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6" r:id="rId4"/>
    <p:sldId id="267" r:id="rId5"/>
    <p:sldId id="265" r:id="rId6"/>
    <p:sldId id="258" r:id="rId7"/>
    <p:sldId id="259" r:id="rId8"/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2"/>
    <p:restoredTop sz="96405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AF7C-A4F1-5A0A-DE35-90F00F44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A381-5EF2-F5E1-0FCF-E584565AD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B2BE-1924-EC90-DB09-839A338A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527F-B683-1CFF-FA3F-9212CB11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8EDF-A9A2-7DC4-F901-CBE93266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F9E8-3963-CF35-8039-E33CD77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4731F-DA5F-230D-254C-108502D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1101-00EE-E5D0-96A7-18D9717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A587-8C49-E919-22E6-A3249C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2BA1-9E1F-BD51-D78E-3BA57B39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2F98C-61F5-2862-5E05-DE9D7FED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302C-9DC1-31A8-69DD-24EF98ED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B36E-2BBD-5689-DB36-B4054E3F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A2D5-1DCC-8B20-F185-78C06415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78CF-B659-BA7A-BF49-39E1DD8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5A4B-FCE9-EEC1-E992-0B593A06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9E3-5406-FE03-9E16-E2C7A596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2EF4-E13D-2C2C-86BF-3C815035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3E72-FF44-9AE7-447F-492D50EF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D6FA-A1F0-93E0-9370-29E39787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106-8FC9-5A82-460D-946FD618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15B5-BB44-CC31-EDF0-AACA3293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F05E-B33F-F686-D640-B746A631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9619-794C-74ED-0563-081EC6F7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C6AC-7DD0-2B8C-D11E-0A4C96EC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D8D3-9C5A-C1DD-510C-AFC90B3E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0750-15F0-6FF6-4FF4-4FC96CB5D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6438-DAC7-EA81-02B0-D66C5B09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B1AB-2056-9917-6016-D5798482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95C42-4CAC-EED8-99CD-F68E91E3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FCC9-888D-A1BB-7619-004B37E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AECE-E53A-8B51-6DB9-02D86C64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BF40-CCD6-42C4-D784-BC31C94A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AFB1-8070-7B0A-566D-24129682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B7EF2-3A98-5406-45AF-6B7BBDA04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7067-6CB0-B2FF-BD24-3C6D6F9D1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E81C5-540F-892D-9F8C-AEF171A1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17AD3-FC67-285A-35CD-5D24748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54651-0A5E-B3FC-F6B3-C290211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DB3-65AF-A6D8-106C-27622314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9502C-F2AD-CA26-6DC8-3170FB78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35039-3E1F-AC76-F6B6-B80EF748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3730-298F-37CC-307D-349ABFB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FB4A5-13ED-4303-AAF9-24CC69A5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983C0-999C-439F-AF1B-9774042F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E38-5C41-1945-FEDA-5AF6211E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2A89-CC63-CAEF-0F8A-4ACFADB8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1512-E985-9530-FF48-DCFB19C0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03E3C-A54A-F719-87E0-E842E6DF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A3B36-D1D0-68EF-A667-8F42644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671F-370D-6D8B-9D59-DDCD06C5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E2A7-098B-7CE8-0D25-B4CFB89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6AC5-1B3D-5C2F-44E4-C0B13E8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51B8B-B793-435B-3E0B-543860AD0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F44C4-F55A-0DC7-03B3-F0C7A5E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737F-4C17-4F28-C462-6ADFED32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B96D-160C-B6A1-46CF-91D0D17D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66DA-C4A1-1A2A-7DFA-012180A8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C347E-8F6D-84A7-ACA5-7A54ACBC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4EF5-6707-FF7B-DD4A-CAA0CFF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0596-674C-9936-5D5D-993B332DA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06DF-02FA-2C46-8676-E51AD8094F5E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BF2A-1BDF-30B9-3569-1EF675A80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BE2F-7B1E-A58E-B80D-83434E4B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06927-434B-20DF-5E37-A003F73E3392}"/>
              </a:ext>
            </a:extLst>
          </p:cNvPr>
          <p:cNvCxnSpPr>
            <a:cxnSpLocks/>
          </p:cNvCxnSpPr>
          <p:nvPr/>
        </p:nvCxnSpPr>
        <p:spPr>
          <a:xfrm>
            <a:off x="4819763" y="3522147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81CD1-5216-AA47-CA46-7336D8224AF6}"/>
              </a:ext>
            </a:extLst>
          </p:cNvPr>
          <p:cNvCxnSpPr>
            <a:cxnSpLocks/>
          </p:cNvCxnSpPr>
          <p:nvPr/>
        </p:nvCxnSpPr>
        <p:spPr>
          <a:xfrm>
            <a:off x="5236410" y="2405202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2D62AD-A7F0-B5B7-F47B-B6C4719E8A07}"/>
              </a:ext>
            </a:extLst>
          </p:cNvPr>
          <p:cNvCxnSpPr>
            <a:cxnSpLocks/>
          </p:cNvCxnSpPr>
          <p:nvPr/>
        </p:nvCxnSpPr>
        <p:spPr>
          <a:xfrm flipV="1">
            <a:off x="5315150" y="287559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83350-FF60-7498-07E0-0FE838D103B2}"/>
              </a:ext>
            </a:extLst>
          </p:cNvPr>
          <p:cNvCxnSpPr>
            <a:cxnSpLocks/>
          </p:cNvCxnSpPr>
          <p:nvPr/>
        </p:nvCxnSpPr>
        <p:spPr>
          <a:xfrm>
            <a:off x="5222236" y="2172929"/>
            <a:ext cx="0" cy="205494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42AA1-703D-0B54-62A7-1A9515336722}"/>
              </a:ext>
            </a:extLst>
          </p:cNvPr>
          <p:cNvSpPr txBox="1"/>
          <p:nvPr/>
        </p:nvSpPr>
        <p:spPr>
          <a:xfrm>
            <a:off x="4875976" y="1842925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656916-911F-DF2B-B16D-3C95E6EF5ABD}"/>
              </a:ext>
            </a:extLst>
          </p:cNvPr>
          <p:cNvSpPr/>
          <p:nvPr/>
        </p:nvSpPr>
        <p:spPr>
          <a:xfrm>
            <a:off x="5111870" y="374975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2269E-0907-30B9-DDDE-199376444307}"/>
              </a:ext>
            </a:extLst>
          </p:cNvPr>
          <p:cNvSpPr/>
          <p:nvPr/>
        </p:nvSpPr>
        <p:spPr>
          <a:xfrm>
            <a:off x="5098104" y="3042166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6282A4-0B35-73FE-6403-54DB69BC57DF}"/>
              </a:ext>
            </a:extLst>
          </p:cNvPr>
          <p:cNvSpPr/>
          <p:nvPr/>
        </p:nvSpPr>
        <p:spPr>
          <a:xfrm>
            <a:off x="5098104" y="231366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75AB6C-D81A-F56A-7005-4F5B5089E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218376" y="996666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077621-1E6F-763D-EB83-DB3C04571A3C}"/>
              </a:ext>
            </a:extLst>
          </p:cNvPr>
          <p:cNvSpPr txBox="1"/>
          <p:nvPr/>
        </p:nvSpPr>
        <p:spPr>
          <a:xfrm>
            <a:off x="1149552" y="373159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8F3AB66-38BC-8DC4-7823-8211C1C6151A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0800000">
            <a:off x="3047176" y="2235005"/>
            <a:ext cx="2050928" cy="192956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1D892D1-CC84-545F-5396-1B9317702961}"/>
              </a:ext>
            </a:extLst>
          </p:cNvPr>
          <p:cNvSpPr/>
          <p:nvPr/>
        </p:nvSpPr>
        <p:spPr>
          <a:xfrm>
            <a:off x="5516672" y="269876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F87C77-F125-322F-DE35-8B8E031C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084" y="2182710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E8A350-A20B-DE0E-F3E0-228738F3B84C}"/>
              </a:ext>
            </a:extLst>
          </p:cNvPr>
          <p:cNvSpPr txBox="1"/>
          <p:nvPr/>
        </p:nvSpPr>
        <p:spPr>
          <a:xfrm>
            <a:off x="5750810" y="3443942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 (Time 2)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946B56-51B9-1C4F-05C2-7CEE8D5E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81" y="3691820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097904E-46AF-7F52-1CAC-49204243BE30}"/>
              </a:ext>
            </a:extLst>
          </p:cNvPr>
          <p:cNvSpPr txBox="1"/>
          <p:nvPr/>
        </p:nvSpPr>
        <p:spPr>
          <a:xfrm>
            <a:off x="1176371" y="2768490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 (Time 4)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E9B6CC-8E87-1424-16BF-D36CF8A6F3DD}"/>
              </a:ext>
            </a:extLst>
          </p:cNvPr>
          <p:cNvCxnSpPr>
            <a:cxnSpLocks/>
          </p:cNvCxnSpPr>
          <p:nvPr/>
        </p:nvCxnSpPr>
        <p:spPr>
          <a:xfrm flipV="1">
            <a:off x="4849453" y="3258506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0D364E0-6C8C-B0EF-1BD6-66404C73A8D7}"/>
              </a:ext>
            </a:extLst>
          </p:cNvPr>
          <p:cNvSpPr/>
          <p:nvPr/>
        </p:nvSpPr>
        <p:spPr>
          <a:xfrm>
            <a:off x="4720980" y="3380905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3E3ACCC-A6D6-35F0-9D12-9A35EC79B0E2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 rot="10800000" flipV="1">
            <a:off x="3031466" y="3495204"/>
            <a:ext cx="1689514" cy="196615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609C22-B5D9-0A17-0D4B-123B0082647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745272" y="2813069"/>
            <a:ext cx="103812" cy="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0BB0BD-78A3-DDFF-0535-E9ECF95786CD}"/>
              </a:ext>
            </a:extLst>
          </p:cNvPr>
          <p:cNvSpPr txBox="1"/>
          <p:nvPr/>
        </p:nvSpPr>
        <p:spPr>
          <a:xfrm>
            <a:off x="5078440" y="2264630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B2B99-E69C-E8E6-654B-7EB3EE0C3D85}"/>
              </a:ext>
            </a:extLst>
          </p:cNvPr>
          <p:cNvSpPr txBox="1"/>
          <p:nvPr/>
        </p:nvSpPr>
        <p:spPr>
          <a:xfrm>
            <a:off x="5080937" y="299729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C2054-9E4A-46C0-611E-0283AD42C81F}"/>
              </a:ext>
            </a:extLst>
          </p:cNvPr>
          <p:cNvSpPr txBox="1"/>
          <p:nvPr/>
        </p:nvSpPr>
        <p:spPr>
          <a:xfrm>
            <a:off x="5096193" y="370195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A0483-673C-E579-1F16-C99668403801}"/>
              </a:ext>
            </a:extLst>
          </p:cNvPr>
          <p:cNvSpPr/>
          <p:nvPr/>
        </p:nvSpPr>
        <p:spPr>
          <a:xfrm>
            <a:off x="7840242" y="2927369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459BB3-665F-A202-A541-C7212D22F3FA}"/>
              </a:ext>
            </a:extLst>
          </p:cNvPr>
          <p:cNvSpPr/>
          <p:nvPr/>
        </p:nvSpPr>
        <p:spPr>
          <a:xfrm>
            <a:off x="2672954" y="4427759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DD073-AD44-2196-63EF-88283E722AF5}"/>
              </a:ext>
            </a:extLst>
          </p:cNvPr>
          <p:cNvSpPr txBox="1"/>
          <p:nvPr/>
        </p:nvSpPr>
        <p:spPr>
          <a:xfrm>
            <a:off x="5493486" y="264636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5F1D0-EA0B-B151-CEDD-FC95978E4C19}"/>
              </a:ext>
            </a:extLst>
          </p:cNvPr>
          <p:cNvSpPr txBox="1"/>
          <p:nvPr/>
        </p:nvSpPr>
        <p:spPr>
          <a:xfrm>
            <a:off x="4702305" y="333658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181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E9B6CC-8E87-1424-16BF-D36CF8A6F3DD}"/>
              </a:ext>
            </a:extLst>
          </p:cNvPr>
          <p:cNvCxnSpPr>
            <a:cxnSpLocks/>
          </p:cNvCxnSpPr>
          <p:nvPr/>
        </p:nvCxnSpPr>
        <p:spPr>
          <a:xfrm flipV="1">
            <a:off x="4849453" y="2398551"/>
            <a:ext cx="379375" cy="111170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06927-434B-20DF-5E37-A003F73E3392}"/>
              </a:ext>
            </a:extLst>
          </p:cNvPr>
          <p:cNvCxnSpPr>
            <a:cxnSpLocks/>
          </p:cNvCxnSpPr>
          <p:nvPr/>
        </p:nvCxnSpPr>
        <p:spPr>
          <a:xfrm>
            <a:off x="4819763" y="3522147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81CD1-5216-AA47-CA46-7336D8224AF6}"/>
              </a:ext>
            </a:extLst>
          </p:cNvPr>
          <p:cNvCxnSpPr>
            <a:cxnSpLocks/>
          </p:cNvCxnSpPr>
          <p:nvPr/>
        </p:nvCxnSpPr>
        <p:spPr>
          <a:xfrm>
            <a:off x="5236410" y="2405202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2D62AD-A7F0-B5B7-F47B-B6C4719E8A07}"/>
              </a:ext>
            </a:extLst>
          </p:cNvPr>
          <p:cNvCxnSpPr>
            <a:cxnSpLocks/>
          </p:cNvCxnSpPr>
          <p:nvPr/>
        </p:nvCxnSpPr>
        <p:spPr>
          <a:xfrm flipV="1">
            <a:off x="5315150" y="287559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83350-FF60-7498-07E0-0FE838D103B2}"/>
              </a:ext>
            </a:extLst>
          </p:cNvPr>
          <p:cNvCxnSpPr>
            <a:cxnSpLocks/>
          </p:cNvCxnSpPr>
          <p:nvPr/>
        </p:nvCxnSpPr>
        <p:spPr>
          <a:xfrm>
            <a:off x="5222236" y="2172929"/>
            <a:ext cx="14174" cy="169112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42AA1-703D-0B54-62A7-1A9515336722}"/>
              </a:ext>
            </a:extLst>
          </p:cNvPr>
          <p:cNvSpPr txBox="1"/>
          <p:nvPr/>
        </p:nvSpPr>
        <p:spPr>
          <a:xfrm>
            <a:off x="4875976" y="1842925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656916-911F-DF2B-B16D-3C95E6EF5ABD}"/>
              </a:ext>
            </a:extLst>
          </p:cNvPr>
          <p:cNvSpPr/>
          <p:nvPr/>
        </p:nvSpPr>
        <p:spPr>
          <a:xfrm>
            <a:off x="5111870" y="374975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2269E-0907-30B9-DDDE-199376444307}"/>
              </a:ext>
            </a:extLst>
          </p:cNvPr>
          <p:cNvSpPr/>
          <p:nvPr/>
        </p:nvSpPr>
        <p:spPr>
          <a:xfrm>
            <a:off x="5098104" y="3042166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6282A4-0B35-73FE-6403-54DB69BC57DF}"/>
              </a:ext>
            </a:extLst>
          </p:cNvPr>
          <p:cNvSpPr/>
          <p:nvPr/>
        </p:nvSpPr>
        <p:spPr>
          <a:xfrm>
            <a:off x="5098104" y="231366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75AB6C-D81A-F56A-7005-4F5B5089E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218376" y="996666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077621-1E6F-763D-EB83-DB3C04571A3C}"/>
              </a:ext>
            </a:extLst>
          </p:cNvPr>
          <p:cNvSpPr txBox="1"/>
          <p:nvPr/>
        </p:nvSpPr>
        <p:spPr>
          <a:xfrm>
            <a:off x="1149552" y="373159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8F3AB66-38BC-8DC4-7823-8211C1C6151A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0800000">
            <a:off x="3047176" y="2235005"/>
            <a:ext cx="2050928" cy="192956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1D892D1-CC84-545F-5396-1B9317702961}"/>
              </a:ext>
            </a:extLst>
          </p:cNvPr>
          <p:cNvSpPr/>
          <p:nvPr/>
        </p:nvSpPr>
        <p:spPr>
          <a:xfrm>
            <a:off x="5516672" y="269876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F87C77-F125-322F-DE35-8B8E031C8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084" y="1907408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E8A350-A20B-DE0E-F3E0-228738F3B84C}"/>
              </a:ext>
            </a:extLst>
          </p:cNvPr>
          <p:cNvSpPr txBox="1"/>
          <p:nvPr/>
        </p:nvSpPr>
        <p:spPr>
          <a:xfrm>
            <a:off x="5750810" y="3168639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 (Time 2)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1946B56-51B9-1C4F-05C2-7CEE8D5E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81" y="3691820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097904E-46AF-7F52-1CAC-49204243BE30}"/>
              </a:ext>
            </a:extLst>
          </p:cNvPr>
          <p:cNvSpPr txBox="1"/>
          <p:nvPr/>
        </p:nvSpPr>
        <p:spPr>
          <a:xfrm>
            <a:off x="1176371" y="2768490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 (Time 2)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D364E0-6C8C-B0EF-1BD6-66404C73A8D7}"/>
              </a:ext>
            </a:extLst>
          </p:cNvPr>
          <p:cNvSpPr/>
          <p:nvPr/>
        </p:nvSpPr>
        <p:spPr>
          <a:xfrm>
            <a:off x="4720980" y="3380905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3E3ACCC-A6D6-35F0-9D12-9A35EC79B0E2}"/>
              </a:ext>
            </a:extLst>
          </p:cNvPr>
          <p:cNvCxnSpPr>
            <a:stCxn id="33" idx="2"/>
            <a:endCxn id="28" idx="0"/>
          </p:cNvCxnSpPr>
          <p:nvPr/>
        </p:nvCxnSpPr>
        <p:spPr>
          <a:xfrm rot="10800000" flipV="1">
            <a:off x="3031466" y="3495204"/>
            <a:ext cx="1689514" cy="196615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0BB0BD-78A3-DDFF-0535-E9ECF95786CD}"/>
              </a:ext>
            </a:extLst>
          </p:cNvPr>
          <p:cNvSpPr txBox="1"/>
          <p:nvPr/>
        </p:nvSpPr>
        <p:spPr>
          <a:xfrm>
            <a:off x="5078440" y="2264630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B2B99-E69C-E8E6-654B-7EB3EE0C3D85}"/>
              </a:ext>
            </a:extLst>
          </p:cNvPr>
          <p:cNvSpPr txBox="1"/>
          <p:nvPr/>
        </p:nvSpPr>
        <p:spPr>
          <a:xfrm>
            <a:off x="5080937" y="299729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A0483-673C-E579-1F16-C99668403801}"/>
              </a:ext>
            </a:extLst>
          </p:cNvPr>
          <p:cNvSpPr/>
          <p:nvPr/>
        </p:nvSpPr>
        <p:spPr>
          <a:xfrm>
            <a:off x="7840242" y="2927369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459BB3-665F-A202-A541-C7212D22F3FA}"/>
              </a:ext>
            </a:extLst>
          </p:cNvPr>
          <p:cNvSpPr/>
          <p:nvPr/>
        </p:nvSpPr>
        <p:spPr>
          <a:xfrm>
            <a:off x="2672954" y="4427759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5F1D0-EA0B-B151-CEDD-FC95978E4C19}"/>
              </a:ext>
            </a:extLst>
          </p:cNvPr>
          <p:cNvSpPr txBox="1"/>
          <p:nvPr/>
        </p:nvSpPr>
        <p:spPr>
          <a:xfrm>
            <a:off x="4703040" y="3327747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C80B9-C45C-ED20-E22E-A1811EEC0165}"/>
              </a:ext>
            </a:extLst>
          </p:cNvPr>
          <p:cNvSpPr txBox="1"/>
          <p:nvPr/>
        </p:nvSpPr>
        <p:spPr>
          <a:xfrm>
            <a:off x="5037530" y="4022034"/>
            <a:ext cx="2502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1618D-B32D-AFC9-5984-72DBCC56EB29}"/>
              </a:ext>
            </a:extLst>
          </p:cNvPr>
          <p:cNvSpPr txBox="1"/>
          <p:nvPr/>
        </p:nvSpPr>
        <p:spPr>
          <a:xfrm>
            <a:off x="5086361" y="370105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D4E851C-9DCA-1D69-FCAA-3087EA0DBFA7}"/>
              </a:ext>
            </a:extLst>
          </p:cNvPr>
          <p:cNvCxnSpPr>
            <a:stCxn id="16" idx="0"/>
            <a:endCxn id="17" idx="1"/>
          </p:cNvCxnSpPr>
          <p:nvPr/>
        </p:nvCxnSpPr>
        <p:spPr>
          <a:xfrm rot="5400000" flipH="1" flipV="1">
            <a:off x="5662102" y="2511787"/>
            <a:ext cx="155853" cy="21811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608DF7-F164-7712-4176-B17309E0A2F1}"/>
              </a:ext>
            </a:extLst>
          </p:cNvPr>
          <p:cNvSpPr txBox="1"/>
          <p:nvPr/>
        </p:nvSpPr>
        <p:spPr>
          <a:xfrm>
            <a:off x="5500223" y="2650057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143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0292C6-DB5E-56C8-67D2-2E5A92E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3944434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0850B9-8B83-DC60-074B-1FAE554AEE07}"/>
              </a:ext>
            </a:extLst>
          </p:cNvPr>
          <p:cNvSpPr/>
          <p:nvPr/>
        </p:nvSpPr>
        <p:spPr>
          <a:xfrm>
            <a:off x="6522720" y="4724400"/>
            <a:ext cx="1178560" cy="233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40" y="5252590"/>
            <a:ext cx="21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adds comorbid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5150842" y="3143295"/>
            <a:ext cx="295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Successful merged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4956642" y="313881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46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381221" y="3304014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676795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5247290" y="3198202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2865120" y="5295348"/>
            <a:ext cx="2878112" cy="73866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Lauren’s forked repository</a:t>
            </a:r>
          </a:p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Same as main, but now on a parallel and independent track!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9FFFA-EBA5-5F71-ED4E-BF463873913A}"/>
              </a:ext>
            </a:extLst>
          </p:cNvPr>
          <p:cNvCxnSpPr>
            <a:cxnSpLocks/>
          </p:cNvCxnSpPr>
          <p:nvPr/>
        </p:nvCxnSpPr>
        <p:spPr>
          <a:xfrm>
            <a:off x="5475890" y="3323909"/>
            <a:ext cx="3705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A65F916-FAEA-7725-97D0-646EEDD6C60E}"/>
              </a:ext>
            </a:extLst>
          </p:cNvPr>
          <p:cNvSpPr/>
          <p:nvPr/>
        </p:nvSpPr>
        <p:spPr>
          <a:xfrm>
            <a:off x="5846452" y="319615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C4CDE2-1A30-8A43-E9C5-D808566B13E9}"/>
              </a:ext>
            </a:extLst>
          </p:cNvPr>
          <p:cNvCxnSpPr>
            <a:cxnSpLocks/>
          </p:cNvCxnSpPr>
          <p:nvPr/>
        </p:nvCxnSpPr>
        <p:spPr>
          <a:xfrm>
            <a:off x="6726132" y="3323909"/>
            <a:ext cx="3705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8FF27CE-F9A7-5EE8-E861-823FA8BEBE16}"/>
              </a:ext>
            </a:extLst>
          </p:cNvPr>
          <p:cNvSpPr/>
          <p:nvPr/>
        </p:nvSpPr>
        <p:spPr>
          <a:xfrm>
            <a:off x="7149042" y="3209609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7E48D-B02E-19DD-5DBB-81DE7D495A29}"/>
              </a:ext>
            </a:extLst>
          </p:cNvPr>
          <p:cNvCxnSpPr>
            <a:cxnSpLocks/>
          </p:cNvCxnSpPr>
          <p:nvPr/>
        </p:nvCxnSpPr>
        <p:spPr>
          <a:xfrm>
            <a:off x="6096000" y="3326772"/>
            <a:ext cx="37056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D565A0A-1569-5810-8F37-700E4BF88986}"/>
              </a:ext>
            </a:extLst>
          </p:cNvPr>
          <p:cNvSpPr/>
          <p:nvPr/>
        </p:nvSpPr>
        <p:spPr>
          <a:xfrm>
            <a:off x="6497532" y="3214172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CCAF45-0921-8CEE-71DB-9C7508AB9E3F}"/>
              </a:ext>
            </a:extLst>
          </p:cNvPr>
          <p:cNvCxnSpPr>
            <a:cxnSpLocks/>
          </p:cNvCxnSpPr>
          <p:nvPr/>
        </p:nvCxnSpPr>
        <p:spPr>
          <a:xfrm>
            <a:off x="7393684" y="3323909"/>
            <a:ext cx="856236" cy="8571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B7290B-28DC-E8BE-41E5-0D45948D3316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6979566" y="3731076"/>
            <a:ext cx="1280223" cy="863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64CC05A1-F082-5E73-6C3D-D4173EC25813}"/>
              </a:ext>
            </a:extLst>
          </p:cNvPr>
          <p:cNvSpPr/>
          <p:nvPr/>
        </p:nvSpPr>
        <p:spPr>
          <a:xfrm>
            <a:off x="8458200" y="3267867"/>
            <a:ext cx="228600" cy="467178"/>
          </a:xfrm>
          <a:prstGeom prst="rightBracke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6DF3E2-7920-6D25-A756-6A7399EBEA6A}"/>
              </a:ext>
            </a:extLst>
          </p:cNvPr>
          <p:cNvCxnSpPr>
            <a:cxnSpLocks/>
          </p:cNvCxnSpPr>
          <p:nvPr/>
        </p:nvCxnSpPr>
        <p:spPr>
          <a:xfrm>
            <a:off x="8686800" y="3485947"/>
            <a:ext cx="748145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BD4A4E-665C-35FC-6DF6-B1148DD11896}"/>
              </a:ext>
            </a:extLst>
          </p:cNvPr>
          <p:cNvSpPr txBox="1"/>
          <p:nvPr/>
        </p:nvSpPr>
        <p:spPr>
          <a:xfrm>
            <a:off x="9513898" y="2464336"/>
            <a:ext cx="20441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These never merge and go on with no interaction at all since point 1. Note: There would be no merge conflict here since they are on completely separate repositories now!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19CF8-7121-F513-4F3F-6538E4750215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02094D-8E17-088C-F691-FA7C6BCDF68C}"/>
              </a:ext>
            </a:extLst>
          </p:cNvPr>
          <p:cNvCxnSpPr>
            <a:cxnSpLocks/>
          </p:cNvCxnSpPr>
          <p:nvPr/>
        </p:nvCxnSpPr>
        <p:spPr>
          <a:xfrm>
            <a:off x="4946796" y="3722123"/>
            <a:ext cx="1225404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2BF0D16-A429-EB36-D49A-F58DD6E6B2AC}"/>
              </a:ext>
            </a:extLst>
          </p:cNvPr>
          <p:cNvSpPr/>
          <p:nvPr/>
        </p:nvSpPr>
        <p:spPr>
          <a:xfrm>
            <a:off x="6151804" y="361114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784C72B-F80C-8B4D-A19A-BF399540EC7D}"/>
              </a:ext>
            </a:extLst>
          </p:cNvPr>
          <p:cNvCxnSpPr>
            <a:cxnSpLocks/>
          </p:cNvCxnSpPr>
          <p:nvPr/>
        </p:nvCxnSpPr>
        <p:spPr>
          <a:xfrm>
            <a:off x="6380404" y="3722123"/>
            <a:ext cx="370562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B78F8DC-79C8-38F1-52C4-CE88F92FC49E}"/>
              </a:ext>
            </a:extLst>
          </p:cNvPr>
          <p:cNvSpPr/>
          <p:nvPr/>
        </p:nvSpPr>
        <p:spPr>
          <a:xfrm>
            <a:off x="6750966" y="3616776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99FF87B-5262-2832-8BF0-7785C4C80F87}"/>
              </a:ext>
            </a:extLst>
          </p:cNvPr>
          <p:cNvSpPr/>
          <p:nvPr/>
        </p:nvSpPr>
        <p:spPr>
          <a:xfrm>
            <a:off x="4693920" y="3600891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024F055-73D3-8833-38E6-750BB06B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2865120" y="3976929"/>
            <a:ext cx="3657600" cy="1238339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2C4067-2ACF-CB2D-5E2B-FF7B6C86FD17}"/>
              </a:ext>
            </a:extLst>
          </p:cNvPr>
          <p:cNvCxnSpPr>
            <a:cxnSpLocks/>
          </p:cNvCxnSpPr>
          <p:nvPr/>
        </p:nvCxnSpPr>
        <p:spPr>
          <a:xfrm flipV="1">
            <a:off x="3919163" y="2939474"/>
            <a:ext cx="0" cy="27013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88C908-CA4A-822B-35EC-28C2DF37C6EA}"/>
              </a:ext>
            </a:extLst>
          </p:cNvPr>
          <p:cNvCxnSpPr/>
          <p:nvPr/>
        </p:nvCxnSpPr>
        <p:spPr>
          <a:xfrm>
            <a:off x="3919163" y="3424751"/>
            <a:ext cx="495531" cy="47209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653C9E3-3380-4A9F-75A6-146318B60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132" y="4400724"/>
            <a:ext cx="4575658" cy="1271016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AC0DEA-70D3-9093-0DC0-4C4857A35B06}"/>
              </a:ext>
            </a:extLst>
          </p:cNvPr>
          <p:cNvCxnSpPr>
            <a:stCxn id="57" idx="4"/>
          </p:cNvCxnSpPr>
          <p:nvPr/>
        </p:nvCxnSpPr>
        <p:spPr>
          <a:xfrm>
            <a:off x="6865266" y="3845376"/>
            <a:ext cx="0" cy="5482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C11FAE7D-BD1B-623C-46AF-55D9255A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001" y="1222837"/>
            <a:ext cx="3536769" cy="1234440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D02EE3-7E94-5E78-EB9D-94515B3BB9BB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263342" y="2464336"/>
            <a:ext cx="0" cy="74527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52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8B0-9CC4-ED4D-79C3-46A98C4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AF16-96B3-373C-70D5-844BEFEE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83CF0-C874-C645-1625-6F1002696827}"/>
              </a:ext>
            </a:extLst>
          </p:cNvPr>
          <p:cNvCxnSpPr>
            <a:cxnSpLocks/>
          </p:cNvCxnSpPr>
          <p:nvPr/>
        </p:nvCxnSpPr>
        <p:spPr>
          <a:xfrm>
            <a:off x="5451398" y="2995453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0ADA39-2DC0-7650-5253-B729DAE9D8C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075188" y="3061689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CC05EE-EDE8-12C4-0D78-455CB009BCB4}"/>
              </a:ext>
            </a:extLst>
          </p:cNvPr>
          <p:cNvCxnSpPr>
            <a:cxnSpLocks/>
          </p:cNvCxnSpPr>
          <p:nvPr/>
        </p:nvCxnSpPr>
        <p:spPr>
          <a:xfrm>
            <a:off x="5069836" y="329960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0292C6-DB5E-56C8-67D2-2E5A92E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3944434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0850B9-8B83-DC60-074B-1FAE554AEE07}"/>
              </a:ext>
            </a:extLst>
          </p:cNvPr>
          <p:cNvSpPr/>
          <p:nvPr/>
        </p:nvSpPr>
        <p:spPr>
          <a:xfrm>
            <a:off x="6522720" y="4724400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39" y="5252590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6095999" y="3114794"/>
            <a:ext cx="353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Two successful merges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5220652" y="214876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6B082-FA11-B207-A59D-2419E14C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68" y="1544586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C82F1-55DA-5067-D7F3-B38864C657DB}"/>
              </a:ext>
            </a:extLst>
          </p:cNvPr>
          <p:cNvSpPr txBox="1"/>
          <p:nvPr/>
        </p:nvSpPr>
        <p:spPr>
          <a:xfrm>
            <a:off x="5290820" y="596115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FDA0CF-6291-7965-27DF-E0091227C173}"/>
              </a:ext>
            </a:extLst>
          </p:cNvPr>
          <p:cNvSpPr/>
          <p:nvPr/>
        </p:nvSpPr>
        <p:spPr>
          <a:xfrm>
            <a:off x="53289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D2D985-47B2-42B9-B7CE-F6B3A4F10038}"/>
              </a:ext>
            </a:extLst>
          </p:cNvPr>
          <p:cNvSpPr/>
          <p:nvPr/>
        </p:nvSpPr>
        <p:spPr>
          <a:xfrm>
            <a:off x="5705409" y="3195135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9BF7-1B80-D932-95A2-8D7E0A62B8BE}"/>
              </a:ext>
            </a:extLst>
          </p:cNvPr>
          <p:cNvSpPr txBox="1"/>
          <p:nvPr/>
        </p:nvSpPr>
        <p:spPr>
          <a:xfrm>
            <a:off x="5676217" y="313018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84419-4C56-1882-900A-19A3376A571A}"/>
              </a:ext>
            </a:extLst>
          </p:cNvPr>
          <p:cNvSpPr txBox="1"/>
          <p:nvPr/>
        </p:nvSpPr>
        <p:spPr>
          <a:xfrm>
            <a:off x="4963110" y="314416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E7F92-52E5-E83E-1F6D-A9FCCD8B9DA2}"/>
              </a:ext>
            </a:extLst>
          </p:cNvPr>
          <p:cNvSpPr txBox="1"/>
          <p:nvPr/>
        </p:nvSpPr>
        <p:spPr>
          <a:xfrm>
            <a:off x="1036320" y="772714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7A3A0B3-2BD3-00E3-D3A9-BBD41FB2B8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920230" y="2470545"/>
            <a:ext cx="899883" cy="231607"/>
          </a:xfrm>
          <a:prstGeom prst="curvedConnector4">
            <a:avLst>
              <a:gd name="adj1" fmla="val 16037"/>
              <a:gd name="adj2" fmla="val 198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16E283-372A-8DCE-668F-033D8ED4997B}"/>
              </a:ext>
            </a:extLst>
          </p:cNvPr>
          <p:cNvSpPr/>
          <p:nvPr/>
        </p:nvSpPr>
        <p:spPr>
          <a:xfrm>
            <a:off x="6700406" y="2299411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734C55B-C00A-408A-0D04-B9F215070B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7712" y="3987118"/>
            <a:ext cx="1477513" cy="244970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83CF0-C874-C645-1625-6F1002696827}"/>
              </a:ext>
            </a:extLst>
          </p:cNvPr>
          <p:cNvCxnSpPr>
            <a:cxnSpLocks/>
          </p:cNvCxnSpPr>
          <p:nvPr/>
        </p:nvCxnSpPr>
        <p:spPr>
          <a:xfrm>
            <a:off x="5451398" y="2995453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0ADA39-2DC0-7650-5253-B729DAE9D8C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348535" y="2980867"/>
            <a:ext cx="980418" cy="32297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CC05EE-EDE8-12C4-0D78-455CB009BCB4}"/>
              </a:ext>
            </a:extLst>
          </p:cNvPr>
          <p:cNvCxnSpPr>
            <a:cxnSpLocks/>
          </p:cNvCxnSpPr>
          <p:nvPr/>
        </p:nvCxnSpPr>
        <p:spPr>
          <a:xfrm>
            <a:off x="5069836" y="3299600"/>
            <a:ext cx="731520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5220652" y="214876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6B082-FA11-B207-A59D-2419E14C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26" y="1406053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C82F1-55DA-5067-D7F3-B38864C657DB}"/>
              </a:ext>
            </a:extLst>
          </p:cNvPr>
          <p:cNvSpPr txBox="1"/>
          <p:nvPr/>
        </p:nvSpPr>
        <p:spPr>
          <a:xfrm>
            <a:off x="5290820" y="481815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FDA0CF-6291-7965-27DF-E0091227C173}"/>
              </a:ext>
            </a:extLst>
          </p:cNvPr>
          <p:cNvSpPr/>
          <p:nvPr/>
        </p:nvSpPr>
        <p:spPr>
          <a:xfrm>
            <a:off x="53289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D2D985-47B2-42B9-B7CE-F6B3A4F10038}"/>
              </a:ext>
            </a:extLst>
          </p:cNvPr>
          <p:cNvSpPr/>
          <p:nvPr/>
        </p:nvSpPr>
        <p:spPr>
          <a:xfrm>
            <a:off x="5705409" y="3195135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9BF7-1B80-D932-95A2-8D7E0A62B8BE}"/>
              </a:ext>
            </a:extLst>
          </p:cNvPr>
          <p:cNvSpPr txBox="1"/>
          <p:nvPr/>
        </p:nvSpPr>
        <p:spPr>
          <a:xfrm>
            <a:off x="5676217" y="313018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84419-4C56-1882-900A-19A3376A571A}"/>
              </a:ext>
            </a:extLst>
          </p:cNvPr>
          <p:cNvSpPr txBox="1"/>
          <p:nvPr/>
        </p:nvSpPr>
        <p:spPr>
          <a:xfrm>
            <a:off x="4963110" y="314416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E7F92-52E5-E83E-1F6D-A9FCCD8B9DA2}"/>
              </a:ext>
            </a:extLst>
          </p:cNvPr>
          <p:cNvSpPr txBox="1"/>
          <p:nvPr/>
        </p:nvSpPr>
        <p:spPr>
          <a:xfrm>
            <a:off x="1036319" y="772714"/>
            <a:ext cx="417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7A3A0B3-2BD3-00E3-D3A9-BBD41FB2B8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920230" y="2470545"/>
            <a:ext cx="899883" cy="231607"/>
          </a:xfrm>
          <a:prstGeom prst="curvedConnector4">
            <a:avLst>
              <a:gd name="adj1" fmla="val 16037"/>
              <a:gd name="adj2" fmla="val 198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E3B37A-ECA3-8D5A-9B3B-44ED6112D50B}"/>
              </a:ext>
            </a:extLst>
          </p:cNvPr>
          <p:cNvSpPr txBox="1"/>
          <p:nvPr/>
        </p:nvSpPr>
        <p:spPr>
          <a:xfrm>
            <a:off x="5272103" y="4080055"/>
            <a:ext cx="417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2)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and comorbidities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E808FA-3DD6-C522-D452-E18BA8C4C43A}"/>
              </a:ext>
            </a:extLst>
          </p:cNvPr>
          <p:cNvSpPr txBox="1"/>
          <p:nvPr/>
        </p:nvSpPr>
        <p:spPr>
          <a:xfrm>
            <a:off x="5910572" y="2811470"/>
            <a:ext cx="3819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953808-E915-8C40-0AF2-1376CCD48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01" y="4713006"/>
            <a:ext cx="4575658" cy="1271016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2B4C26-1917-6A07-DC05-07161B87E057}"/>
              </a:ext>
            </a:extLst>
          </p:cNvPr>
          <p:cNvSpPr/>
          <p:nvPr/>
        </p:nvSpPr>
        <p:spPr>
          <a:xfrm>
            <a:off x="6700406" y="2147011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0292C6-DB5E-56C8-67D2-2E5A92E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3944434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0850B9-8B83-DC60-074B-1FAE554AEE07}"/>
              </a:ext>
            </a:extLst>
          </p:cNvPr>
          <p:cNvSpPr/>
          <p:nvPr/>
        </p:nvSpPr>
        <p:spPr>
          <a:xfrm>
            <a:off x="6522720" y="4724400"/>
            <a:ext cx="1178560" cy="233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40" y="5252590"/>
            <a:ext cx="21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adds comorbid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5150842" y="3143295"/>
            <a:ext cx="295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Successful merged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4956642" y="313881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50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5AE1A9-C5C5-F7F5-EE9E-DF91CDB160C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766320" y="2980231"/>
            <a:ext cx="913992" cy="25614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8E87D2-DD44-249D-CBF3-7AA4D0696684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4363988" y="3061689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F11AEA-42E0-8DA6-CB46-1A6C6C882AA6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2A8A-4058-4264-FDAB-314CB4C78111}"/>
              </a:ext>
            </a:extLst>
          </p:cNvPr>
          <p:cNvCxnSpPr>
            <a:cxnSpLocks/>
          </p:cNvCxnSpPr>
          <p:nvPr/>
        </p:nvCxnSpPr>
        <p:spPr>
          <a:xfrm>
            <a:off x="4114800" y="3312160"/>
            <a:ext cx="164592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830AC9D-383A-05AB-6351-4D9F0E6EEC62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D7593D-C225-1AD0-6AA5-FDC7989D191C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2B8BDD-AAC4-6B28-C79E-723661C0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31" y="4042398"/>
            <a:ext cx="4575658" cy="1271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3F7C6C-4108-DFDE-2D72-4761D7DE3183}"/>
              </a:ext>
            </a:extLst>
          </p:cNvPr>
          <p:cNvSpPr/>
          <p:nvPr/>
        </p:nvSpPr>
        <p:spPr>
          <a:xfrm>
            <a:off x="7327556" y="4810896"/>
            <a:ext cx="902517" cy="2553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47796E-A58A-2A66-11C3-A5B4B01ECF2F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61B32D-BF3F-CE45-7FE3-9D288180DEC3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A3A10-CF89-4B50-F9FD-1857D8F7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68" y="1544586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B67006-48D0-1270-FE15-47087499D131}"/>
              </a:ext>
            </a:extLst>
          </p:cNvPr>
          <p:cNvSpPr/>
          <p:nvPr/>
        </p:nvSpPr>
        <p:spPr>
          <a:xfrm>
            <a:off x="5971947" y="2247677"/>
            <a:ext cx="804837" cy="2831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183813-E8BB-23D4-4DED-8FD8693C9D5E}"/>
              </a:ext>
            </a:extLst>
          </p:cNvPr>
          <p:cNvSpPr/>
          <p:nvPr/>
        </p:nvSpPr>
        <p:spPr>
          <a:xfrm>
            <a:off x="46177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2CE82-D750-4D7D-CC23-72F1004B367F}"/>
              </a:ext>
            </a:extLst>
          </p:cNvPr>
          <p:cNvSpPr txBox="1"/>
          <p:nvPr/>
        </p:nvSpPr>
        <p:spPr>
          <a:xfrm>
            <a:off x="4579620" y="596115"/>
            <a:ext cx="219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deletes age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adds smoking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DEE9C0-22C4-47CC-E0B0-BFCEAC9F913A}"/>
              </a:ext>
            </a:extLst>
          </p:cNvPr>
          <p:cNvSpPr/>
          <p:nvPr/>
        </p:nvSpPr>
        <p:spPr>
          <a:xfrm>
            <a:off x="5646834" y="320290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1FD9D-BD2A-D0DD-0505-2D87BCC01DB9}"/>
              </a:ext>
            </a:extLst>
          </p:cNvPr>
          <p:cNvSpPr txBox="1"/>
          <p:nvPr/>
        </p:nvSpPr>
        <p:spPr>
          <a:xfrm>
            <a:off x="5789655" y="2787139"/>
            <a:ext cx="3702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523F8C-315B-BAFF-0307-0DEA750B0A4E}"/>
              </a:ext>
            </a:extLst>
          </p:cNvPr>
          <p:cNvCxnSpPr>
            <a:cxnSpLocks/>
            <a:stCxn id="15" idx="4"/>
            <a:endCxn id="12" idx="1"/>
          </p:cNvCxnSpPr>
          <p:nvPr/>
        </p:nvCxnSpPr>
        <p:spPr>
          <a:xfrm rot="5400000">
            <a:off x="4469571" y="4052308"/>
            <a:ext cx="1242958" cy="8238"/>
          </a:xfrm>
          <a:prstGeom prst="curvedConnector4">
            <a:avLst>
              <a:gd name="adj1" fmla="val 24436"/>
              <a:gd name="adj2" fmla="val 2874945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16C703-0A84-93C6-81EC-72441C5418EC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43FE5-EC31-F99F-9E04-75F59B3B01E2}"/>
              </a:ext>
            </a:extLst>
          </p:cNvPr>
          <p:cNvSpPr txBox="1"/>
          <p:nvPr/>
        </p:nvSpPr>
        <p:spPr>
          <a:xfrm>
            <a:off x="4956642" y="313881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573550-F92B-FEF1-F7EB-28165A554069}"/>
              </a:ext>
            </a:extLst>
          </p:cNvPr>
          <p:cNvSpPr txBox="1"/>
          <p:nvPr/>
        </p:nvSpPr>
        <p:spPr>
          <a:xfrm>
            <a:off x="5627241" y="314487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852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374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Old versions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Riddell, Corinne Aileen</dc:creator>
  <cp:lastModifiedBy>Lauren B Wilner</cp:lastModifiedBy>
  <cp:revision>13</cp:revision>
  <cp:lastPrinted>2024-04-27T17:40:20Z</cp:lastPrinted>
  <dcterms:created xsi:type="dcterms:W3CDTF">2024-04-25T17:16:51Z</dcterms:created>
  <dcterms:modified xsi:type="dcterms:W3CDTF">2024-04-27T18:01:46Z</dcterms:modified>
</cp:coreProperties>
</file>