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8" r:id="rId11"/>
    <p:sldId id="299" r:id="rId12"/>
    <p:sldId id="297" r:id="rId13"/>
    <p:sldId id="287" r:id="rId14"/>
    <p:sldId id="284" r:id="rId15"/>
    <p:sldId id="286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AB4"/>
    <a:srgbClr val="3BB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Started</a:t>
            </a:r>
            <a:r>
              <a:rPr lang="en-US" baseline="0" dirty="0" smtClean="0"/>
              <a:t> 4/17/2016 - </a:t>
            </a:r>
            <a:r>
              <a:rPr lang="en-US" dirty="0" smtClean="0"/>
              <a:t>Completed 4/24/2016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6-04-24 at 9.13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13" y="191984"/>
            <a:ext cx="2402281" cy="4587900"/>
          </a:xfrm>
          <a:prstGeom prst="rect">
            <a:avLst/>
          </a:prstGeom>
        </p:spPr>
      </p:pic>
      <p:pic>
        <p:nvPicPr>
          <p:cNvPr id="15" name="Picture 14" descr="Screenshot_20160424-2113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95" y="191984"/>
            <a:ext cx="2580694" cy="4587900"/>
          </a:xfrm>
          <a:prstGeom prst="rect">
            <a:avLst/>
          </a:prstGeom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err="1" smtClean="0"/>
              <a:t>ViewPager</a:t>
            </a:r>
            <a:r>
              <a:rPr lang="en-US" sz="1800" dirty="0" smtClean="0"/>
              <a:t> + </a:t>
            </a:r>
            <a:r>
              <a:rPr lang="en-US" sz="1800" dirty="0" err="1" smtClean="0"/>
              <a:t>TabLayout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Switch detail options :(select tab, swipe detail)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Data call starts when tab is viewed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Weather Detail Tab Navigation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770299" y="2037941"/>
            <a:ext cx="1495407" cy="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1589" y="838540"/>
            <a:ext cx="318753" cy="277720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64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shot_20160424-2113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95" y="191984"/>
            <a:ext cx="2580694" cy="4587900"/>
          </a:xfrm>
          <a:prstGeom prst="rect">
            <a:avLst/>
          </a:prstGeom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2863478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/>
              <a:t>ShareActionProvider</a:t>
            </a:r>
            <a:endParaRPr lang="en-US" sz="1800" dirty="0" smtClean="0"/>
          </a:p>
          <a:p>
            <a:pPr lvl="0"/>
            <a:r>
              <a:rPr lang="en-US" sz="1800" dirty="0" smtClean="0"/>
              <a:t>Share weather detail page information</a:t>
            </a:r>
          </a:p>
          <a:p>
            <a:pPr lvl="0"/>
            <a:r>
              <a:rPr lang="en-US" sz="1800" dirty="0" smtClean="0"/>
              <a:t>Weather API error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63479" cy="755700"/>
          </a:xfrm>
        </p:spPr>
        <p:txBody>
          <a:bodyPr/>
          <a:lstStyle/>
          <a:p>
            <a:r>
              <a:rPr lang="en-US" dirty="0" smtClean="0"/>
              <a:t>Sharing Weather Data</a:t>
            </a:r>
            <a:endParaRPr lang="en-US" dirty="0"/>
          </a:p>
        </p:txBody>
      </p:sp>
      <p:pic>
        <p:nvPicPr>
          <p:cNvPr id="9" name="Picture 8" descr="Screenshot_20160424-1350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16" y="204817"/>
            <a:ext cx="2580694" cy="45878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827988" y="555600"/>
            <a:ext cx="363241" cy="397452"/>
          </a:xfrm>
          <a:prstGeom prst="straightConnector1">
            <a:avLst/>
          </a:prstGeom>
          <a:ln w="38100" cmpd="sng">
            <a:solidFill>
              <a:srgbClr val="3BBD4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223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</a:t>
            </a:r>
            <a:r>
              <a:rPr lang="en-US" sz="1800" dirty="0" smtClean="0"/>
              <a:t>is a suggested </a:t>
            </a:r>
            <a:r>
              <a:rPr lang="en-US" sz="1800" dirty="0" smtClean="0"/>
              <a:t>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93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dirty="0" smtClean="0"/>
              <a:t>Swipe to delete a location entry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Map/Satellite feature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Notifications on extreme conditions for subscribed zip codes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Set default location list based on phone location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</a:t>
            </a:r>
            <a:r>
              <a:rPr lang="en-US" dirty="0" smtClean="0"/>
              <a:t>UI look and feel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More location options (world-wide weather)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Service API unit tests / Eviction cache unit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weather </a:t>
            </a:r>
            <a:r>
              <a:rPr lang="en-US" sz="1800" dirty="0" smtClean="0"/>
              <a:t>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599"/>
            <a:ext cx="3467786" cy="34031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</a:t>
            </a:r>
            <a:r>
              <a:rPr lang="en-US" sz="1800" dirty="0" smtClean="0"/>
              <a:t>weather data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Open location button</a:t>
            </a: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</a:t>
            </a:r>
            <a:r>
              <a:rPr lang="en-US" sz="1800" dirty="0" smtClean="0"/>
              <a:t>logo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Weather Detail</a:t>
            </a:r>
            <a:endParaRPr lang="en-US" dirty="0"/>
          </a:p>
        </p:txBody>
      </p:sp>
      <p:pic>
        <p:nvPicPr>
          <p:cNvPr id="6" name="Picture 5" descr="Screenshot_20160424-2113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76" y="204817"/>
            <a:ext cx="2580694" cy="4587900"/>
          </a:xfrm>
          <a:prstGeom prst="rect">
            <a:avLst/>
          </a:prstGeom>
        </p:spPr>
      </p:pic>
      <p:pic>
        <p:nvPicPr>
          <p:cNvPr id="7" name="Picture 6" descr="Screenshot_20160424-2113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65" y="204817"/>
            <a:ext cx="2580694" cy="45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08" y="281652"/>
            <a:ext cx="2566294" cy="4562301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54" y="281652"/>
            <a:ext cx="2566294" cy="45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583010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98576"/>
            <a:ext cx="2794065" cy="1659029"/>
          </a:xfrm>
          <a:prstGeom prst="rect">
            <a:avLst/>
          </a:prstGeom>
        </p:spPr>
      </p:pic>
      <p:pic>
        <p:nvPicPr>
          <p:cNvPr id="4" name="Picture 3" descr="Screenshot_20160424-2115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83" y="399179"/>
            <a:ext cx="2372029" cy="42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</a:t>
            </a:r>
            <a:r>
              <a:rPr lang="en-US" dirty="0" smtClean="0"/>
              <a:t>Listener</a:t>
            </a:r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Detail Tab Navigation</a:t>
            </a:r>
            <a:endParaRPr lang="en-US" dirty="0" smtClean="0"/>
          </a:p>
          <a:p>
            <a:pPr marL="457200" lvl="0" indent="-228600"/>
            <a:r>
              <a:rPr lang="en-US" dirty="0" smtClean="0"/>
              <a:t>Sharing </a:t>
            </a:r>
            <a:r>
              <a:rPr lang="en-US" dirty="0" smtClean="0"/>
              <a:t>Weather </a:t>
            </a:r>
            <a:r>
              <a:rPr lang="en-US" dirty="0" smtClean="0"/>
              <a:t>Data </a:t>
            </a:r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Icon and Splash </a:t>
            </a:r>
            <a:r>
              <a:rPr lang="en-US" dirty="0" smtClean="0"/>
              <a:t>Screen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</a:t>
            </a:r>
            <a:r>
              <a:rPr lang="en-US" dirty="0" smtClean="0"/>
              <a:t>Instrumentation </a:t>
            </a:r>
            <a:r>
              <a:rPr lang="en-US" dirty="0" smtClean="0"/>
              <a:t>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Zip Code Cache Unit Test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3375605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Clear the Zip Code </a:t>
            </a:r>
            <a:r>
              <a:rPr lang="en-US" dirty="0" smtClean="0"/>
              <a:t>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367</Words>
  <Application>Microsoft Macintosh PowerPoint</Application>
  <PresentationFormat>On-screen Show (16:9)</PresentationFormat>
  <Paragraphs>79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slate</vt:lpstr>
      <vt:lpstr>Phunware Interview Project Weather App</vt:lpstr>
      <vt:lpstr>Project Requirements</vt:lpstr>
      <vt:lpstr>Zip Code List &amp; Navigation</vt:lpstr>
      <vt:lpstr>Weather Detail</vt:lpstr>
      <vt:lpstr>Add a Zip Code</vt:lpstr>
      <vt:lpstr>Error Handling and Validation</vt:lpstr>
      <vt:lpstr>Challenges</vt:lpstr>
      <vt:lpstr>Extra Features</vt:lpstr>
      <vt:lpstr>Clear the Zip Code List</vt:lpstr>
      <vt:lpstr>Weather Detail Tab Navigation</vt:lpstr>
      <vt:lpstr>Sharing Weather Data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48</cp:revision>
  <dcterms:modified xsi:type="dcterms:W3CDTF">2016-04-25T02:17:47Z</dcterms:modified>
</cp:coreProperties>
</file>