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89" r:id="rId5"/>
    <p:sldId id="290" r:id="rId6"/>
    <p:sldId id="291" r:id="rId7"/>
    <p:sldId id="293" r:id="rId8"/>
    <p:sldId id="292" r:id="rId9"/>
    <p:sldId id="296" r:id="rId10"/>
    <p:sldId id="298" r:id="rId11"/>
    <p:sldId id="299" r:id="rId12"/>
    <p:sldId id="297" r:id="rId13"/>
    <p:sldId id="287" r:id="rId14"/>
    <p:sldId id="284" r:id="rId15"/>
    <p:sldId id="286" r:id="rId16"/>
    <p:sldId id="294" r:id="rId17"/>
    <p:sldId id="29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AB4"/>
    <a:srgbClr val="3BB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609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articles/perf-anr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" TargetMode="External"/><Relationship Id="rId4" Type="http://schemas.openxmlformats.org/officeDocument/2006/relationships/hyperlink" Target="http://i.stack.imgur.com/vZvvQ.png" TargetMode="External"/><Relationship Id="rId5" Type="http://schemas.openxmlformats.org/officeDocument/2006/relationships/hyperlink" Target="http://cdn2.phunware.com/wp-content/uploads/2015/03/pw_logo_HD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Interview Project</a:t>
            </a:r>
            <a:br>
              <a:rPr lang="en-US" dirty="0" smtClean="0"/>
            </a:br>
            <a:r>
              <a:rPr lang="en-US" dirty="0" smtClean="0"/>
              <a:t>Weather App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Lauren Yew</a:t>
            </a:r>
            <a:endParaRPr lang="en" dirty="0"/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weather_underground_logo_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4" y="3967475"/>
            <a:ext cx="1151527" cy="893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 smtClean="0"/>
              <a:t>ViewPager</a:t>
            </a:r>
            <a:r>
              <a:rPr lang="en-US" sz="1800" dirty="0" smtClean="0"/>
              <a:t> + </a:t>
            </a:r>
            <a:r>
              <a:rPr lang="en-US" sz="1800" dirty="0" err="1" smtClean="0"/>
              <a:t>TabLayout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Switch detail options :(select tab, swipe detail)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Data call starts when tab is viewed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Weather Detail Tab Navigation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4" name="Picture 3" descr="Screen Shot 2016-04-24 at 1.55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4" y="191984"/>
            <a:ext cx="2507141" cy="46007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903454" y="1945773"/>
            <a:ext cx="1014006" cy="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341589" y="838540"/>
            <a:ext cx="318753" cy="27772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564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 smtClean="0"/>
              <a:t>ShareActionProvider</a:t>
            </a:r>
            <a:endParaRPr lang="en-US" sz="1800" dirty="0" smtClean="0"/>
          </a:p>
          <a:p>
            <a:pPr lvl="0"/>
            <a:r>
              <a:rPr lang="en-US" sz="1800" dirty="0" smtClean="0"/>
              <a:t>Share current weather detail page information</a:t>
            </a:r>
          </a:p>
          <a:p>
            <a:pPr lvl="0"/>
            <a:r>
              <a:rPr lang="en-US" sz="1800" dirty="0" smtClean="0"/>
              <a:t>Weather API error handling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Sharing Weather Data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9" name="Picture 8" descr="Screenshot_20160424-1350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16" y="204817"/>
            <a:ext cx="2580694" cy="458789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935165" y="688084"/>
            <a:ext cx="256064" cy="264968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223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Icon &amp;</a:t>
            </a:r>
            <a:br>
              <a:rPr lang="en-US" dirty="0" smtClean="0"/>
            </a:br>
            <a:r>
              <a:rPr lang="en-US" dirty="0" smtClean="0"/>
              <a:t>Splash Screen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55118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Customized icon from logo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Splash screen suggested best practice for initial startup responsiveness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hlinkClick r:id="rId3"/>
              </a:rPr>
              <a:t>Android Developers: Keeping Your App Responsive</a:t>
            </a:r>
            <a:r>
              <a:rPr lang="en-US" sz="1800" dirty="0" smtClean="0"/>
              <a:t> </a:t>
            </a:r>
          </a:p>
        </p:txBody>
      </p:sp>
      <p:pic>
        <p:nvPicPr>
          <p:cNvPr id="2" name="Picture 1" descr="Screenshot_20160422-22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36" y="368672"/>
            <a:ext cx="2413658" cy="4290947"/>
          </a:xfrm>
          <a:prstGeom prst="rect">
            <a:avLst/>
          </a:prstGeom>
        </p:spPr>
      </p:pic>
      <p:pic>
        <p:nvPicPr>
          <p:cNvPr id="3" name="Picture 2" descr="Screenshot_20160423-1440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76" y="368672"/>
            <a:ext cx="2413658" cy="42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77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Improvements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Map/Satellite Function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Notifications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User Interface Look and Feel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List Shows Updated Weather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Expand Options in Add Location Functionality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Expand Weather Detail Data Shown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199696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Code Walkthrough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46517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Acknowledgements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Original </a:t>
            </a:r>
            <a:r>
              <a:rPr lang="en-US" dirty="0"/>
              <a:t>requirements for this project provided by Phunware, Inc</a:t>
            </a:r>
            <a:r>
              <a:rPr lang="en-US" dirty="0" smtClean="0"/>
              <a:t>.</a:t>
            </a:r>
          </a:p>
          <a:p>
            <a:pPr marL="457200" lvl="0" indent="-228600"/>
            <a:r>
              <a:rPr lang="en-US" dirty="0" smtClean="0"/>
              <a:t>Used weather </a:t>
            </a:r>
            <a:r>
              <a:rPr lang="en-US" dirty="0"/>
              <a:t>API from Weather Underground, Inc. </a:t>
            </a:r>
            <a:endParaRPr lang="en-US" dirty="0" smtClean="0"/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www.wunderground.com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icon: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://i.stack.imgur.com/</a:t>
            </a:r>
            <a:r>
              <a:rPr lang="en-US" dirty="0" smtClean="0">
                <a:hlinkClick r:id="rId4"/>
              </a:rPr>
              <a:t>vZvvQ.png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splash </a:t>
            </a:r>
            <a:r>
              <a:rPr lang="en-US" dirty="0" smtClean="0"/>
              <a:t>logo: </a:t>
            </a:r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://cdn2.phunware.com/wp-content/uploads/2015/03/</a:t>
            </a:r>
            <a:r>
              <a:rPr lang="en-US" dirty="0" smtClean="0">
                <a:hlinkClick r:id="rId5"/>
              </a:rPr>
              <a:t>pw_logo_HD.png</a:t>
            </a:r>
            <a:r>
              <a:rPr lang="en-US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25107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35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Requirements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 Zip Code List</a:t>
            </a:r>
          </a:p>
          <a:p>
            <a:pPr marL="457200" indent="-228600"/>
            <a:r>
              <a:rPr lang="en-US" dirty="0"/>
              <a:t>List-Detail </a:t>
            </a:r>
            <a:r>
              <a:rPr lang="en-US" dirty="0" smtClean="0"/>
              <a:t>Navigation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Current Weather Detail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Add a Zip Code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Error Handling and Validation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Android API to Interact with Weather API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Zip Code List &amp; Navigation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102821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Pre-populated with at least 3 entries</a:t>
            </a:r>
          </a:p>
          <a:p>
            <a:r>
              <a:rPr lang="en-US" sz="1800" dirty="0"/>
              <a:t>Selecting zip code list item takes the user to </a:t>
            </a:r>
            <a:r>
              <a:rPr lang="en-US" sz="1800" dirty="0" smtClean="0"/>
              <a:t>current weather detail</a:t>
            </a:r>
          </a:p>
          <a:p>
            <a:r>
              <a:rPr lang="en-US" sz="1800" dirty="0" smtClean="0"/>
              <a:t>Sorted zip code set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data stored in Shared Preferences (available across app sessions)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RecyclerView</a:t>
            </a:r>
          </a:p>
        </p:txBody>
      </p:sp>
      <p:pic>
        <p:nvPicPr>
          <p:cNvPr id="2" name="Picture 1" descr="List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42" y="204817"/>
            <a:ext cx="2662798" cy="47338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3467786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Cached </a:t>
            </a:r>
            <a:r>
              <a:rPr lang="en-US" sz="1800" dirty="0" smtClean="0"/>
              <a:t>weather data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Eviction after 1 minute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Picasso loaded images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Auto web-link for url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Open location Button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Weather API </a:t>
            </a:r>
            <a:r>
              <a:rPr lang="en-US" sz="1800" dirty="0" smtClean="0"/>
              <a:t>logo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Weather Detail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5" name="Picture 4" descr="Screenshot_20160424-1255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6" y="204817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5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added to cache and Shared Preferences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Observer pattern on cache to update list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user input error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Flow to weather detail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Handles duplicates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Add a Zip Code</a:t>
            </a:r>
            <a:endParaRPr lang="en-US" dirty="0"/>
          </a:p>
        </p:txBody>
      </p:sp>
      <p:pic>
        <p:nvPicPr>
          <p:cNvPr id="2" name="Picture 1" descr="Add_zip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08" y="281652"/>
            <a:ext cx="2566294" cy="4562301"/>
          </a:xfrm>
          <a:prstGeom prst="rect">
            <a:avLst/>
          </a:prstGeom>
        </p:spPr>
      </p:pic>
      <p:pic>
        <p:nvPicPr>
          <p:cNvPr id="5" name="Picture 4" descr="Add_zipcode_err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54" y="281652"/>
            <a:ext cx="2566294" cy="45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25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42993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Connection errors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app key for weather API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not found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/>
          </a:p>
        </p:txBody>
      </p:sp>
      <p:pic>
        <p:nvPicPr>
          <p:cNvPr id="6" name="Picture 5" descr="bad_api_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708921"/>
            <a:ext cx="2794065" cy="1798729"/>
          </a:xfrm>
          <a:prstGeom prst="rect">
            <a:avLst/>
          </a:prstGeom>
        </p:spPr>
      </p:pic>
      <p:pic>
        <p:nvPicPr>
          <p:cNvPr id="7" name="Picture 6" descr="cannot_conn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2642138"/>
            <a:ext cx="2794065" cy="1659029"/>
          </a:xfrm>
          <a:prstGeom prst="rect">
            <a:avLst/>
          </a:prstGeom>
        </p:spPr>
      </p:pic>
      <p:pic>
        <p:nvPicPr>
          <p:cNvPr id="2" name="Picture 1" descr="Screenshot_20160424-1311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65" y="399180"/>
            <a:ext cx="2372029" cy="42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10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Background Network Calls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Safe UI Updates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Detail Cache Eviction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Saving Zip Code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Creating a Generic Service API / Response Listener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4422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Extra Features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Clear the Zip Code List Option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Detail Tab Navigation</a:t>
            </a:r>
            <a:endParaRPr lang="en-US" dirty="0" smtClean="0"/>
          </a:p>
          <a:p>
            <a:pPr marL="457200" lvl="0" indent="-228600"/>
            <a:r>
              <a:rPr lang="en-US" dirty="0" smtClean="0"/>
              <a:t>Sharing </a:t>
            </a:r>
            <a:r>
              <a:rPr lang="en-US" dirty="0" smtClean="0"/>
              <a:t>Weather </a:t>
            </a:r>
            <a:r>
              <a:rPr lang="en-US" dirty="0" smtClean="0"/>
              <a:t>Data </a:t>
            </a:r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Icon and Splash </a:t>
            </a:r>
            <a:r>
              <a:rPr lang="en-US" dirty="0" smtClean="0"/>
              <a:t>Screen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Activity Unit Tests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err="1" smtClean="0"/>
              <a:t>ServiceAPI</a:t>
            </a:r>
            <a:r>
              <a:rPr lang="en-US" dirty="0" smtClean="0"/>
              <a:t> Unit Tests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88957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3375605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Clear the Zip Code </a:t>
            </a:r>
            <a:r>
              <a:rPr lang="en-US" dirty="0" smtClean="0"/>
              <a:t>List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7560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dropdown option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Clears Shared Preferences and cache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Empty list view</a:t>
            </a:r>
          </a:p>
        </p:txBody>
      </p:sp>
      <p:pic>
        <p:nvPicPr>
          <p:cNvPr id="3" name="Picture 2" descr="Screenshot_20160422-2249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63" y="368673"/>
            <a:ext cx="2413658" cy="4290946"/>
          </a:xfrm>
          <a:prstGeom prst="rect">
            <a:avLst/>
          </a:prstGeom>
        </p:spPr>
      </p:pic>
      <p:pic>
        <p:nvPicPr>
          <p:cNvPr id="4" name="Picture 3" descr="Screenshot_20160422-2249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25" y="368673"/>
            <a:ext cx="2413657" cy="4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2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331</Words>
  <Application>Microsoft Macintosh PowerPoint</Application>
  <PresentationFormat>On-screen Show (16:9)</PresentationFormat>
  <Paragraphs>77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slate</vt:lpstr>
      <vt:lpstr>Phunware Interview Project Weather App</vt:lpstr>
      <vt:lpstr>Project Requirements</vt:lpstr>
      <vt:lpstr>Zip Code List &amp; Navigation</vt:lpstr>
      <vt:lpstr>Weather Detail</vt:lpstr>
      <vt:lpstr>Add a Zip Code</vt:lpstr>
      <vt:lpstr>Error Handling and Validation</vt:lpstr>
      <vt:lpstr>Challenges</vt:lpstr>
      <vt:lpstr>Extra Features</vt:lpstr>
      <vt:lpstr>Clear the Zip Code List</vt:lpstr>
      <vt:lpstr>Weather Detail Tab Navigation</vt:lpstr>
      <vt:lpstr>Sharing Weather Data</vt:lpstr>
      <vt:lpstr>Phunware Icon &amp; Splash Screen</vt:lpstr>
      <vt:lpstr>Future Improvements</vt:lpstr>
      <vt:lpstr>DEMO</vt:lpstr>
      <vt:lpstr>Code Walkthrough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Android “N”</dc:title>
  <cp:lastModifiedBy>Lauren Yew</cp:lastModifiedBy>
  <cp:revision>29</cp:revision>
  <dcterms:modified xsi:type="dcterms:W3CDTF">2016-04-24T19:05:09Z</dcterms:modified>
</cp:coreProperties>
</file>