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7" r:id="rId11"/>
    <p:sldId id="287" r:id="rId12"/>
    <p:sldId id="284" r:id="rId13"/>
    <p:sldId id="286" r:id="rId14"/>
    <p:sldId id="294" r:id="rId15"/>
    <p:sldId id="29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5" name="Picture 4" descr="Screenshot_20160422-2256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91" y="368673"/>
            <a:ext cx="2413658" cy="42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List Shows Updated Weather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Options in Add Location Functionality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Weather Detail Data Shown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Current </a:t>
            </a:r>
            <a:r>
              <a:rPr lang="en-US" dirty="0" smtClean="0"/>
              <a:t>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  <a:endParaRPr lang="en-US" dirty="0" smtClean="0"/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current weather 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35888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weather data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 (for demo)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Button to open location in maps app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logo (API requirement)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Current Weather Detail</a:t>
            </a:r>
            <a:endParaRPr lang="en-US" dirty="0"/>
          </a:p>
        </p:txBody>
      </p:sp>
      <p:pic>
        <p:nvPicPr>
          <p:cNvPr id="4" name="Picture 3" descr="Current_Weat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87" y="204818"/>
            <a:ext cx="2662798" cy="47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94" y="199725"/>
            <a:ext cx="2662798" cy="4733863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32" y="199725"/>
            <a:ext cx="2665662" cy="47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08921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642138"/>
            <a:ext cx="2794065" cy="1659029"/>
          </a:xfrm>
          <a:prstGeom prst="rect">
            <a:avLst/>
          </a:prstGeom>
        </p:spPr>
      </p:pic>
      <p:pic>
        <p:nvPicPr>
          <p:cNvPr id="9" name="Picture 8" descr="Screenshot_20160422-2230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41" y="411935"/>
            <a:ext cx="2372030" cy="42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Current Forecast to 3 Day Forecast Tabs / Swipe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Phunware Icon and Splash Screen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Sharing Weather Information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Unit 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ServiceAPI</a:t>
            </a:r>
            <a:r>
              <a:rPr lang="en-US" dirty="0" smtClean="0"/>
              <a:t>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Clear the Zip Code 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310</Words>
  <Application>Microsoft Macintosh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Average</vt:lpstr>
      <vt:lpstr>Oswald</vt:lpstr>
      <vt:lpstr>slate</vt:lpstr>
      <vt:lpstr>Phunware Interview Project Weather App</vt:lpstr>
      <vt:lpstr>Project Requirements</vt:lpstr>
      <vt:lpstr>Zip Code List &amp; Navigation</vt:lpstr>
      <vt:lpstr>Current Weather Detail</vt:lpstr>
      <vt:lpstr>Add a Zip Code</vt:lpstr>
      <vt:lpstr>Error Handling and Validation</vt:lpstr>
      <vt:lpstr>Challenges</vt:lpstr>
      <vt:lpstr>Extra Features</vt:lpstr>
      <vt:lpstr>Clear the Zip Code List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17</cp:revision>
  <dcterms:modified xsi:type="dcterms:W3CDTF">2016-04-23T04:03:48Z</dcterms:modified>
</cp:coreProperties>
</file>