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4" name="Picture 3" descr="Screen Shot 2016-04-24 at 1.5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4" y="191984"/>
            <a:ext cx="2507141" cy="46007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03454" y="1945773"/>
            <a:ext cx="1014006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935165" y="688084"/>
            <a:ext cx="256064" cy="264968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93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/>
              <a:t>Location Entry Swipe to </a:t>
            </a:r>
            <a:r>
              <a:rPr lang="en-US" dirty="0" smtClean="0"/>
              <a:t>Delete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</a:t>
            </a:r>
            <a:r>
              <a:rPr lang="en-US" dirty="0" smtClean="0"/>
              <a:t>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Show Updated </a:t>
            </a:r>
            <a:r>
              <a:rPr lang="en-US" dirty="0" smtClean="0"/>
              <a:t>Weather </a:t>
            </a:r>
            <a:r>
              <a:rPr lang="en-US" dirty="0" smtClean="0"/>
              <a:t>Data Previews in List Entries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</a:t>
            </a:r>
            <a:r>
              <a:rPr lang="en-US" dirty="0" smtClean="0"/>
              <a:t>Add Location Options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Service API Unit 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583010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98576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</a:t>
            </a:r>
            <a:r>
              <a:rPr lang="en-US" dirty="0" smtClean="0"/>
              <a:t>Instrumentation </a:t>
            </a:r>
            <a:r>
              <a:rPr lang="en-US" dirty="0" smtClean="0"/>
              <a:t>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Cache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348</Words>
  <Application>Microsoft Macintosh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38</cp:revision>
  <dcterms:modified xsi:type="dcterms:W3CDTF">2016-04-24T23:42:49Z</dcterms:modified>
</cp:coreProperties>
</file>