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</a:t>
            </a:r>
            <a:r>
              <a:rPr lang="en-US" sz="1800" dirty="0" smtClean="0"/>
              <a:t>is a suggested </a:t>
            </a:r>
            <a:r>
              <a:rPr lang="en-US" sz="1800" dirty="0" smtClean="0"/>
              <a:t>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Swipe to delete a location entry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Map/Satellite feature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Notifications on extreme conditions for subscribed zip codes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Set default location list based on phone location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 smtClean="0"/>
              <a:t>UI look and feel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More location options (world-wide weather)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 / Eviction cache unit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</a:t>
            </a:r>
            <a:r>
              <a:rPr lang="en-US" dirty="0" smtClean="0"/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Cache Unit Test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367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46</cp:revision>
  <dcterms:modified xsi:type="dcterms:W3CDTF">2016-04-25T01:51:08Z</dcterms:modified>
</cp:coreProperties>
</file>