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Weather Detail Data Shown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current weather 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smtClean="0"/>
              <a:t>Data </a:t>
            </a:r>
          </a:p>
          <a:p>
            <a:pPr marL="457200" lvl="0" indent="-228600"/>
            <a:r>
              <a:rPr lang="en-US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341</Words>
  <Application>Microsoft Macintosh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24</cp:revision>
  <dcterms:modified xsi:type="dcterms:W3CDTF">2016-04-24T18:21:58Z</dcterms:modified>
</cp:coreProperties>
</file>