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9" r:id="rId4"/>
    <p:sldId id="289" r:id="rId5"/>
    <p:sldId id="290" r:id="rId6"/>
    <p:sldId id="291" r:id="rId7"/>
    <p:sldId id="293" r:id="rId8"/>
    <p:sldId id="292" r:id="rId9"/>
    <p:sldId id="296" r:id="rId10"/>
    <p:sldId id="297" r:id="rId11"/>
    <p:sldId id="287" r:id="rId12"/>
    <p:sldId id="284" r:id="rId13"/>
    <p:sldId id="286" r:id="rId14"/>
    <p:sldId id="294" r:id="rId15"/>
    <p:sldId id="29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5609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articles/perf-anr.html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underground.com" TargetMode="External"/><Relationship Id="rId4" Type="http://schemas.openxmlformats.org/officeDocument/2006/relationships/hyperlink" Target="http://i.stack.imgur.com/vZvvQ.png" TargetMode="External"/><Relationship Id="rId5" Type="http://schemas.openxmlformats.org/officeDocument/2006/relationships/hyperlink" Target="http://cdn2.phunware.com/wp-content/uploads/2015/03/pw_logo_HD.p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Interview Project</a:t>
            </a:r>
            <a:br>
              <a:rPr lang="en-US" dirty="0" smtClean="0"/>
            </a:br>
            <a:r>
              <a:rPr lang="en-US" dirty="0" smtClean="0"/>
              <a:t>Weather App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Lauren Yew</a:t>
            </a:r>
            <a:endParaRPr lang="en" dirty="0"/>
          </a:p>
          <a:p>
            <a:pPr lvl="0" algn="l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 descr="weather_underground_logo_deta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94" y="3967475"/>
            <a:ext cx="1151527" cy="8935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Phunware Icon &amp;</a:t>
            </a:r>
            <a:br>
              <a:rPr lang="en-US" dirty="0" smtClean="0"/>
            </a:br>
            <a:r>
              <a:rPr lang="en-US" dirty="0" smtClean="0"/>
              <a:t>Splash Screen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55118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Customized icon from logo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Splash screen suggested best practice for initial startup responsiveness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hlinkClick r:id="rId3"/>
              </a:rPr>
              <a:t>Android Developers: Keeping Your App Responsive</a:t>
            </a:r>
            <a:r>
              <a:rPr lang="en-US" sz="1800" dirty="0" smtClean="0"/>
              <a:t> </a:t>
            </a:r>
          </a:p>
        </p:txBody>
      </p:sp>
      <p:pic>
        <p:nvPicPr>
          <p:cNvPr id="2" name="Picture 1" descr="Screenshot_20160422-2256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36" y="368672"/>
            <a:ext cx="2413658" cy="4290947"/>
          </a:xfrm>
          <a:prstGeom prst="rect">
            <a:avLst/>
          </a:prstGeom>
        </p:spPr>
      </p:pic>
      <p:pic>
        <p:nvPicPr>
          <p:cNvPr id="3" name="Picture 2" descr="Screenshot_20160423-1440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76" y="368672"/>
            <a:ext cx="2413658" cy="42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577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Future Improvements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Map/Satellite Function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Weather Notifications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Update User Interface Look and Feel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List Shows Updated Weather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Expand Options in Add Location Functionality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Expand Weather Detail Data Shown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199696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Code Walkthrough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146517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Acknowledgements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US" dirty="0" smtClean="0"/>
              <a:t>Original </a:t>
            </a:r>
            <a:r>
              <a:rPr lang="en-US" dirty="0"/>
              <a:t>requirements for this project provided by Phunware, Inc</a:t>
            </a:r>
            <a:r>
              <a:rPr lang="en-US" dirty="0" smtClean="0"/>
              <a:t>.</a:t>
            </a:r>
          </a:p>
          <a:p>
            <a:pPr marL="457200" lvl="0" indent="-228600"/>
            <a:r>
              <a:rPr lang="en-US" dirty="0" smtClean="0"/>
              <a:t>Used weather </a:t>
            </a:r>
            <a:r>
              <a:rPr lang="en-US" dirty="0"/>
              <a:t>API from Weather Underground, Inc. </a:t>
            </a:r>
            <a:endParaRPr lang="en-US" dirty="0" smtClean="0"/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www.wunderground.com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icon: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://i.stack.imgur.com/</a:t>
            </a:r>
            <a:r>
              <a:rPr lang="en-US" dirty="0" smtClean="0">
                <a:hlinkClick r:id="rId4"/>
              </a:rPr>
              <a:t>vZvvQ.png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-228600"/>
            <a:r>
              <a:rPr lang="en-US" dirty="0" smtClean="0"/>
              <a:t>Phunware </a:t>
            </a:r>
            <a:r>
              <a:rPr lang="en-US" dirty="0"/>
              <a:t>splash </a:t>
            </a:r>
            <a:r>
              <a:rPr lang="en-US" dirty="0" smtClean="0"/>
              <a:t>logo: </a:t>
            </a:r>
          </a:p>
          <a:p>
            <a:pPr marL="457200" lvl="0" indent="-228600"/>
            <a:r>
              <a:rPr lang="en-US" dirty="0"/>
              <a:t>	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://cdn2.phunware.com/wp-content/uploads/2015/03/</a:t>
            </a:r>
            <a:r>
              <a:rPr lang="en-US" dirty="0" smtClean="0">
                <a:hlinkClick r:id="rId5"/>
              </a:rPr>
              <a:t>pw_logo_HD.png</a:t>
            </a:r>
            <a:r>
              <a:rPr lang="en-US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25107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9350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Project Requirements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US Zip Code List</a:t>
            </a:r>
          </a:p>
          <a:p>
            <a:pPr marL="457200" indent="-228600"/>
            <a:r>
              <a:rPr lang="en-US" dirty="0"/>
              <a:t>List-Detail </a:t>
            </a:r>
            <a:r>
              <a:rPr lang="en-US" dirty="0" smtClean="0"/>
              <a:t>Navigation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Current Weather Detail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Add a Zip Code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Error Handling and Validation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Android API to Interact with Weather API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Zip Code List &amp; Navigation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4102821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Pre-populated with at least 3 entries</a:t>
            </a:r>
          </a:p>
          <a:p>
            <a:r>
              <a:rPr lang="en-US" sz="1800" dirty="0"/>
              <a:t>Selecting zip code list item takes the user to </a:t>
            </a:r>
            <a:r>
              <a:rPr lang="en-US" sz="1800" dirty="0" smtClean="0"/>
              <a:t>current weather detail</a:t>
            </a:r>
          </a:p>
          <a:p>
            <a:r>
              <a:rPr lang="en-US" sz="1800" dirty="0" smtClean="0"/>
              <a:t>Sorted zip code set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data stored in Shared Preferences (available across app sessions)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RecyclerView</a:t>
            </a:r>
          </a:p>
        </p:txBody>
      </p:sp>
      <p:pic>
        <p:nvPicPr>
          <p:cNvPr id="2" name="Picture 1" descr="List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42" y="204817"/>
            <a:ext cx="2662798" cy="47338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4358884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Cached weather data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Eviction after 1 minute (for demo)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Picasso loaded images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Auto web-link for url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Button to open location in maps app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Weather API logo (API requirement)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Current Weather Detail</a:t>
            </a:r>
            <a:endParaRPr lang="en-US" dirty="0"/>
          </a:p>
        </p:txBody>
      </p:sp>
      <p:pic>
        <p:nvPicPr>
          <p:cNvPr id="4" name="Picture 3" descr="Current_Weat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87" y="204818"/>
            <a:ext cx="2662798" cy="47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45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added to cache and Shared Preferences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Observer pattern on cache to update list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user input error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Flow to weather detail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Handles duplicates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Add a Zip Code</a:t>
            </a:r>
            <a:endParaRPr lang="en-US" dirty="0"/>
          </a:p>
        </p:txBody>
      </p:sp>
      <p:pic>
        <p:nvPicPr>
          <p:cNvPr id="2" name="Picture 1" descr="Add_zip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94" y="199725"/>
            <a:ext cx="2662798" cy="4733863"/>
          </a:xfrm>
          <a:prstGeom prst="rect">
            <a:avLst/>
          </a:prstGeom>
        </p:spPr>
      </p:pic>
      <p:pic>
        <p:nvPicPr>
          <p:cNvPr id="5" name="Picture 4" descr="Add_zipcode_err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32" y="199725"/>
            <a:ext cx="2665662" cy="473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425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42993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Connection errors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Invalid app key for weather API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Zip code not found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555600"/>
            <a:ext cx="3857002" cy="755700"/>
          </a:xfrm>
        </p:spPr>
        <p:txBody>
          <a:bodyPr/>
          <a:lstStyle/>
          <a:p>
            <a:r>
              <a:rPr lang="en-US" dirty="0" smtClean="0"/>
              <a:t>Error Handling and Validation</a:t>
            </a:r>
            <a:endParaRPr lang="en-US" dirty="0"/>
          </a:p>
        </p:txBody>
      </p:sp>
      <p:pic>
        <p:nvPicPr>
          <p:cNvPr id="6" name="Picture 5" descr="bad_api_k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708921"/>
            <a:ext cx="2794065" cy="1798729"/>
          </a:xfrm>
          <a:prstGeom prst="rect">
            <a:avLst/>
          </a:prstGeom>
        </p:spPr>
      </p:pic>
      <p:pic>
        <p:nvPicPr>
          <p:cNvPr id="7" name="Picture 6" descr="cannot_connec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35" y="2642138"/>
            <a:ext cx="2794065" cy="1659029"/>
          </a:xfrm>
          <a:prstGeom prst="rect">
            <a:avLst/>
          </a:prstGeom>
        </p:spPr>
      </p:pic>
      <p:pic>
        <p:nvPicPr>
          <p:cNvPr id="9" name="Picture 8" descr="Screenshot_20160422-22303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41" y="411935"/>
            <a:ext cx="2372030" cy="421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110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Challenges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Background Network Calls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Best Practices for Safe UI Updates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Detail Cache Eviction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Saving Zip Code List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Creating a Generic Service API / Response Listener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544220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Extra Features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Clear the Zip Code List Option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Current Forecast to 3 Day Forecast Tabs / Swipe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Phunware Icon and Splash Screen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Sharing Weather Information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Activity Unit Tests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err="1" smtClean="0"/>
              <a:t>ServiceAPI</a:t>
            </a:r>
            <a:r>
              <a:rPr lang="en-US" dirty="0" smtClean="0"/>
              <a:t> Unit Tests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88957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699" y="368673"/>
            <a:ext cx="4256459" cy="9426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Clear the Zip Code List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75604" cy="31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List dropdown option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Clears Shared Preferences and cache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Empty list view</a:t>
            </a:r>
          </a:p>
        </p:txBody>
      </p:sp>
      <p:pic>
        <p:nvPicPr>
          <p:cNvPr id="3" name="Picture 2" descr="Screenshot_20160422-2249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63" y="368673"/>
            <a:ext cx="2413658" cy="4290946"/>
          </a:xfrm>
          <a:prstGeom prst="rect">
            <a:avLst/>
          </a:prstGeom>
        </p:spPr>
      </p:pic>
      <p:pic>
        <p:nvPicPr>
          <p:cNvPr id="4" name="Picture 3" descr="Screenshot_20160422-2249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25" y="368673"/>
            <a:ext cx="2413657" cy="429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12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310</Words>
  <Application>Microsoft Macintosh PowerPoint</Application>
  <PresentationFormat>On-screen Show (16:9)</PresentationFormat>
  <Paragraphs>69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slate</vt:lpstr>
      <vt:lpstr>Phunware Interview Project Weather App</vt:lpstr>
      <vt:lpstr>Project Requirements</vt:lpstr>
      <vt:lpstr>Zip Code List &amp; Navigation</vt:lpstr>
      <vt:lpstr>Current Weather Detail</vt:lpstr>
      <vt:lpstr>Add a Zip Code</vt:lpstr>
      <vt:lpstr>Error Handling and Validation</vt:lpstr>
      <vt:lpstr>Challenges</vt:lpstr>
      <vt:lpstr>Extra Features</vt:lpstr>
      <vt:lpstr>Clear the Zip Code List</vt:lpstr>
      <vt:lpstr>Phunware Icon &amp; Splash Screen</vt:lpstr>
      <vt:lpstr>Future Improvements</vt:lpstr>
      <vt:lpstr>DEMO</vt:lpstr>
      <vt:lpstr>Code Walkthrough</vt:lpstr>
      <vt:lpstr>Acknowledgements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Android “N”</dc:title>
  <cp:lastModifiedBy>Lauren Yew</cp:lastModifiedBy>
  <cp:revision>18</cp:revision>
  <dcterms:modified xsi:type="dcterms:W3CDTF">2016-04-23T19:41:11Z</dcterms:modified>
</cp:coreProperties>
</file>