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4" name="Picture 3" descr="Screen Shot 2016-04-24 at 1.55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4" y="191984"/>
            <a:ext cx="2507141" cy="46007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03454" y="1945773"/>
            <a:ext cx="1014006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935165" y="688084"/>
            <a:ext cx="256064" cy="264968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/>
              <a:t>Location Entry Swipe to </a:t>
            </a:r>
            <a:r>
              <a:rPr lang="en-US" dirty="0" smtClean="0"/>
              <a:t>Delete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</a:t>
            </a:r>
            <a:r>
              <a:rPr lang="en-US" dirty="0" smtClean="0"/>
              <a:t>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Show Updated </a:t>
            </a:r>
            <a:r>
              <a:rPr lang="en-US" dirty="0" smtClean="0"/>
              <a:t>Weather </a:t>
            </a:r>
            <a:r>
              <a:rPr lang="en-US" dirty="0" smtClean="0"/>
              <a:t>Data Previews in List Entries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</a:t>
            </a:r>
            <a:r>
              <a:rPr lang="en-US" dirty="0" smtClean="0"/>
              <a:t>Add Location Options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2" name="Picture 1" descr="Screenshot_20160424-1255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8" y="204817"/>
            <a:ext cx="2580693" cy="4587899"/>
          </a:xfrm>
          <a:prstGeom prst="rect">
            <a:avLst/>
          </a:prstGeom>
        </p:spPr>
      </p:pic>
      <p:pic>
        <p:nvPicPr>
          <p:cNvPr id="5" name="Picture 4" descr="Screenshot_20160424-1255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96" y="204817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2" name="Picture 1" descr="Screenshot_20160424-131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65" y="399180"/>
            <a:ext cx="2372029" cy="42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Zix</a:t>
            </a:r>
            <a:r>
              <a:rPr lang="en-US" dirty="0" smtClean="0"/>
              <a:t>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355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40</cp:revision>
  <dcterms:modified xsi:type="dcterms:W3CDTF">2016-04-25T00:56:11Z</dcterms:modified>
</cp:coreProperties>
</file>