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Started</a:t>
            </a:r>
            <a:r>
              <a:rPr lang="en-US" baseline="0" smtClean="0"/>
              <a:t> 4/17/2016 - </a:t>
            </a:r>
            <a:r>
              <a:rPr lang="en-US" smtClean="0"/>
              <a:t>Completed </a:t>
            </a:r>
            <a:r>
              <a:rPr lang="en-US" dirty="0" smtClean="0"/>
              <a:t>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current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current weather 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344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30</cp:revision>
  <dcterms:modified xsi:type="dcterms:W3CDTF">2016-04-24T19:06:20Z</dcterms:modified>
</cp:coreProperties>
</file>