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9" r:id="rId4"/>
    <p:sldId id="289" r:id="rId5"/>
    <p:sldId id="290" r:id="rId6"/>
    <p:sldId id="291" r:id="rId7"/>
    <p:sldId id="293" r:id="rId8"/>
    <p:sldId id="292" r:id="rId9"/>
    <p:sldId id="296" r:id="rId10"/>
    <p:sldId id="298" r:id="rId11"/>
    <p:sldId id="299" r:id="rId12"/>
    <p:sldId id="297" r:id="rId13"/>
    <p:sldId id="287" r:id="rId14"/>
    <p:sldId id="284" r:id="rId15"/>
    <p:sldId id="286" r:id="rId16"/>
    <p:sldId id="294" r:id="rId17"/>
    <p:sldId id="295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AB4"/>
    <a:srgbClr val="3BB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8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56093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Started</a:t>
            </a:r>
            <a:r>
              <a:rPr lang="en-US" baseline="0" dirty="0" smtClean="0"/>
              <a:t> 4/17/2016 - </a:t>
            </a:r>
            <a:r>
              <a:rPr lang="en-US" dirty="0" smtClean="0"/>
              <a:t>Completed 4/24/2016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articles/perf-anr.html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underground.com" TargetMode="External"/><Relationship Id="rId4" Type="http://schemas.openxmlformats.org/officeDocument/2006/relationships/hyperlink" Target="http://i.stack.imgur.com/vZvvQ.png" TargetMode="External"/><Relationship Id="rId5" Type="http://schemas.openxmlformats.org/officeDocument/2006/relationships/hyperlink" Target="http://cdn2.phunware.com/wp-content/uploads/2015/03/pw_logo_HD.pn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Phunware Interview Project</a:t>
            </a:r>
            <a:br>
              <a:rPr lang="en-US" dirty="0" smtClean="0"/>
            </a:br>
            <a:r>
              <a:rPr lang="en-US" dirty="0" smtClean="0"/>
              <a:t>Weather App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Lauren Yew</a:t>
            </a:r>
            <a:endParaRPr lang="en" dirty="0"/>
          </a:p>
          <a:p>
            <a:pPr lvl="0" algn="l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 descr="weather_underground_logo_detai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94" y="3967475"/>
            <a:ext cx="1151527" cy="8935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Shot 2016-04-24 at 9.13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762" y="304634"/>
            <a:ext cx="2402281" cy="4587900"/>
          </a:xfrm>
          <a:prstGeom prst="rect">
            <a:avLst/>
          </a:prstGeom>
        </p:spPr>
      </p:pic>
      <p:pic>
        <p:nvPicPr>
          <p:cNvPr id="15" name="Picture 14" descr="Screenshot_20160424-21130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786" y="304634"/>
            <a:ext cx="2580694" cy="4587900"/>
          </a:xfrm>
          <a:prstGeom prst="rect">
            <a:avLst/>
          </a:prstGeom>
        </p:spPr>
      </p:pic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2863478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err="1" smtClean="0"/>
              <a:t>ViewPager</a:t>
            </a:r>
            <a:r>
              <a:rPr lang="en-US" sz="1800" dirty="0" smtClean="0"/>
              <a:t> + </a:t>
            </a:r>
            <a:r>
              <a:rPr lang="en-US" sz="1800" dirty="0" err="1" smtClean="0"/>
              <a:t>TabLayout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Switch detail options :(select tab, swipe detail)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Data call starts when tab is viewed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160512" cy="755700"/>
          </a:xfrm>
        </p:spPr>
        <p:txBody>
          <a:bodyPr/>
          <a:lstStyle/>
          <a:p>
            <a:r>
              <a:rPr lang="en-US" dirty="0" smtClean="0"/>
              <a:t>Weather Detail Tab Navigation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975149" y="2140351"/>
            <a:ext cx="1495407" cy="0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500965" y="1033580"/>
            <a:ext cx="318753" cy="277720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5647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creenshot_20160424-2113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995" y="191984"/>
            <a:ext cx="2580694" cy="4587900"/>
          </a:xfrm>
          <a:prstGeom prst="rect">
            <a:avLst/>
          </a:prstGeom>
        </p:spPr>
      </p:pic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2863478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 dirty="0" err="1" smtClean="0"/>
              <a:t>ShareActionProvider</a:t>
            </a:r>
            <a:endParaRPr lang="en-US" sz="1800" dirty="0" smtClean="0"/>
          </a:p>
          <a:p>
            <a:pPr lvl="0"/>
            <a:r>
              <a:rPr lang="en-US" sz="1800" dirty="0" smtClean="0"/>
              <a:t>Share weather detail page information</a:t>
            </a:r>
          </a:p>
          <a:p>
            <a:pPr lvl="0"/>
            <a:r>
              <a:rPr lang="en-US" sz="1800" dirty="0" smtClean="0"/>
              <a:t>Weather API error handling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63479" cy="755700"/>
          </a:xfrm>
        </p:spPr>
        <p:txBody>
          <a:bodyPr/>
          <a:lstStyle/>
          <a:p>
            <a:r>
              <a:rPr lang="en-US" dirty="0" smtClean="0"/>
              <a:t>Sharing Weather Data</a:t>
            </a:r>
            <a:endParaRPr lang="en-US" dirty="0"/>
          </a:p>
        </p:txBody>
      </p:sp>
      <p:pic>
        <p:nvPicPr>
          <p:cNvPr id="9" name="Picture 8" descr="Screenshot_20160424-1350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716" y="204817"/>
            <a:ext cx="2580694" cy="458789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5827988" y="555600"/>
            <a:ext cx="363241" cy="397452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2235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4256459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Phunware Icon &amp;</a:t>
            </a:r>
            <a:br>
              <a:rPr lang="en-US" dirty="0" smtClean="0"/>
            </a:br>
            <a:r>
              <a:rPr lang="en-US" dirty="0" smtClean="0"/>
              <a:t>Splash Screen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55118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Customized icon from logo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Splash screen </a:t>
            </a:r>
            <a:r>
              <a:rPr lang="en-US" sz="1800" dirty="0" smtClean="0"/>
              <a:t>is a suggested </a:t>
            </a:r>
            <a:r>
              <a:rPr lang="en-US" sz="1800" dirty="0" smtClean="0"/>
              <a:t>best practice for initial startup responsiveness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>
                <a:hlinkClick r:id="rId3"/>
              </a:rPr>
              <a:t>Android Developers: Keeping Your App Responsive</a:t>
            </a:r>
            <a:r>
              <a:rPr lang="en-US" sz="1800" dirty="0" smtClean="0"/>
              <a:t> </a:t>
            </a:r>
          </a:p>
        </p:txBody>
      </p:sp>
      <p:pic>
        <p:nvPicPr>
          <p:cNvPr id="2" name="Picture 1" descr="Screenshot_20160422-2256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36" y="368672"/>
            <a:ext cx="2413658" cy="4290947"/>
          </a:xfrm>
          <a:prstGeom prst="rect">
            <a:avLst/>
          </a:prstGeom>
        </p:spPr>
      </p:pic>
      <p:pic>
        <p:nvPicPr>
          <p:cNvPr id="3" name="Picture 2" descr="Screenshot_20160423-1440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76" y="368672"/>
            <a:ext cx="2413658" cy="42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5774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Future Improvements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993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-US" dirty="0" smtClean="0"/>
              <a:t>Swipe to delete a location entry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Map/Satellite feature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Notifications on extreme conditions for subscribed zip codes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Set default location list based on phone location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Update </a:t>
            </a:r>
            <a:r>
              <a:rPr lang="en-US" dirty="0" smtClean="0"/>
              <a:t>UI look and feel (initial screens, progress indicators)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More location options (world-wide weather)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Service API unit tests / Eviction cache unit </a:t>
            </a:r>
            <a:r>
              <a:rPr lang="en-US" dirty="0"/>
              <a:t>t</a:t>
            </a:r>
            <a:r>
              <a:rPr lang="en-US" dirty="0" smtClean="0"/>
              <a:t>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99696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Code Walkthrough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1465172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Acknowledgements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dirty="0" smtClean="0"/>
              <a:t>Original </a:t>
            </a:r>
            <a:r>
              <a:rPr lang="en-US" dirty="0"/>
              <a:t>requirements for this project provided by Phunware, Inc</a:t>
            </a:r>
            <a:r>
              <a:rPr lang="en-US" dirty="0" smtClean="0"/>
              <a:t>.</a:t>
            </a:r>
          </a:p>
          <a:p>
            <a:pPr marL="457200" lvl="0" indent="-228600"/>
            <a:r>
              <a:rPr lang="en-US" dirty="0" smtClean="0"/>
              <a:t>Used weather </a:t>
            </a:r>
            <a:r>
              <a:rPr lang="en-US" dirty="0"/>
              <a:t>API from Weather Underground, Inc. </a:t>
            </a:r>
            <a:endParaRPr lang="en-US" dirty="0" smtClean="0"/>
          </a:p>
          <a:p>
            <a:pPr marL="457200" lvl="0" indent="-228600"/>
            <a:r>
              <a:rPr lang="en-US" dirty="0"/>
              <a:t>	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www.wunderground.com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-228600"/>
            <a:r>
              <a:rPr lang="en-US" dirty="0" smtClean="0"/>
              <a:t>Phunware icon: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://i.stack.imgur.com/</a:t>
            </a:r>
            <a:r>
              <a:rPr lang="en-US" dirty="0" smtClean="0">
                <a:hlinkClick r:id="rId4"/>
              </a:rPr>
              <a:t>vZvvQ.png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-228600"/>
            <a:r>
              <a:rPr lang="en-US" dirty="0" smtClean="0"/>
              <a:t>Phunware </a:t>
            </a:r>
            <a:r>
              <a:rPr lang="en-US" dirty="0"/>
              <a:t>splash </a:t>
            </a:r>
            <a:r>
              <a:rPr lang="en-US" dirty="0" smtClean="0"/>
              <a:t>logo: </a:t>
            </a:r>
          </a:p>
          <a:p>
            <a:pPr marL="457200" lvl="0" indent="-228600"/>
            <a:r>
              <a:rPr lang="en-US" dirty="0"/>
              <a:t>	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://cdn2.phunware.com/wp-content/uploads/2015/03/</a:t>
            </a:r>
            <a:r>
              <a:rPr lang="en-US" dirty="0" smtClean="0">
                <a:hlinkClick r:id="rId5"/>
              </a:rPr>
              <a:t>pw_logo_HD.png</a:t>
            </a:r>
            <a:r>
              <a:rPr lang="en-US" dirty="0" smtClean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2251070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9350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Project Requirements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US Zip Code List</a:t>
            </a:r>
          </a:p>
          <a:p>
            <a:pPr marL="457200" indent="-228600"/>
            <a:r>
              <a:rPr lang="en-US" dirty="0"/>
              <a:t>List-Detail </a:t>
            </a:r>
            <a:r>
              <a:rPr lang="en-US" dirty="0" smtClean="0"/>
              <a:t>Navigation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Zip Code Weather Detail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Add a Zip Code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Error Handling and Validation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Android API to Interact with Weather API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4256459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Zip Code List &amp; Navigation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699" y="1389600"/>
            <a:ext cx="4102821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Pre-populated with at least 3 entries</a:t>
            </a:r>
          </a:p>
          <a:p>
            <a:r>
              <a:rPr lang="en-US" sz="1800" dirty="0"/>
              <a:t>Selecting zip code list item takes the user to </a:t>
            </a:r>
            <a:r>
              <a:rPr lang="en-US" sz="1800" dirty="0" smtClean="0"/>
              <a:t>weather </a:t>
            </a:r>
            <a:r>
              <a:rPr lang="en-US" sz="1800" dirty="0" smtClean="0"/>
              <a:t>detail</a:t>
            </a:r>
          </a:p>
          <a:p>
            <a:r>
              <a:rPr lang="en-US" sz="1800" dirty="0" smtClean="0"/>
              <a:t>Sorted zip code set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List data stored in Shared Preferences (available across app sessions)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RecyclerView</a:t>
            </a:r>
          </a:p>
        </p:txBody>
      </p:sp>
      <p:pic>
        <p:nvPicPr>
          <p:cNvPr id="3" name="Picture 2" descr="Screenshot_20160424-2127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910" y="204817"/>
            <a:ext cx="2671248" cy="474888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3467786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Cached </a:t>
            </a:r>
            <a:r>
              <a:rPr lang="en-US" sz="1800" dirty="0" smtClean="0"/>
              <a:t>weather data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Eviction after 1 minute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Picasso loaded images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Auto web-link for url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Open location button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Weather API </a:t>
            </a:r>
            <a:r>
              <a:rPr lang="en-US" sz="1800" dirty="0" smtClean="0"/>
              <a:t>logo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Weather Detail</a:t>
            </a:r>
            <a:endParaRPr lang="en-US" dirty="0"/>
          </a:p>
        </p:txBody>
      </p:sp>
      <p:pic>
        <p:nvPicPr>
          <p:cNvPr id="6" name="Picture 5" descr="Screenshot_20160424-2113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476" y="204817"/>
            <a:ext cx="2580694" cy="4587900"/>
          </a:xfrm>
          <a:prstGeom prst="rect">
            <a:avLst/>
          </a:prstGeom>
        </p:spPr>
      </p:pic>
      <p:pic>
        <p:nvPicPr>
          <p:cNvPr id="7" name="Picture 6" descr="Screenshot_20160424-2113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565" y="204817"/>
            <a:ext cx="2580694" cy="458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45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Zip code added to cache and Shared Preferences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Observer pattern on cache to update list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Invalid user input error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Flow to weather detail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Handles duplicates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Add a Zip Code</a:t>
            </a:r>
            <a:endParaRPr lang="en-US" dirty="0"/>
          </a:p>
        </p:txBody>
      </p:sp>
      <p:pic>
        <p:nvPicPr>
          <p:cNvPr id="4" name="Picture 3" descr="Screenshot_20160424-2127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446" y="281652"/>
            <a:ext cx="2580877" cy="4588226"/>
          </a:xfrm>
          <a:prstGeom prst="rect">
            <a:avLst/>
          </a:prstGeom>
        </p:spPr>
      </p:pic>
      <p:pic>
        <p:nvPicPr>
          <p:cNvPr id="7" name="Picture 6" descr="Screenshot_20160424-2132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711" y="281652"/>
            <a:ext cx="2580694" cy="45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425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42993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Connection errors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Invalid app key for weather API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Zip code not found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Error Handling and Validation</a:t>
            </a:r>
            <a:endParaRPr lang="en-US" dirty="0"/>
          </a:p>
        </p:txBody>
      </p:sp>
      <p:pic>
        <p:nvPicPr>
          <p:cNvPr id="6" name="Picture 5" descr="bad_api_k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35" y="2583010"/>
            <a:ext cx="2794065" cy="1798729"/>
          </a:xfrm>
          <a:prstGeom prst="rect">
            <a:avLst/>
          </a:prstGeom>
        </p:spPr>
      </p:pic>
      <p:pic>
        <p:nvPicPr>
          <p:cNvPr id="7" name="Picture 6" descr="cannot_connec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35" y="798576"/>
            <a:ext cx="2794065" cy="1659029"/>
          </a:xfrm>
          <a:prstGeom prst="rect">
            <a:avLst/>
          </a:prstGeom>
        </p:spPr>
      </p:pic>
      <p:pic>
        <p:nvPicPr>
          <p:cNvPr id="8" name="Picture 7" descr="Screenshot_20160424-2134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924" y="289060"/>
            <a:ext cx="2580694" cy="45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110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Challenges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Best Practices for Background Network Calls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Best Practices for Safe UI Updates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Detail Cache Eviction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Saving Zip Code List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Creating a Generic Service API / Response </a:t>
            </a:r>
            <a:r>
              <a:rPr lang="en-US" dirty="0" smtClean="0"/>
              <a:t>Listener</a:t>
            </a:r>
          </a:p>
        </p:txBody>
      </p:sp>
    </p:spTree>
    <p:extLst>
      <p:ext uri="{BB962C8B-B14F-4D97-AF65-F5344CB8AC3E}">
        <p14:creationId xmlns:p14="http://schemas.microsoft.com/office/powerpoint/2010/main" val="285442207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Extra Features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Clear the Zip Code List Option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Detail Tab Navigation</a:t>
            </a:r>
            <a:endParaRPr lang="en-US" dirty="0" smtClean="0"/>
          </a:p>
          <a:p>
            <a:pPr marL="457200" lvl="0" indent="-228600"/>
            <a:r>
              <a:rPr lang="en-US" dirty="0" smtClean="0"/>
              <a:t>Sharing </a:t>
            </a:r>
            <a:r>
              <a:rPr lang="en-US" dirty="0" smtClean="0"/>
              <a:t>Weather </a:t>
            </a:r>
            <a:r>
              <a:rPr lang="en-US" dirty="0" smtClean="0"/>
              <a:t>Data </a:t>
            </a:r>
          </a:p>
          <a:p>
            <a:pPr marL="457200" lvl="0" indent="-228600"/>
            <a:r>
              <a:rPr lang="en-US" dirty="0" smtClean="0"/>
              <a:t>Phunware </a:t>
            </a:r>
            <a:r>
              <a:rPr lang="en-US" dirty="0"/>
              <a:t>Icon and Splash </a:t>
            </a:r>
            <a:r>
              <a:rPr lang="en-US" dirty="0" smtClean="0"/>
              <a:t>Screen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Activity </a:t>
            </a:r>
            <a:r>
              <a:rPr lang="en-US" dirty="0" smtClean="0"/>
              <a:t>Instrumentation </a:t>
            </a:r>
            <a:r>
              <a:rPr lang="en-US" dirty="0" smtClean="0"/>
              <a:t>Tests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Zip Code Cache Unit Test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889577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3375605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Clear the Zip Code </a:t>
            </a:r>
            <a:r>
              <a:rPr lang="en-US" dirty="0" smtClean="0"/>
              <a:t>List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75604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List dropdown option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Clears Shared Preferences and cache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Empty list view</a:t>
            </a:r>
          </a:p>
        </p:txBody>
      </p:sp>
      <p:pic>
        <p:nvPicPr>
          <p:cNvPr id="2" name="Picture 1" descr="Screenshot_20160424-2128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691" y="335392"/>
            <a:ext cx="2432378" cy="4324227"/>
          </a:xfrm>
          <a:prstGeom prst="rect">
            <a:avLst/>
          </a:prstGeom>
        </p:spPr>
      </p:pic>
      <p:pic>
        <p:nvPicPr>
          <p:cNvPr id="5" name="Picture 4" descr="Screenshot_20160424-21283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046" y="368673"/>
            <a:ext cx="2413657" cy="429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122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374</Words>
  <Application>Microsoft Macintosh PowerPoint</Application>
  <PresentationFormat>On-screen Show (16:9)</PresentationFormat>
  <Paragraphs>79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slate</vt:lpstr>
      <vt:lpstr>Phunware Interview Project Weather App</vt:lpstr>
      <vt:lpstr>Project Requirements</vt:lpstr>
      <vt:lpstr>Zip Code List &amp; Navigation</vt:lpstr>
      <vt:lpstr>Weather Detail</vt:lpstr>
      <vt:lpstr>Add a Zip Code</vt:lpstr>
      <vt:lpstr>Error Handling and Validation</vt:lpstr>
      <vt:lpstr>Challenges</vt:lpstr>
      <vt:lpstr>Extra Features</vt:lpstr>
      <vt:lpstr>Clear the Zip Code List</vt:lpstr>
      <vt:lpstr>Weather Detail Tab Navigation</vt:lpstr>
      <vt:lpstr>Sharing Weather Data</vt:lpstr>
      <vt:lpstr>Phunware Icon &amp; Splash Screen</vt:lpstr>
      <vt:lpstr>Future Improvements</vt:lpstr>
      <vt:lpstr>DEMO</vt:lpstr>
      <vt:lpstr>Code Walkthrough</vt:lpstr>
      <vt:lpstr>Acknowledgements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Android “N”</dc:title>
  <cp:lastModifiedBy>Lauren Yew</cp:lastModifiedBy>
  <cp:revision>51</cp:revision>
  <dcterms:modified xsi:type="dcterms:W3CDTF">2016-04-25T02:42:29Z</dcterms:modified>
</cp:coreProperties>
</file>