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current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</a:t>
            </a:r>
            <a:r>
              <a:rPr lang="en-US" sz="1800"/>
              <a:t>to </a:t>
            </a:r>
            <a:r>
              <a:rPr lang="en-US" sz="180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344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32</cp:revision>
  <dcterms:modified xsi:type="dcterms:W3CDTF">2016-04-24T20:07:25Z</dcterms:modified>
</cp:coreProperties>
</file>