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04-24 at 9.1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62" y="304634"/>
            <a:ext cx="2402281" cy="4587900"/>
          </a:xfrm>
          <a:prstGeom prst="rect">
            <a:avLst/>
          </a:prstGeom>
        </p:spPr>
      </p:pic>
      <p:pic>
        <p:nvPicPr>
          <p:cNvPr id="15" name="Picture 14" descr="Screenshot_20160424-2113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86" y="30463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160512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75149" y="2140351"/>
            <a:ext cx="1495407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00965" y="103358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5" y="19198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827988" y="555600"/>
            <a:ext cx="363241" cy="397452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</a:t>
            </a:r>
            <a:r>
              <a:rPr lang="en-US" sz="1800" dirty="0" smtClean="0"/>
              <a:t>is a suggested </a:t>
            </a:r>
            <a:r>
              <a:rPr lang="en-US" sz="1800" dirty="0" smtClean="0"/>
              <a:t>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Swipe to delete a location entry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Map/Satellite feature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Notifications on extreme conditions for subscribed zip codes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Set default location list based on phone location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 smtClean="0"/>
              <a:t>UI look and feel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More location options (world-wide weather)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 / Eviction cache unit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3" name="Picture 2" descr="Screenshot_20160424-212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10" y="204817"/>
            <a:ext cx="2671248" cy="47488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6" name="Picture 5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76" y="204817"/>
            <a:ext cx="2580694" cy="4587900"/>
          </a:xfrm>
          <a:prstGeom prst="rect">
            <a:avLst/>
          </a:prstGeom>
        </p:spPr>
      </p:pic>
      <p:pic>
        <p:nvPicPr>
          <p:cNvPr id="7" name="Picture 6" descr="Screenshot_20160424-2113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65" y="204817"/>
            <a:ext cx="2580694" cy="45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4" name="Picture 3" descr="Screenshot_20160424-212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46" y="281652"/>
            <a:ext cx="2580877" cy="4588226"/>
          </a:xfrm>
          <a:prstGeom prst="rect">
            <a:avLst/>
          </a:prstGeom>
        </p:spPr>
      </p:pic>
      <p:pic>
        <p:nvPicPr>
          <p:cNvPr id="7" name="Picture 6" descr="Screenshot_20160424-2132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11" y="281652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8" name="Picture 7" descr="Screenshot_20160424-2134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24" y="289060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</a:t>
            </a:r>
            <a:r>
              <a:rPr lang="en-US" dirty="0" smtClean="0"/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Cache Unit Test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2" name="Picture 1" descr="Screenshot_20160424-2128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91" y="335392"/>
            <a:ext cx="2432378" cy="4324227"/>
          </a:xfrm>
          <a:prstGeom prst="rect">
            <a:avLst/>
          </a:prstGeom>
        </p:spPr>
      </p:pic>
      <p:pic>
        <p:nvPicPr>
          <p:cNvPr id="5" name="Picture 4" descr="Screenshot_20160424-2128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46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367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50</cp:revision>
  <dcterms:modified xsi:type="dcterms:W3CDTF">2016-04-25T02:37:19Z</dcterms:modified>
</cp:coreProperties>
</file>