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5AB8DB-EF53-4DC3-9D3B-7C621E2F48C6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itle Placeholder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90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35100"/>
            <a:ext cx="86868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1" name="Date Placeholder"/>
          <p:cNvSpPr>
            <a:spLocks noGrp="1"/>
          </p:cNvSpPr>
          <p:nvPr>
            <p:ph type="dt" sz="half" idx="2"/>
          </p:nvPr>
        </p:nvSpPr>
        <p:spPr>
          <a:xfrm>
            <a:off x="2286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CB42-9AB4-4906-B043-E6F009FA988B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29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124200" y="6264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9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67818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E685-A23C-40C5-AD45-BC2348B1C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1200" kern="1200">
          <a:solidFill>
            <a:srgbClr val="000000"/>
          </a:solidFill>
          <a:latin typeface="+mj-lt"/>
        </a:defRPr>
      </a:lvl1pPr>
      <a:lvl2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2pPr>
      <a:lvl3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3pPr>
      <a:lvl4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4pPr>
      <a:lvl5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United States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forestplot1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forestplot70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101" name="forestplot71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102" name="forestplot72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103" name="forestplot73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104" name="forestplot74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105" name="forestplot75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106" name="forestplot76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107" name="forestplot77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108" name="forestplot78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109" name="forestplot79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110" name="forestplot80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111" name="forestplot81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112" name="forestplot82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113" name="forestplot83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114" name="forestplot84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115" name="forestplot85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United States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forestplot2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9" name="forestplot3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10" name="forestplot4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11" name="forestplot5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12" name="forestplot6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13" name="forestplot7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14" name="forestplot8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15" name="forestplot9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16" name="forestplot10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17" name="forestplot11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18" name="forestplot12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19" name="forestplot13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20" name="forestplot14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21" name="forestplot15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22" name="forestplot16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23" name="forestplot17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forestplot18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forestplot19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32" name="forestplot20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33" name="forestplot21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34" name="forestplot22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35" name="forestplot23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36" name="forestplot24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37" name="forestplot25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38" name="forestplot26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39" name="forestplot27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40" name="forestplot28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41" name="forestplot29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42" name="forestplot30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43" name="forestplot31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44" name="forestplot32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45" name="forestplot33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46" name="forestplot34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forestplot35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forestplot36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55" name="forestplot37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56" name="forestplot38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57" name="forestplot39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58" name="forestplot40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59" name="forestplot41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60" name="forestplot42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61" name="forestplot43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62" name="forestplot44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63" name="forestplot45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64" name="forestplot46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65" name="forestplot47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66" name="forestplot48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67" name="forestplot49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68" name="forestplot50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69" name="forestplot51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forestplot52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forestplot53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78" name="forestplot54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79" name="forestplot55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80" name="forestplot56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81" name="forestplot57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82" name="forestplot58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83" name="forestplot59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84" name="forestplot60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85" name="forestplot61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86" name="forestplot62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87" name="forestplot63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88" name="forestplot64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89" name="forestplot65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90" name="forestplot66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91" name="forestplot67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92" name="forestplot68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forestplot69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DS Theme">
  <a:themeElements>
    <a:clrScheme name="OD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S The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DS Them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ODS Theme</vt:lpstr>
      <vt:lpstr>United States</vt:lpstr>
      <vt:lpstr>United States</vt:lpstr>
      <vt:lpstr>Mideast + New England</vt:lpstr>
      <vt:lpstr>Mideast + New England</vt:lpstr>
      <vt:lpstr>Southeast + Southwest</vt:lpstr>
      <vt:lpstr>Southeast + Southwest</vt:lpstr>
      <vt:lpstr>Far West + Plains + Rocky Mountain</vt:lpstr>
      <vt:lpstr>Far West + Plains + Rocky Mountain</vt:lpstr>
      <vt:lpstr>Great Lakes</vt:lpstr>
      <vt:lpstr>Great Lakes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</dc:title>
  <dc:creator>lzalla1</dc:creator>
  <cp:lastModifiedBy>Lauren Zalla</cp:lastModifiedBy>
  <cp:revision>2</cp:revision>
  <dcterms:created xsi:type="dcterms:W3CDTF">2023-11-03T17:20:09Z</dcterms:created>
  <dcterms:modified xsi:type="dcterms:W3CDTF">2023-11-09T17:13:55Z</dcterms:modified>
</cp:coreProperties>
</file>