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5" r:id="rId13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2755CE80-78B0-419C-A91D-E02FBF007C8F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viewProps" Target="viewProps.xml"/>
   <Relationship Id="rId10" Type="http://schemas.openxmlformats.org/officeDocument/2006/relationships/presProps" Target="presProps.xml"/>
   <Relationship Id="rId11" Type="http://schemas.openxmlformats.org/officeDocument/2006/relationships/tableStyles" Target="tableStyles.xml"/>
   <Relationship Id="rId12" Type="http://schemas.openxmlformats.org/officeDocument/2006/relationships/theme" Target="theme/theme1.xml"/>
   <Relationship Id="rId13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925830" x="295910"/>
            <a:ext cy="5699760" cx="8552180"/>
          </a:xfr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Picture Placeholder 1"/>
          <p:cNvSpPr>
            <a:spLocks noGrp="1"/>
          </p:cNvSpPr>
          <p:nvPr>
            <p:ph idx="3" type="pic"/>
          </p:nvPr>
        </p:nvSpPr>
        <p:spPr>
          <a:xfrm>
            <a:off y="834390" x="388620"/>
            <a:ext cy="1369695" cx="2057400"/>
          </a:xfrm>
        </p:spPr>
      </p:sp>
      <p:sp>
        <p:nvSpPr>
          <p:cNvPr id="5" name="Picture Placeholder 2"/>
          <p:cNvSpPr>
            <a:spLocks noGrp="1"/>
          </p:cNvSpPr>
          <p:nvPr>
            <p:ph idx="4" type="pic"/>
          </p:nvPr>
        </p:nvSpPr>
        <p:spPr>
          <a:xfrm>
            <a:off y="834390" x="2493010"/>
            <a:ext cy="1371600" cx="2054225"/>
          </a:xfrm>
        </p:spPr>
      </p:sp>
      <p:sp>
        <p:nvSpPr>
          <p:cNvPr id="6" name="Picture Placeholder 3"/>
          <p:cNvSpPr>
            <a:spLocks noGrp="1"/>
          </p:cNvSpPr>
          <p:nvPr>
            <p:ph idx="5" type="pic"/>
          </p:nvPr>
        </p:nvSpPr>
        <p:spPr>
          <a:xfrm>
            <a:off y="834390" x="4594860"/>
            <a:ext cy="1369695" cx="2057400"/>
          </a:xfrm>
        </p:spPr>
      </p:sp>
      <p:sp>
        <p:nvSpPr>
          <p:cNvPr id="7" name="Picture Placeholder 4"/>
          <p:cNvSpPr>
            <a:spLocks noGrp="1"/>
          </p:cNvSpPr>
          <p:nvPr>
            <p:ph idx="6" type="pic"/>
          </p:nvPr>
        </p:nvSpPr>
        <p:spPr>
          <a:xfrm>
            <a:off y="2269490" x="388620"/>
            <a:ext cy="1369695" cx="2057400"/>
          </a:xfrm>
        </p:spPr>
      </p:sp>
      <p:sp>
        <p:nvSpPr>
          <p:cNvPr id="8" name="Picture Placeholder 5"/>
          <p:cNvSpPr>
            <a:spLocks noGrp="1"/>
          </p:cNvSpPr>
          <p:nvPr>
            <p:ph idx="7" type="pic"/>
          </p:nvPr>
        </p:nvSpPr>
        <p:spPr>
          <a:xfrm>
            <a:off y="2269490" x="2493010"/>
            <a:ext cy="1371600" cx="2054225"/>
          </a:xfrm>
        </p:spPr>
      </p:sp>
      <p:sp>
        <p:nvSpPr>
          <p:cNvPr id="9" name="Picture Placeholder 6"/>
          <p:cNvSpPr>
            <a:spLocks noGrp="1"/>
          </p:cNvSpPr>
          <p:nvPr>
            <p:ph idx="8" type="pic"/>
          </p:nvPr>
        </p:nvSpPr>
        <p:spPr>
          <a:xfrm>
            <a:off y="2269490" x="4594860"/>
            <a:ext cy="1369695" cx="2057400"/>
          </a:xfrm>
        </p:spPr>
      </p:sp>
      <p:sp>
        <p:nvSpPr>
          <p:cNvPr id="10" name="Picture Placeholder 7"/>
          <p:cNvSpPr>
            <a:spLocks noGrp="1"/>
          </p:cNvSpPr>
          <p:nvPr>
            <p:ph idx="9" type="pic"/>
          </p:nvPr>
        </p:nvSpPr>
        <p:spPr>
          <a:xfrm>
            <a:off y="2269490" x="6699250"/>
            <a:ext cy="1371600" cx="2054225"/>
          </a:xfrm>
        </p:spPr>
      </p:sp>
      <p:sp>
        <p:nvSpPr>
          <p:cNvPr id="11" name="Picture Placeholder 8"/>
          <p:cNvSpPr>
            <a:spLocks noGrp="1"/>
          </p:cNvSpPr>
          <p:nvPr>
            <p:ph idx="13" type="pic"/>
          </p:nvPr>
        </p:nvSpPr>
        <p:spPr>
          <a:xfrm>
            <a:off y="3704590" x="388620"/>
            <a:ext cy="1369695" cx="2057400"/>
          </a:xfrm>
        </p:spPr>
      </p:sp>
      <p:sp>
        <p:nvSpPr>
          <p:cNvPr id="12" name="Picture Placeholder 9"/>
          <p:cNvSpPr>
            <a:spLocks noGrp="1"/>
          </p:cNvSpPr>
          <p:nvPr>
            <p:ph idx="14" type="pic"/>
          </p:nvPr>
        </p:nvSpPr>
        <p:spPr>
          <a:xfrm>
            <a:off y="3704590" x="2493010"/>
            <a:ext cy="1371600" cx="2054225"/>
          </a:xfrm>
        </p:spPr>
      </p:sp>
      <p:sp>
        <p:nvSpPr>
          <p:cNvPr id="13" name="Picture Placeholder 10"/>
          <p:cNvSpPr>
            <a:spLocks noGrp="1"/>
          </p:cNvSpPr>
          <p:nvPr>
            <p:ph idx="15" type="pic"/>
          </p:nvPr>
        </p:nvSpPr>
        <p:spPr>
          <a:xfrm>
            <a:off y="3704590" x="4594860"/>
            <a:ext cy="1369695" cx="2057400"/>
          </a:xfrm>
        </p:spPr>
      </p:sp>
      <p:sp>
        <p:nvSpPr>
          <p:cNvPr id="14" name="Picture Placeholder 11"/>
          <p:cNvSpPr>
            <a:spLocks noGrp="1"/>
          </p:cNvSpPr>
          <p:nvPr>
            <p:ph idx="16" type="pic"/>
          </p:nvPr>
        </p:nvSpPr>
        <p:spPr>
          <a:xfrm>
            <a:off y="3704590" x="6699250"/>
            <a:ext cy="1371600" cx="2054225"/>
          </a:xfrm>
        </p:spPr>
      </p:sp>
      <p:sp>
        <p:nvSpPr>
          <p:cNvPr id="15" name="Picture Placeholder 12"/>
          <p:cNvSpPr>
            <a:spLocks noGrp="1"/>
          </p:cNvSpPr>
          <p:nvPr>
            <p:ph idx="17" type="pic"/>
          </p:nvPr>
        </p:nvSpPr>
        <p:spPr>
          <a:xfrm>
            <a:off y="5139690" x="388620"/>
            <a:ext cy="1369695" cx="2057400"/>
          </a:xfrm>
        </p:spPr>
      </p:sp>
      <p:sp>
        <p:nvSpPr>
          <p:cNvPr id="16" name="Picture Placeholder 13"/>
          <p:cNvSpPr>
            <a:spLocks noGrp="1"/>
          </p:cNvSpPr>
          <p:nvPr>
            <p:ph idx="18" type="pic"/>
          </p:nvPr>
        </p:nvSpPr>
        <p:spPr>
          <a:xfrm>
            <a:off y="5139690" x="2493010"/>
            <a:ext cy="1371600" cx="2054225"/>
          </a:xfrm>
        </p:spPr>
      </p:sp>
      <p:sp>
        <p:nvSpPr>
          <p:cNvPr id="17" name="Picture Placeholder 14"/>
          <p:cNvSpPr>
            <a:spLocks noGrp="1"/>
          </p:cNvSpPr>
          <p:nvPr>
            <p:ph idx="19" type="pic"/>
          </p:nvPr>
        </p:nvSpPr>
        <p:spPr>
          <a:xfrm>
            <a:off y="5139690" x="4594860"/>
            <a:ext cy="1369695" cx="2057400"/>
          </a:xfrm>
        </p:spPr>
      </p:sp>
      <p:sp>
        <p:nvSpPr>
          <p:cNvPr id="18" name="Picture Placeholder 15"/>
          <p:cNvSpPr>
            <a:spLocks noGrp="1"/>
          </p:cNvSpPr>
          <p:nvPr>
            <p:ph idx="20" type="pic"/>
          </p:nvPr>
        </p:nvSpPr>
        <p:spPr>
          <a:xfrm>
            <a:off y="5139690" x="6699250"/>
            <a:ext cy="1371600" cx="2054225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theme" Target="../theme/theme1.xml"/>
   <Relationship Id="rId10" Type="http://schemas.openxmlformats.org/officeDocument/2006/relationships/slideLayout" Target="../slideLayouts/slideLayout9.xml"/>
   <Relationship Id="rId11" Type="http://schemas.openxmlformats.org/officeDocument/2006/relationships/slideLayout" Target="../slideLayouts/slideLayout10.xml"/>
   <Relationship Id="rId12" Type="http://schemas.openxmlformats.org/officeDocument/2006/relationships/slideLayout" Target="../slideLayouts/slideLayout11.xml"/>
   <Relationship Id="rId13" Type="http://schemas.openxmlformats.org/officeDocument/2006/relationships/slideLayout" Target="../slideLayouts/slideLayout12.xml"/>
   <Relationship Id="rId14" Type="http://schemas.openxmlformats.org/officeDocument/2006/relationships/slideLayout" Target="../slideLayouts/slideLayout13.xml"/>
   <Relationship Id="rId15" Type="http://schemas.openxmlformats.org/officeDocument/2006/relationships/slideLayout" Target="../slideLayouts/slideLayout14.xml"/>
   <Relationship Id="rId16" Type="http://schemas.openxmlformats.org/officeDocument/2006/relationships/slideLayout" Target="../slideLayouts/slideLayout15.xml"/>
   <Relationship Id="rId17" Type="http://schemas.openxmlformats.org/officeDocument/2006/relationships/slideLayout" Target="../slideLayouts/slideLayout16.xml"/>
   <Relationship Id="rId18" Type="http://schemas.openxmlformats.org/officeDocument/2006/relationships/slideLayout" Target="../slideLayouts/slideLayout17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0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1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9675-66A4-410D-9B5A-D2E74A147A98}" type="datetimeFigureOut">
              <a:rPr lang="en-US" smtClean="0"/>
              <a:pPr/>
              <a:t>11/02/23</a:t>
            </a:fld>
            <a:endParaRPr lang="en-US"/>
          </a:p>
        </p:txBody>
      </p:sp>
      <p:sp>
        <p:nvSpPr>
          <p:cNvPr id="92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3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FECD-E87C-4B69-AF8F-86DED7D3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1200">
          <a:solidFill>
            <a:srgbClr val="000000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image" Target="../media/forestplot1.png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   <Relationship Id="rId2" Type="http://schemas.openxmlformats.org/officeDocument/2006/relationships/image" Target="../media/forestplot2.png"/>
   <Relationship Id="rId3" Type="http://schemas.openxmlformats.org/officeDocument/2006/relationships/image" Target="../media/forestplot3.png"/>
   <Relationship Id="rId4" Type="http://schemas.openxmlformats.org/officeDocument/2006/relationships/image" Target="../media/forestplot4.png"/>
   <Relationship Id="rId5" Type="http://schemas.openxmlformats.org/officeDocument/2006/relationships/image" Target="../media/forestplot5.png"/>
   <Relationship Id="rId6" Type="http://schemas.openxmlformats.org/officeDocument/2006/relationships/image" Target="../media/forestplot6.png"/>
   <Relationship Id="rId7" Type="http://schemas.openxmlformats.org/officeDocument/2006/relationships/image" Target="../media/forestplot7.png"/>
   <Relationship Id="rId8" Type="http://schemas.openxmlformats.org/officeDocument/2006/relationships/image" Target="../media/forestplot8.png"/>
   <Relationship Id="rId9" Type="http://schemas.openxmlformats.org/officeDocument/2006/relationships/image" Target="../media/forestplot9.png"/>
   <Relationship Id="rId10" Type="http://schemas.openxmlformats.org/officeDocument/2006/relationships/image" Target="../media/forestplot10.png"/>
   <Relationship Id="rId11" Type="http://schemas.openxmlformats.org/officeDocument/2006/relationships/image" Target="../media/forestplot11.png"/>
   <Relationship Id="rId12" Type="http://schemas.openxmlformats.org/officeDocument/2006/relationships/image" Target="../media/forestplot12.png"/>
   <Relationship Id="rId13" Type="http://schemas.openxmlformats.org/officeDocument/2006/relationships/image" Target="../media/forestplot13.png"/>
   <Relationship Id="rId14" Type="http://schemas.openxmlformats.org/officeDocument/2006/relationships/image" Target="../media/forestplot14.png"/>
   <Relationship Id="rId15" Type="http://schemas.openxmlformats.org/officeDocument/2006/relationships/image" Target="../media/forestplot15.png"/>
   <Relationship Id="rId16" Type="http://schemas.openxmlformats.org/officeDocument/2006/relationships/image" Target="../media/forestplot16.png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   <Relationship Id="rId2" Type="http://schemas.openxmlformats.org/officeDocument/2006/relationships/image" Target="../media/forestplot17.png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   <Relationship Id="rId2" Type="http://schemas.openxmlformats.org/officeDocument/2006/relationships/image" Target="../media/forestplot18.png"/>
   <Relationship Id="rId3" Type="http://schemas.openxmlformats.org/officeDocument/2006/relationships/image" Target="../media/forestplot19.png"/>
   <Relationship Id="rId4" Type="http://schemas.openxmlformats.org/officeDocument/2006/relationships/image" Target="../media/forestplot20.png"/>
   <Relationship Id="rId5" Type="http://schemas.openxmlformats.org/officeDocument/2006/relationships/image" Target="../media/forestplot21.png"/>
   <Relationship Id="rId6" Type="http://schemas.openxmlformats.org/officeDocument/2006/relationships/image" Target="../media/forestplot22.png"/>
   <Relationship Id="rId7" Type="http://schemas.openxmlformats.org/officeDocument/2006/relationships/image" Target="../media/forestplot23.png"/>
   <Relationship Id="rId8" Type="http://schemas.openxmlformats.org/officeDocument/2006/relationships/image" Target="../media/forestplot24.png"/>
   <Relationship Id="rId9" Type="http://schemas.openxmlformats.org/officeDocument/2006/relationships/image" Target="../media/forestplot25.png"/>
   <Relationship Id="rId10" Type="http://schemas.openxmlformats.org/officeDocument/2006/relationships/image" Target="../media/forestplot26.png"/>
   <Relationship Id="rId11" Type="http://schemas.openxmlformats.org/officeDocument/2006/relationships/image" Target="../media/forestplot27.png"/>
   <Relationship Id="rId12" Type="http://schemas.openxmlformats.org/officeDocument/2006/relationships/image" Target="../media/forestplot28.png"/>
   <Relationship Id="rId13" Type="http://schemas.openxmlformats.org/officeDocument/2006/relationships/image" Target="../media/forestplot29.png"/>
   <Relationship Id="rId14" Type="http://schemas.openxmlformats.org/officeDocument/2006/relationships/image" Target="../media/forestplot30.png"/>
   <Relationship Id="rId15" Type="http://schemas.openxmlformats.org/officeDocument/2006/relationships/image" Target="../media/forestplot31.png"/>
   <Relationship Id="rId16" Type="http://schemas.openxmlformats.org/officeDocument/2006/relationships/image" Target="../media/forestplot32.png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   <Relationship Id="rId2" Type="http://schemas.openxmlformats.org/officeDocument/2006/relationships/image" Target="../media/forestplot33.png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   <Relationship Id="rId2" Type="http://schemas.openxmlformats.org/officeDocument/2006/relationships/image" Target="../media/forestplot34.png"/>
   <Relationship Id="rId3" Type="http://schemas.openxmlformats.org/officeDocument/2006/relationships/image" Target="../media/forestplot35.png"/>
   <Relationship Id="rId4" Type="http://schemas.openxmlformats.org/officeDocument/2006/relationships/image" Target="../media/forestplot36.png"/>
   <Relationship Id="rId5" Type="http://schemas.openxmlformats.org/officeDocument/2006/relationships/image" Target="../media/forestplot37.png"/>
   <Relationship Id="rId6" Type="http://schemas.openxmlformats.org/officeDocument/2006/relationships/image" Target="../media/forestplot38.png"/>
   <Relationship Id="rId7" Type="http://schemas.openxmlformats.org/officeDocument/2006/relationships/image" Target="../media/forestplot39.png"/>
   <Relationship Id="rId8" Type="http://schemas.openxmlformats.org/officeDocument/2006/relationships/image" Target="../media/forestplot40.png"/>
   <Relationship Id="rId9" Type="http://schemas.openxmlformats.org/officeDocument/2006/relationships/image" Target="../media/forestplot41.png"/>
   <Relationship Id="rId10" Type="http://schemas.openxmlformats.org/officeDocument/2006/relationships/image" Target="../media/forestplot42.png"/>
   <Relationship Id="rId11" Type="http://schemas.openxmlformats.org/officeDocument/2006/relationships/image" Target="../media/forestplot43.png"/>
   <Relationship Id="rId12" Type="http://schemas.openxmlformats.org/officeDocument/2006/relationships/image" Target="../media/forestplot44.png"/>
   <Relationship Id="rId13" Type="http://schemas.openxmlformats.org/officeDocument/2006/relationships/image" Target="../media/forestplot45.png"/>
   <Relationship Id="rId14" Type="http://schemas.openxmlformats.org/officeDocument/2006/relationships/image" Target="../media/forestplot46.png"/>
   <Relationship Id="rId15" Type="http://schemas.openxmlformats.org/officeDocument/2006/relationships/image" Target="../media/forestplot47.png"/>
   <Relationship Id="rId16" Type="http://schemas.openxmlformats.org/officeDocument/2006/relationships/image" Target="../media/forestplot48.png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   <Relationship Id="rId2" Type="http://schemas.openxmlformats.org/officeDocument/2006/relationships/image" Target="../media/forestplot49.png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   <Relationship Id="rId2" Type="http://schemas.openxmlformats.org/officeDocument/2006/relationships/image" Target="../media/forestplot50.png"/>
   <Relationship Id="rId3" Type="http://schemas.openxmlformats.org/officeDocument/2006/relationships/image" Target="../media/forestplot51.png"/>
   <Relationship Id="rId4" Type="http://schemas.openxmlformats.org/officeDocument/2006/relationships/image" Target="../media/forestplot52.png"/>
   <Relationship Id="rId5" Type="http://schemas.openxmlformats.org/officeDocument/2006/relationships/image" Target="../media/forestplot53.png"/>
   <Relationship Id="rId6" Type="http://schemas.openxmlformats.org/officeDocument/2006/relationships/image" Target="../media/forestplot54.png"/>
   <Relationship Id="rId7" Type="http://schemas.openxmlformats.org/officeDocument/2006/relationships/image" Target="../media/forestplot55.png"/>
   <Relationship Id="rId8" Type="http://schemas.openxmlformats.org/officeDocument/2006/relationships/image" Target="../media/forestplot56.png"/>
   <Relationship Id="rId9" Type="http://schemas.openxmlformats.org/officeDocument/2006/relationships/image" Target="../media/forestplot57.png"/>
   <Relationship Id="rId10" Type="http://schemas.openxmlformats.org/officeDocument/2006/relationships/image" Target="../media/forestplot58.png"/>
   <Relationship Id="rId11" Type="http://schemas.openxmlformats.org/officeDocument/2006/relationships/image" Target="../media/forestplot59.png"/>
   <Relationship Id="rId12" Type="http://schemas.openxmlformats.org/officeDocument/2006/relationships/image" Target="../media/forestplot60.png"/>
   <Relationship Id="rId13" Type="http://schemas.openxmlformats.org/officeDocument/2006/relationships/image" Target="../media/forestplot61.png"/>
   <Relationship Id="rId14" Type="http://schemas.openxmlformats.org/officeDocument/2006/relationships/image" Target="../media/forestplot62.png"/>
   <Relationship Id="rId15" Type="http://schemas.openxmlformats.org/officeDocument/2006/relationships/image" Target="../media/forestplot63.png"/>
   <Relationship Id="rId16" Type="http://schemas.openxmlformats.org/officeDocument/2006/relationships/image" Target="../media/forestplot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title="The SGPlot Procedure" name="forestplot1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title="The SGPlot Procedure" name="forestplot2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9" title="The SGPlot Procedure" name="forestplot3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10" title="The SGPlot Procedure" name="forestplot4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11" title="The SGPlot Procedure" name="forestplot5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12" title="The SGPlot Procedure" name="forestplot6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13" title="The SGPlot Procedure" name="forestplot7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14" title="The SGPlot Procedure" name="forestplot8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15" title="The SGPlot Procedure" name="forestplot9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16" title="The SGPlot Procedure" name="forestplot10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17" title="The SGPlot Procedure" name="forestplot11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18" title="The SGPlot Procedure" name="forestplot12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19" title="The SGPlot Procedure" name="forestplot13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20" title="The SGPlot Procedure" name="forestplot14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21" title="The SGPlot Procedure" name="forestplot15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22" title="The SGPlot Procedure" name="forestplot16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title="The SGPlot Procedure" name="forestplot17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title="The SGPlot Procedure" name="forestplot18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31" title="The SGPlot Procedure" name="forestplot19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32" title="The SGPlot Procedure" name="forestplot20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33" title="The SGPlot Procedure" name="forestplot21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34" title="The SGPlot Procedure" name="forestplot22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35" title="The SGPlot Procedure" name="forestplot23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36" title="The SGPlot Procedure" name="forestplot24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37" title="The SGPlot Procedure" name="forestplot25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38" title="The SGPlot Procedure" name="forestplot26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39" title="The SGPlot Procedure" name="forestplot27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40" title="The SGPlot Procedure" name="forestplot28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41" title="The SGPlot Procedure" name="forestplot29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42" title="The SGPlot Procedure" name="forestplot30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43" title="The SGPlot Procedure" name="forestplot31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44" title="The SGPlot Procedure" name="forestplot32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title="The SGPlot Procedure" name="forestplot33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title="The SGPlot Procedure" name="forestplot34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53" title="The SGPlot Procedure" name="forestplot35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54" title="The SGPlot Procedure" name="forestplot36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55" title="The SGPlot Procedure" name="forestplot37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56" title="The SGPlot Procedure" name="forestplot38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57" title="The SGPlot Procedure" name="forestplot39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58" title="The SGPlot Procedure" name="forestplot40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59" title="The SGPlot Procedure" name="forestplot41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60" title="The SGPlot Procedure" name="forestplot42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61" title="The SGPlot Procedure" name="forestplot43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62" title="The SGPlot Procedure" name="forestplot44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63" title="The SGPlot Procedure" name="forestplot45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64" title="The SGPlot Procedure" name="forestplot46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65" title="The SGPlot Procedure" name="forestplot47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66" title="The SGPlot Procedure" name="forestplot48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from All Causes,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title="The SGPlot Procedure" name="forestplot49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925830" x="295910"/>
            <a:ext cy="5699760" cx="8552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17170" cx="8686800"/>
          </a:xfrm>
        </p:spPr>
        <p:txBody>
          <a:bodyPr/>
          <a:lstStyle/>
          <a:p>
            <a:pPr algn="ctr"/>
            <a:r>
              <a:rPr smtClean="0" dirty="0" sz="1400" lang="en-US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itle 2"/>
          <p:cNvSpPr>
            <a:spLocks noGrp="1"/>
          </p:cNvSpPr>
          <p:nvPr>
            <p:ph idx="2" type="title"/>
          </p:nvPr>
        </p:nvSpPr>
        <p:spPr>
          <a:xfrm>
            <a:off y="445770" x="228600"/>
            <a:ext cy="187960" cx="8686800"/>
          </a:xfrm>
        </p:spPr>
        <p:txBody>
          <a:bodyPr/>
          <a:lstStyle/>
          <a:p>
            <a:pPr algn="ctr"/>
            <a:r>
              <a:rPr smtClean="0" dirty="0" sz="1200" lang="en-US">
                <a:solidFill>
                  <a:srgbClr val="000000"/>
                </a:solidFill>
                <a:latin typeface="Arial"/>
              </a:rPr>
              <a:t>Observed and Predicted Deaths/Day/100,000 Population by Cause, March-December 2019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title="The SGPlot Procedure" name="forestplot50.png" descr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834390" x="388620"/>
            <a:ext cy="1369695" cx="2057400"/>
          </a:xfrm>
          <a:prstGeom prst="rect">
            <a:avLst/>
          </a:prstGeom>
        </p:spPr>
      </p:pic>
      <p:pic>
        <p:nvPicPr>
          <p:cNvPr id="75" title="The SGPlot Procedure" name="forestplot51.png" descr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y="834390" x="2493010"/>
            <a:ext cy="1371600" cx="2054225"/>
          </a:xfrm>
          <a:prstGeom prst="rect">
            <a:avLst/>
          </a:prstGeom>
        </p:spPr>
      </p:pic>
      <p:pic>
        <p:nvPicPr>
          <p:cNvPr id="76" title="The SGPlot Procedure" name="forestplot52.png" descr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y="834390" x="4594860"/>
            <a:ext cy="1369695" cx="2057400"/>
          </a:xfrm>
          <a:prstGeom prst="rect">
            <a:avLst/>
          </a:prstGeom>
        </p:spPr>
      </p:pic>
      <p:pic>
        <p:nvPicPr>
          <p:cNvPr id="77" title="The SGPlot Procedure" name="forestplot53.png" descr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y="2269490" x="388620"/>
            <a:ext cy="1369695" cx="2057400"/>
          </a:xfrm>
          <a:prstGeom prst="rect">
            <a:avLst/>
          </a:prstGeom>
        </p:spPr>
      </p:pic>
      <p:pic>
        <p:nvPicPr>
          <p:cNvPr id="78" title="The SGPlot Procedure" name="forestplot54.png" descr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y="2269490" x="2493010"/>
            <a:ext cy="1371600" cx="2054225"/>
          </a:xfrm>
          <a:prstGeom prst="rect">
            <a:avLst/>
          </a:prstGeom>
        </p:spPr>
      </p:pic>
      <p:pic>
        <p:nvPicPr>
          <p:cNvPr id="79" title="The SGPlot Procedure" name="forestplot55.png" descr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y="2269490" x="4594860"/>
            <a:ext cy="1369695" cx="2057400"/>
          </a:xfrm>
          <a:prstGeom prst="rect">
            <a:avLst/>
          </a:prstGeom>
        </p:spPr>
      </p:pic>
      <p:pic>
        <p:nvPicPr>
          <p:cNvPr id="80" title="The SGPlot Procedure" name="forestplot56.png" descr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y="2269490" x="6699250"/>
            <a:ext cy="1371600" cx="2054225"/>
          </a:xfrm>
          <a:prstGeom prst="rect">
            <a:avLst/>
          </a:prstGeom>
        </p:spPr>
      </p:pic>
      <p:pic>
        <p:nvPicPr>
          <p:cNvPr id="81" title="The SGPlot Procedure" name="forestplot57.png" descr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y="3704590" x="388620"/>
            <a:ext cy="1369695" cx="2057400"/>
          </a:xfrm>
          <a:prstGeom prst="rect">
            <a:avLst/>
          </a:prstGeom>
        </p:spPr>
      </p:pic>
      <p:pic>
        <p:nvPicPr>
          <p:cNvPr id="82" title="The SGPlot Procedure" name="forestplot58.png" descr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y="3704590" x="2493010"/>
            <a:ext cy="1371600" cx="2054225"/>
          </a:xfrm>
          <a:prstGeom prst="rect">
            <a:avLst/>
          </a:prstGeom>
        </p:spPr>
      </p:pic>
      <p:pic>
        <p:nvPicPr>
          <p:cNvPr id="83" title="The SGPlot Procedure" name="forestplot59.png" descr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y="3704590" x="4594860"/>
            <a:ext cy="1369695" cx="2057400"/>
          </a:xfrm>
          <a:prstGeom prst="rect">
            <a:avLst/>
          </a:prstGeom>
        </p:spPr>
      </p:pic>
      <p:pic>
        <p:nvPicPr>
          <p:cNvPr id="84" title="The SGPlot Procedure" name="forestplot60.png" descr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y="3704590" x="6699250"/>
            <a:ext cy="1371600" cx="2054225"/>
          </a:xfrm>
          <a:prstGeom prst="rect">
            <a:avLst/>
          </a:prstGeom>
        </p:spPr>
      </p:pic>
      <p:pic>
        <p:nvPicPr>
          <p:cNvPr id="85" title="The SGPlot Procedure" name="forestplot61.png" descr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y="5139690" x="388620"/>
            <a:ext cy="1369695" cx="2057400"/>
          </a:xfrm>
          <a:prstGeom prst="rect">
            <a:avLst/>
          </a:prstGeom>
        </p:spPr>
      </p:pic>
      <p:pic>
        <p:nvPicPr>
          <p:cNvPr id="86" title="The SGPlot Procedure" name="forestplot62.png" descr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y="5139690" x="2493010"/>
            <a:ext cy="1371600" cx="2054225"/>
          </a:xfrm>
          <a:prstGeom prst="rect">
            <a:avLst/>
          </a:prstGeom>
        </p:spPr>
      </p:pic>
      <p:pic>
        <p:nvPicPr>
          <p:cNvPr id="87" title="The SGPlot Procedure" name="forestplot63.png" descr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y="5139690" x="4594860"/>
            <a:ext cy="1369695" cx="2057400"/>
          </a:xfrm>
          <a:prstGeom prst="rect">
            <a:avLst/>
          </a:prstGeom>
        </p:spPr>
      </p:pic>
      <p:pic>
        <p:nvPicPr>
          <p:cNvPr id="88" title="The SGPlot Procedure" name="forestplot64.png" descr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y="5139690" x="6699250"/>
            <a:ext cy="1371600" cx="2054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DS Theme">
  <a:themeElements>
    <a:clrScheme name="OD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S The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DS Them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ODS Theme</vt:lpstr>
      <vt:lpstr>Mideast + New England</vt:lpstr>
      <vt:lpstr>Mideast + New England</vt:lpstr>
      <vt:lpstr>Southeast + Southwest</vt:lpstr>
      <vt:lpstr>Southeast + Southwest</vt:lpstr>
      <vt:lpstr>Far West + Plains + Rocky Mountain</vt:lpstr>
      <vt:lpstr>Far West + Plains + Rocky Mountain</vt:lpstr>
      <vt:lpstr>Great Lakes</vt:lpstr>
      <vt:lpstr>Great Lakes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7P08052020 -->
  <!-- syshostinfolong X64_10PRO WIN 10.0.19041  Workstation -->
  <dc:creator>lzalla1</dc:creator>
  <cp:lastModifiedBy>lzalla1</cp:lastModifiedBy>
  <cp:revision>1</cp:revision>
  <dcterms:created xsi:type="dcterms:W3CDTF">2023-11-02T21:24:32-04:00</dcterms:created>
  <dcterms:modified xsi:type="dcterms:W3CDTF">2023-11-02T21:24:32-04:00</dcterms:modified>
</cp:coreProperties>
</file>