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64518C-719D-431E-9DD3-A6B206A8BE2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388620" y="834390"/>
            <a:ext cx="2057400" cy="1369695"/>
          </a:xfrm>
        </p:spPr>
      </p:sp>
      <p:sp>
        <p:nvSpPr>
          <p:cNvPr id="5" name="Picture Placeholder 2"/>
          <p:cNvSpPr>
            <a:spLocks noGrp="1"/>
          </p:cNvSpPr>
          <p:nvPr>
            <p:ph type="pic" idx="4"/>
          </p:nvPr>
        </p:nvSpPr>
        <p:spPr>
          <a:xfrm>
            <a:off x="2493010" y="834390"/>
            <a:ext cx="2054225" cy="1371600"/>
          </a:xfrm>
        </p:spPr>
      </p:sp>
      <p:sp>
        <p:nvSpPr>
          <p:cNvPr id="6" name="Picture Placeholder 3"/>
          <p:cNvSpPr>
            <a:spLocks noGrp="1"/>
          </p:cNvSpPr>
          <p:nvPr>
            <p:ph type="pic" idx="5"/>
          </p:nvPr>
        </p:nvSpPr>
        <p:spPr>
          <a:xfrm>
            <a:off x="4594860" y="834390"/>
            <a:ext cx="2057400" cy="1369695"/>
          </a:xfrm>
        </p:spPr>
      </p:sp>
      <p:sp>
        <p:nvSpPr>
          <p:cNvPr id="7" name="Picture Placeholder 4"/>
          <p:cNvSpPr>
            <a:spLocks noGrp="1"/>
          </p:cNvSpPr>
          <p:nvPr>
            <p:ph type="pic" idx="6"/>
          </p:nvPr>
        </p:nvSpPr>
        <p:spPr>
          <a:xfrm>
            <a:off x="6699250" y="834390"/>
            <a:ext cx="2054225" cy="1371600"/>
          </a:xfrm>
        </p:spPr>
      </p:sp>
      <p:sp>
        <p:nvSpPr>
          <p:cNvPr id="8" name="Picture Placeholder 5"/>
          <p:cNvSpPr>
            <a:spLocks noGrp="1"/>
          </p:cNvSpPr>
          <p:nvPr>
            <p:ph type="pic" idx="7"/>
          </p:nvPr>
        </p:nvSpPr>
        <p:spPr>
          <a:xfrm>
            <a:off x="388620" y="2269490"/>
            <a:ext cx="2057400" cy="1369695"/>
          </a:xfrm>
        </p:spPr>
      </p:sp>
      <p:sp>
        <p:nvSpPr>
          <p:cNvPr id="9" name="Picture Placeholder 6"/>
          <p:cNvSpPr>
            <a:spLocks noGrp="1"/>
          </p:cNvSpPr>
          <p:nvPr>
            <p:ph type="pic" idx="8"/>
          </p:nvPr>
        </p:nvSpPr>
        <p:spPr>
          <a:xfrm>
            <a:off x="2493010" y="2269490"/>
            <a:ext cx="2054225" cy="1371600"/>
          </a:xfrm>
        </p:spPr>
      </p:sp>
      <p:sp>
        <p:nvSpPr>
          <p:cNvPr id="10" name="Picture Placeholder 7"/>
          <p:cNvSpPr>
            <a:spLocks noGrp="1"/>
          </p:cNvSpPr>
          <p:nvPr>
            <p:ph type="pic" idx="9"/>
          </p:nvPr>
        </p:nvSpPr>
        <p:spPr>
          <a:xfrm>
            <a:off x="4594860" y="2269490"/>
            <a:ext cx="2057400" cy="1369695"/>
          </a:xfrm>
        </p:spPr>
      </p:sp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6699250" y="2269490"/>
            <a:ext cx="2054225" cy="1371600"/>
          </a:xfrm>
        </p:spPr>
      </p:sp>
      <p:sp>
        <p:nvSpPr>
          <p:cNvPr id="12" name="Picture Placeholder 9"/>
          <p:cNvSpPr>
            <a:spLocks noGrp="1"/>
          </p:cNvSpPr>
          <p:nvPr>
            <p:ph type="pic" idx="14"/>
          </p:nvPr>
        </p:nvSpPr>
        <p:spPr>
          <a:xfrm>
            <a:off x="388620" y="3704590"/>
            <a:ext cx="2057400" cy="1369695"/>
          </a:xfrm>
        </p:spPr>
      </p:sp>
      <p:sp>
        <p:nvSpPr>
          <p:cNvPr id="13" name="Picture Placeholder 10"/>
          <p:cNvSpPr>
            <a:spLocks noGrp="1"/>
          </p:cNvSpPr>
          <p:nvPr>
            <p:ph type="pic" idx="15"/>
          </p:nvPr>
        </p:nvSpPr>
        <p:spPr>
          <a:xfrm>
            <a:off x="2493010" y="3704590"/>
            <a:ext cx="2054225" cy="1371600"/>
          </a:xfrm>
        </p:spPr>
      </p:sp>
      <p:sp>
        <p:nvSpPr>
          <p:cNvPr id="14" name="Picture Placeholder 11"/>
          <p:cNvSpPr>
            <a:spLocks noGrp="1"/>
          </p:cNvSpPr>
          <p:nvPr>
            <p:ph type="pic" idx="16"/>
          </p:nvPr>
        </p:nvSpPr>
        <p:spPr>
          <a:xfrm>
            <a:off x="4594860" y="3704590"/>
            <a:ext cx="2057400" cy="1369695"/>
          </a:xfrm>
        </p:spPr>
      </p:sp>
      <p:sp>
        <p:nvSpPr>
          <p:cNvPr id="15" name="Picture Placeholder 12"/>
          <p:cNvSpPr>
            <a:spLocks noGrp="1"/>
          </p:cNvSpPr>
          <p:nvPr>
            <p:ph type="pic" idx="17"/>
          </p:nvPr>
        </p:nvSpPr>
        <p:spPr>
          <a:xfrm>
            <a:off x="6699250" y="3704590"/>
            <a:ext cx="2054225" cy="1371600"/>
          </a:xfrm>
        </p:spPr>
      </p:sp>
      <p:sp>
        <p:nvSpPr>
          <p:cNvPr id="16" name="Picture Placeholder 13"/>
          <p:cNvSpPr>
            <a:spLocks noGrp="1"/>
          </p:cNvSpPr>
          <p:nvPr>
            <p:ph type="pic" idx="18"/>
          </p:nvPr>
        </p:nvSpPr>
        <p:spPr>
          <a:xfrm>
            <a:off x="388620" y="5139690"/>
            <a:ext cx="2057400" cy="1369695"/>
          </a:xfrm>
        </p:spPr>
      </p:sp>
      <p:sp>
        <p:nvSpPr>
          <p:cNvPr id="17" name="Picture Placeholder 14"/>
          <p:cNvSpPr>
            <a:spLocks noGrp="1"/>
          </p:cNvSpPr>
          <p:nvPr>
            <p:ph type="pic" idx="19"/>
          </p:nvPr>
        </p:nvSpPr>
        <p:spPr>
          <a:xfrm>
            <a:off x="2493010" y="5139690"/>
            <a:ext cx="2054225" cy="1371600"/>
          </a:xfrm>
        </p:spPr>
      </p:sp>
      <p:sp>
        <p:nvSpPr>
          <p:cNvPr id="18" name="Picture Placeholder 15"/>
          <p:cNvSpPr>
            <a:spLocks noGrp="1"/>
          </p:cNvSpPr>
          <p:nvPr>
            <p:ph type="pic" idx="20"/>
          </p:nvPr>
        </p:nvSpPr>
        <p:spPr>
          <a:xfrm>
            <a:off x="4594860" y="5139690"/>
            <a:ext cx="2057400" cy="1369695"/>
          </a:xfrm>
        </p:spPr>
      </p:sp>
      <p:sp>
        <p:nvSpPr>
          <p:cNvPr id="19" name="Picture Placeholder 16"/>
          <p:cNvSpPr>
            <a:spLocks noGrp="1"/>
          </p:cNvSpPr>
          <p:nvPr>
            <p:ph type="pic" idx="21"/>
          </p:nvPr>
        </p:nvSpPr>
        <p:spPr>
          <a:xfrm>
            <a:off x="6699250" y="5139690"/>
            <a:ext cx="2054225" cy="1371600"/>
          </a:xfrm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ODS Layout 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r>
              <a:rPr lang="en-US"/>
              <a:t>Click to add subtitle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idx="3"/>
          </p:nvPr>
        </p:nvSpPr>
        <p:spPr>
          <a:xfrm>
            <a:off x="295910" y="925830"/>
            <a:ext cx="8552180" cy="5699760"/>
          </a:xfrm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Title Placeholder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90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35100"/>
            <a:ext cx="86868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91" name="Date Placeholder"/>
          <p:cNvSpPr>
            <a:spLocks noGrp="1"/>
          </p:cNvSpPr>
          <p:nvPr>
            <p:ph type="dt" sz="half" idx="2"/>
          </p:nvPr>
        </p:nvSpPr>
        <p:spPr>
          <a:xfrm>
            <a:off x="228600" y="62642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657F-8BD8-4572-8C58-5FFC90B84773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1292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124200" y="62642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93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6781800" y="62642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3DD6-323F-41D6-9969-C9FF49385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  <p:sldLayoutId id="2147483760" r:id="rId113"/>
    <p:sldLayoutId id="2147483761" r:id="rId114"/>
    <p:sldLayoutId id="2147483762" r:id="rId115"/>
    <p:sldLayoutId id="2147483763" r:id="rId116"/>
    <p:sldLayoutId id="2147483764" r:id="rId117"/>
    <p:sldLayoutId id="2147483765" r:id="rId118"/>
    <p:sldLayoutId id="2147483766" r:id="rId119"/>
    <p:sldLayoutId id="2147483767" r:id="rId120"/>
    <p:sldLayoutId id="2147483768" r:id="rId12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1200" kern="1200">
          <a:solidFill>
            <a:srgbClr val="000000"/>
          </a:solidFill>
          <a:latin typeface="+mj-lt"/>
        </a:defRPr>
      </a:lvl1pPr>
      <a:lvl2pPr algn="ctr" rtl="0" fontAlgn="base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2pPr>
      <a:lvl3pPr algn="ctr" rtl="0" fontAlgn="base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3pPr>
      <a:lvl4pPr algn="ctr" rtl="0" fontAlgn="base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4pPr>
      <a:lvl5pPr algn="ctr" rtl="0" fontAlgn="base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 charset="0"/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United States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from All Causes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SGPlot1848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910" y="925830"/>
            <a:ext cx="8552180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Great Lakes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by Cause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SGPlot1917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620" y="834390"/>
            <a:ext cx="2057400" cy="1369695"/>
          </a:xfrm>
          <a:prstGeom prst="rect">
            <a:avLst/>
          </a:prstGeom>
        </p:spPr>
      </p:pic>
      <p:pic>
        <p:nvPicPr>
          <p:cNvPr id="101" name="SGPlot1918.png" descr="The SGPlot Procedure" title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3010" y="834390"/>
            <a:ext cx="2054225" cy="1371600"/>
          </a:xfrm>
          <a:prstGeom prst="rect">
            <a:avLst/>
          </a:prstGeom>
        </p:spPr>
      </p:pic>
      <p:pic>
        <p:nvPicPr>
          <p:cNvPr id="102" name="SGPlot1919.png" descr="The SGPlot Procedure" title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4860" y="834390"/>
            <a:ext cx="2057400" cy="1369695"/>
          </a:xfrm>
          <a:prstGeom prst="rect">
            <a:avLst/>
          </a:prstGeom>
        </p:spPr>
      </p:pic>
      <p:pic>
        <p:nvPicPr>
          <p:cNvPr id="103" name="SGPlot1920.png" descr="The SGPlot Procedure" title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99250" y="834390"/>
            <a:ext cx="2054225" cy="1371600"/>
          </a:xfrm>
          <a:prstGeom prst="rect">
            <a:avLst/>
          </a:prstGeom>
        </p:spPr>
      </p:pic>
      <p:pic>
        <p:nvPicPr>
          <p:cNvPr id="104" name="SGPlot1921.png" descr="The SGPlot Procedure" title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8620" y="2269490"/>
            <a:ext cx="2057400" cy="1369695"/>
          </a:xfrm>
          <a:prstGeom prst="rect">
            <a:avLst/>
          </a:prstGeom>
        </p:spPr>
      </p:pic>
      <p:pic>
        <p:nvPicPr>
          <p:cNvPr id="105" name="SGPlot1922.png" descr="The SGPlot Procedure" title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93010" y="2269490"/>
            <a:ext cx="2054225" cy="1371600"/>
          </a:xfrm>
          <a:prstGeom prst="rect">
            <a:avLst/>
          </a:prstGeom>
        </p:spPr>
      </p:pic>
      <p:pic>
        <p:nvPicPr>
          <p:cNvPr id="106" name="SGPlot1923.png" descr="The SGPlot Procedure" title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594860" y="2269490"/>
            <a:ext cx="2057400" cy="1369695"/>
          </a:xfrm>
          <a:prstGeom prst="rect">
            <a:avLst/>
          </a:prstGeom>
        </p:spPr>
      </p:pic>
      <p:pic>
        <p:nvPicPr>
          <p:cNvPr id="107" name="SGPlot1924.png" descr="The SGPlot Procedure" title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99250" y="2269490"/>
            <a:ext cx="2054225" cy="1371600"/>
          </a:xfrm>
          <a:prstGeom prst="rect">
            <a:avLst/>
          </a:prstGeom>
        </p:spPr>
      </p:pic>
      <p:pic>
        <p:nvPicPr>
          <p:cNvPr id="108" name="SGPlot1925.png" descr="The SGPlot Procedure" title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8620" y="3704590"/>
            <a:ext cx="2057400" cy="1369695"/>
          </a:xfrm>
          <a:prstGeom prst="rect">
            <a:avLst/>
          </a:prstGeom>
        </p:spPr>
      </p:pic>
      <p:pic>
        <p:nvPicPr>
          <p:cNvPr id="109" name="SGPlot1926.png" descr="The SGPlot Procedure" title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493010" y="3704590"/>
            <a:ext cx="2054225" cy="1371600"/>
          </a:xfrm>
          <a:prstGeom prst="rect">
            <a:avLst/>
          </a:prstGeom>
        </p:spPr>
      </p:pic>
      <p:pic>
        <p:nvPicPr>
          <p:cNvPr id="110" name="SGPlot1927.png" descr="The SGPlot Procedure" title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594860" y="3704590"/>
            <a:ext cx="2057400" cy="1369695"/>
          </a:xfrm>
          <a:prstGeom prst="rect">
            <a:avLst/>
          </a:prstGeom>
        </p:spPr>
      </p:pic>
      <p:pic>
        <p:nvPicPr>
          <p:cNvPr id="111" name="SGPlot1928.png" descr="The SGPlot Procedure" title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699250" y="3704590"/>
            <a:ext cx="2054225" cy="1371600"/>
          </a:xfrm>
          <a:prstGeom prst="rect">
            <a:avLst/>
          </a:prstGeom>
        </p:spPr>
      </p:pic>
      <p:pic>
        <p:nvPicPr>
          <p:cNvPr id="112" name="SGPlot1929.png" descr="The SGPlot Procedure" title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88620" y="5139690"/>
            <a:ext cx="2057400" cy="1369695"/>
          </a:xfrm>
          <a:prstGeom prst="rect">
            <a:avLst/>
          </a:prstGeom>
        </p:spPr>
      </p:pic>
      <p:pic>
        <p:nvPicPr>
          <p:cNvPr id="113" name="SGPlot1930.png" descr="The SGPlot Procedure" title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493010" y="5139690"/>
            <a:ext cx="2054225" cy="1371600"/>
          </a:xfrm>
          <a:prstGeom prst="rect">
            <a:avLst/>
          </a:prstGeom>
        </p:spPr>
      </p:pic>
      <p:pic>
        <p:nvPicPr>
          <p:cNvPr id="114" name="SGPlot1931.png" descr="The SGPlot Procedure" title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594860" y="5139690"/>
            <a:ext cx="2057400" cy="1369695"/>
          </a:xfrm>
          <a:prstGeom prst="rect">
            <a:avLst/>
          </a:prstGeom>
        </p:spPr>
      </p:pic>
      <p:pic>
        <p:nvPicPr>
          <p:cNvPr id="115" name="SGPlot1932.png" descr="The SGPlot Procedure" title="The SGPlot Procedure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6699250" y="5139690"/>
            <a:ext cx="205422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United States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by Cause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SGPlot1849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620" y="834390"/>
            <a:ext cx="2057400" cy="1369695"/>
          </a:xfrm>
          <a:prstGeom prst="rect">
            <a:avLst/>
          </a:prstGeom>
        </p:spPr>
      </p:pic>
      <p:pic>
        <p:nvPicPr>
          <p:cNvPr id="9" name="SGPlot1850.png" descr="The SGPlot Procedure" title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3010" y="834390"/>
            <a:ext cx="2054225" cy="1371600"/>
          </a:xfrm>
          <a:prstGeom prst="rect">
            <a:avLst/>
          </a:prstGeom>
        </p:spPr>
      </p:pic>
      <p:pic>
        <p:nvPicPr>
          <p:cNvPr id="10" name="SGPlot1851.png" descr="The SGPlot Procedure" title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4860" y="834390"/>
            <a:ext cx="2057400" cy="1369695"/>
          </a:xfrm>
          <a:prstGeom prst="rect">
            <a:avLst/>
          </a:prstGeom>
        </p:spPr>
      </p:pic>
      <p:pic>
        <p:nvPicPr>
          <p:cNvPr id="11" name="SGPlot1852.png" descr="The SGPlot Procedure" title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99250" y="834390"/>
            <a:ext cx="2054225" cy="1371600"/>
          </a:xfrm>
          <a:prstGeom prst="rect">
            <a:avLst/>
          </a:prstGeom>
        </p:spPr>
      </p:pic>
      <p:pic>
        <p:nvPicPr>
          <p:cNvPr id="12" name="SGPlot1853.png" descr="The SGPlot Procedure" title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8620" y="2269490"/>
            <a:ext cx="2057400" cy="1369695"/>
          </a:xfrm>
          <a:prstGeom prst="rect">
            <a:avLst/>
          </a:prstGeom>
        </p:spPr>
      </p:pic>
      <p:pic>
        <p:nvPicPr>
          <p:cNvPr id="13" name="SGPlot1854.png" descr="The SGPlot Procedure" title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93010" y="2269490"/>
            <a:ext cx="2054225" cy="1371600"/>
          </a:xfrm>
          <a:prstGeom prst="rect">
            <a:avLst/>
          </a:prstGeom>
        </p:spPr>
      </p:pic>
      <p:pic>
        <p:nvPicPr>
          <p:cNvPr id="14" name="SGPlot1855.png" descr="The SGPlot Procedure" title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594860" y="2269490"/>
            <a:ext cx="2057400" cy="1369695"/>
          </a:xfrm>
          <a:prstGeom prst="rect">
            <a:avLst/>
          </a:prstGeom>
        </p:spPr>
      </p:pic>
      <p:pic>
        <p:nvPicPr>
          <p:cNvPr id="15" name="SGPlot1856.png" descr="The SGPlot Procedure" title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99250" y="2269490"/>
            <a:ext cx="2054225" cy="1371600"/>
          </a:xfrm>
          <a:prstGeom prst="rect">
            <a:avLst/>
          </a:prstGeom>
        </p:spPr>
      </p:pic>
      <p:pic>
        <p:nvPicPr>
          <p:cNvPr id="16" name="SGPlot1857.png" descr="The SGPlot Procedure" title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8620" y="3704590"/>
            <a:ext cx="2057400" cy="1369695"/>
          </a:xfrm>
          <a:prstGeom prst="rect">
            <a:avLst/>
          </a:prstGeom>
        </p:spPr>
      </p:pic>
      <p:pic>
        <p:nvPicPr>
          <p:cNvPr id="17" name="SGPlot1858.png" descr="The SGPlot Procedure" title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493010" y="3704590"/>
            <a:ext cx="2054225" cy="1371600"/>
          </a:xfrm>
          <a:prstGeom prst="rect">
            <a:avLst/>
          </a:prstGeom>
        </p:spPr>
      </p:pic>
      <p:pic>
        <p:nvPicPr>
          <p:cNvPr id="18" name="SGPlot1859.png" descr="The SGPlot Procedure" title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594860" y="3704590"/>
            <a:ext cx="2057400" cy="1369695"/>
          </a:xfrm>
          <a:prstGeom prst="rect">
            <a:avLst/>
          </a:prstGeom>
        </p:spPr>
      </p:pic>
      <p:pic>
        <p:nvPicPr>
          <p:cNvPr id="19" name="SGPlot1860.png" descr="The SGPlot Procedure" title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699250" y="3704590"/>
            <a:ext cx="2054225" cy="1371600"/>
          </a:xfrm>
          <a:prstGeom prst="rect">
            <a:avLst/>
          </a:prstGeom>
        </p:spPr>
      </p:pic>
      <p:pic>
        <p:nvPicPr>
          <p:cNvPr id="20" name="SGPlot1861.png" descr="The SGPlot Procedure" title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88620" y="5139690"/>
            <a:ext cx="2057400" cy="1369695"/>
          </a:xfrm>
          <a:prstGeom prst="rect">
            <a:avLst/>
          </a:prstGeom>
        </p:spPr>
      </p:pic>
      <p:pic>
        <p:nvPicPr>
          <p:cNvPr id="21" name="SGPlot1862.png" descr="The SGPlot Procedure" title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493010" y="5139690"/>
            <a:ext cx="2054225" cy="1371600"/>
          </a:xfrm>
          <a:prstGeom prst="rect">
            <a:avLst/>
          </a:prstGeom>
        </p:spPr>
      </p:pic>
      <p:pic>
        <p:nvPicPr>
          <p:cNvPr id="22" name="SGPlot1863.png" descr="The SGPlot Procedure" title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594860" y="5139690"/>
            <a:ext cx="2057400" cy="1369695"/>
          </a:xfrm>
          <a:prstGeom prst="rect">
            <a:avLst/>
          </a:prstGeom>
        </p:spPr>
      </p:pic>
      <p:pic>
        <p:nvPicPr>
          <p:cNvPr id="23" name="SGPlot1864.png" descr="The SGPlot Procedure" title="The SGPlot Procedure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6699250" y="5139690"/>
            <a:ext cx="205422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Mideast + New England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from All Causes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SGPlot1865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910" y="925830"/>
            <a:ext cx="8552180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Mideast + New England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by Cause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" name="SGPlot1866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620" y="834390"/>
            <a:ext cx="2057400" cy="1369695"/>
          </a:xfrm>
          <a:prstGeom prst="rect">
            <a:avLst/>
          </a:prstGeom>
        </p:spPr>
      </p:pic>
      <p:pic>
        <p:nvPicPr>
          <p:cNvPr id="32" name="SGPlot1867.png" descr="The SGPlot Procedure" title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3010" y="834390"/>
            <a:ext cx="2054225" cy="1371600"/>
          </a:xfrm>
          <a:prstGeom prst="rect">
            <a:avLst/>
          </a:prstGeom>
        </p:spPr>
      </p:pic>
      <p:pic>
        <p:nvPicPr>
          <p:cNvPr id="33" name="SGPlot1868.png" descr="The SGPlot Procedure" title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4860" y="834390"/>
            <a:ext cx="2057400" cy="1369695"/>
          </a:xfrm>
          <a:prstGeom prst="rect">
            <a:avLst/>
          </a:prstGeom>
        </p:spPr>
      </p:pic>
      <p:pic>
        <p:nvPicPr>
          <p:cNvPr id="34" name="SGPlot1869.png" descr="The SGPlot Procedure" title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99250" y="834390"/>
            <a:ext cx="2054225" cy="1371600"/>
          </a:xfrm>
          <a:prstGeom prst="rect">
            <a:avLst/>
          </a:prstGeom>
        </p:spPr>
      </p:pic>
      <p:pic>
        <p:nvPicPr>
          <p:cNvPr id="35" name="SGPlot1870.png" descr="The SGPlot Procedure" title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8620" y="2269490"/>
            <a:ext cx="2057400" cy="1369695"/>
          </a:xfrm>
          <a:prstGeom prst="rect">
            <a:avLst/>
          </a:prstGeom>
        </p:spPr>
      </p:pic>
      <p:pic>
        <p:nvPicPr>
          <p:cNvPr id="36" name="SGPlot1871.png" descr="The SGPlot Procedure" title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93010" y="2269490"/>
            <a:ext cx="2054225" cy="1371600"/>
          </a:xfrm>
          <a:prstGeom prst="rect">
            <a:avLst/>
          </a:prstGeom>
        </p:spPr>
      </p:pic>
      <p:pic>
        <p:nvPicPr>
          <p:cNvPr id="37" name="SGPlot1872.png" descr="The SGPlot Procedure" title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594860" y="2269490"/>
            <a:ext cx="2057400" cy="1369695"/>
          </a:xfrm>
          <a:prstGeom prst="rect">
            <a:avLst/>
          </a:prstGeom>
        </p:spPr>
      </p:pic>
      <p:pic>
        <p:nvPicPr>
          <p:cNvPr id="38" name="SGPlot1873.png" descr="The SGPlot Procedure" title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99250" y="2269490"/>
            <a:ext cx="2054225" cy="1371600"/>
          </a:xfrm>
          <a:prstGeom prst="rect">
            <a:avLst/>
          </a:prstGeom>
        </p:spPr>
      </p:pic>
      <p:pic>
        <p:nvPicPr>
          <p:cNvPr id="39" name="SGPlot1874.png" descr="The SGPlot Procedure" title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8620" y="3704590"/>
            <a:ext cx="2057400" cy="1369695"/>
          </a:xfrm>
          <a:prstGeom prst="rect">
            <a:avLst/>
          </a:prstGeom>
        </p:spPr>
      </p:pic>
      <p:pic>
        <p:nvPicPr>
          <p:cNvPr id="40" name="SGPlot1875.png" descr="The SGPlot Procedure" title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493010" y="3704590"/>
            <a:ext cx="2054225" cy="1371600"/>
          </a:xfrm>
          <a:prstGeom prst="rect">
            <a:avLst/>
          </a:prstGeom>
        </p:spPr>
      </p:pic>
      <p:pic>
        <p:nvPicPr>
          <p:cNvPr id="41" name="SGPlot1876.png" descr="The SGPlot Procedure" title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594860" y="3704590"/>
            <a:ext cx="2057400" cy="1369695"/>
          </a:xfrm>
          <a:prstGeom prst="rect">
            <a:avLst/>
          </a:prstGeom>
        </p:spPr>
      </p:pic>
      <p:pic>
        <p:nvPicPr>
          <p:cNvPr id="42" name="SGPlot1877.png" descr="The SGPlot Procedure" title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699250" y="3704590"/>
            <a:ext cx="2054225" cy="1371600"/>
          </a:xfrm>
          <a:prstGeom prst="rect">
            <a:avLst/>
          </a:prstGeom>
        </p:spPr>
      </p:pic>
      <p:pic>
        <p:nvPicPr>
          <p:cNvPr id="43" name="SGPlot1878.png" descr="The SGPlot Procedure" title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88620" y="5139690"/>
            <a:ext cx="2057400" cy="1369695"/>
          </a:xfrm>
          <a:prstGeom prst="rect">
            <a:avLst/>
          </a:prstGeom>
        </p:spPr>
      </p:pic>
      <p:pic>
        <p:nvPicPr>
          <p:cNvPr id="44" name="SGPlot1879.png" descr="The SGPlot Procedure" title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493010" y="5139690"/>
            <a:ext cx="2054225" cy="1371600"/>
          </a:xfrm>
          <a:prstGeom prst="rect">
            <a:avLst/>
          </a:prstGeom>
        </p:spPr>
      </p:pic>
      <p:pic>
        <p:nvPicPr>
          <p:cNvPr id="45" name="SGPlot1880.png" descr="The SGPlot Procedure" title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594860" y="5139690"/>
            <a:ext cx="2057400" cy="1369695"/>
          </a:xfrm>
          <a:prstGeom prst="rect">
            <a:avLst/>
          </a:prstGeom>
        </p:spPr>
      </p:pic>
      <p:pic>
        <p:nvPicPr>
          <p:cNvPr id="46" name="SGPlot1881.png" descr="The SGPlot Procedure" title="The SGPlot Procedure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6699250" y="5139690"/>
            <a:ext cx="205422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Southeast + Southwest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from All Causes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SGPlot1882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910" y="925830"/>
            <a:ext cx="8552180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Southeast + Southwest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by Cause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SGPlot1883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620" y="834390"/>
            <a:ext cx="2057400" cy="1369695"/>
          </a:xfrm>
          <a:prstGeom prst="rect">
            <a:avLst/>
          </a:prstGeom>
        </p:spPr>
      </p:pic>
      <p:pic>
        <p:nvPicPr>
          <p:cNvPr id="55" name="SGPlot1884.png" descr="The SGPlot Procedure" title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3010" y="834390"/>
            <a:ext cx="2054225" cy="1371600"/>
          </a:xfrm>
          <a:prstGeom prst="rect">
            <a:avLst/>
          </a:prstGeom>
        </p:spPr>
      </p:pic>
      <p:pic>
        <p:nvPicPr>
          <p:cNvPr id="56" name="SGPlot1885.png" descr="The SGPlot Procedure" title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4860" y="834390"/>
            <a:ext cx="2057400" cy="1369695"/>
          </a:xfrm>
          <a:prstGeom prst="rect">
            <a:avLst/>
          </a:prstGeom>
        </p:spPr>
      </p:pic>
      <p:pic>
        <p:nvPicPr>
          <p:cNvPr id="57" name="SGPlot1886.png" descr="The SGPlot Procedure" title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99250" y="834390"/>
            <a:ext cx="2054225" cy="1371600"/>
          </a:xfrm>
          <a:prstGeom prst="rect">
            <a:avLst/>
          </a:prstGeom>
        </p:spPr>
      </p:pic>
      <p:pic>
        <p:nvPicPr>
          <p:cNvPr id="58" name="SGPlot1887.png" descr="The SGPlot Procedure" title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8620" y="2269490"/>
            <a:ext cx="2057400" cy="1369695"/>
          </a:xfrm>
          <a:prstGeom prst="rect">
            <a:avLst/>
          </a:prstGeom>
        </p:spPr>
      </p:pic>
      <p:pic>
        <p:nvPicPr>
          <p:cNvPr id="59" name="SGPlot1888.png" descr="The SGPlot Procedure" title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93010" y="2269490"/>
            <a:ext cx="2054225" cy="1371600"/>
          </a:xfrm>
          <a:prstGeom prst="rect">
            <a:avLst/>
          </a:prstGeom>
        </p:spPr>
      </p:pic>
      <p:pic>
        <p:nvPicPr>
          <p:cNvPr id="60" name="SGPlot1889.png" descr="The SGPlot Procedure" title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594860" y="2269490"/>
            <a:ext cx="2057400" cy="1369695"/>
          </a:xfrm>
          <a:prstGeom prst="rect">
            <a:avLst/>
          </a:prstGeom>
        </p:spPr>
      </p:pic>
      <p:pic>
        <p:nvPicPr>
          <p:cNvPr id="61" name="SGPlot1890.png" descr="The SGPlot Procedure" title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99250" y="2269490"/>
            <a:ext cx="2054225" cy="1371600"/>
          </a:xfrm>
          <a:prstGeom prst="rect">
            <a:avLst/>
          </a:prstGeom>
        </p:spPr>
      </p:pic>
      <p:pic>
        <p:nvPicPr>
          <p:cNvPr id="62" name="SGPlot1891.png" descr="The SGPlot Procedure" title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8620" y="3704590"/>
            <a:ext cx="2057400" cy="1369695"/>
          </a:xfrm>
          <a:prstGeom prst="rect">
            <a:avLst/>
          </a:prstGeom>
        </p:spPr>
      </p:pic>
      <p:pic>
        <p:nvPicPr>
          <p:cNvPr id="63" name="SGPlot1892.png" descr="The SGPlot Procedure" title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493010" y="3704590"/>
            <a:ext cx="2054225" cy="1371600"/>
          </a:xfrm>
          <a:prstGeom prst="rect">
            <a:avLst/>
          </a:prstGeom>
        </p:spPr>
      </p:pic>
      <p:pic>
        <p:nvPicPr>
          <p:cNvPr id="64" name="SGPlot1893.png" descr="The SGPlot Procedure" title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594860" y="3704590"/>
            <a:ext cx="2057400" cy="1369695"/>
          </a:xfrm>
          <a:prstGeom prst="rect">
            <a:avLst/>
          </a:prstGeom>
        </p:spPr>
      </p:pic>
      <p:pic>
        <p:nvPicPr>
          <p:cNvPr id="65" name="SGPlot1894.png" descr="The SGPlot Procedure" title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699250" y="3704590"/>
            <a:ext cx="2054225" cy="1371600"/>
          </a:xfrm>
          <a:prstGeom prst="rect">
            <a:avLst/>
          </a:prstGeom>
        </p:spPr>
      </p:pic>
      <p:pic>
        <p:nvPicPr>
          <p:cNvPr id="66" name="SGPlot1895.png" descr="The SGPlot Procedure" title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88620" y="5139690"/>
            <a:ext cx="2057400" cy="1369695"/>
          </a:xfrm>
          <a:prstGeom prst="rect">
            <a:avLst/>
          </a:prstGeom>
        </p:spPr>
      </p:pic>
      <p:pic>
        <p:nvPicPr>
          <p:cNvPr id="67" name="SGPlot1896.png" descr="The SGPlot Procedure" title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493010" y="5139690"/>
            <a:ext cx="2054225" cy="1371600"/>
          </a:xfrm>
          <a:prstGeom prst="rect">
            <a:avLst/>
          </a:prstGeom>
        </p:spPr>
      </p:pic>
      <p:pic>
        <p:nvPicPr>
          <p:cNvPr id="68" name="SGPlot1897.png" descr="The SGPlot Procedure" title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594860" y="5139690"/>
            <a:ext cx="2057400" cy="1369695"/>
          </a:xfrm>
          <a:prstGeom prst="rect">
            <a:avLst/>
          </a:prstGeom>
        </p:spPr>
      </p:pic>
      <p:pic>
        <p:nvPicPr>
          <p:cNvPr id="69" name="SGPlot1898.png" descr="The SGPlot Procedure" title="The SGPlot Procedure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6699250" y="5139690"/>
            <a:ext cx="205422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Far West + Plains + Rocky Mountain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from All Causes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SGPlot1899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910" y="925830"/>
            <a:ext cx="8552180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Far West + Plains + Rocky Mountain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by Cause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SGPlot1900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620" y="834390"/>
            <a:ext cx="2057400" cy="1369695"/>
          </a:xfrm>
          <a:prstGeom prst="rect">
            <a:avLst/>
          </a:prstGeom>
        </p:spPr>
      </p:pic>
      <p:pic>
        <p:nvPicPr>
          <p:cNvPr id="78" name="SGPlot1901.png" descr="The SGPlot Procedure" title="The SGPlot Procedure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3010" y="834390"/>
            <a:ext cx="2054225" cy="1371600"/>
          </a:xfrm>
          <a:prstGeom prst="rect">
            <a:avLst/>
          </a:prstGeom>
        </p:spPr>
      </p:pic>
      <p:pic>
        <p:nvPicPr>
          <p:cNvPr id="79" name="SGPlot1902.png" descr="The SGPlot Procedure" title="The SGPlot Procedure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4860" y="834390"/>
            <a:ext cx="2057400" cy="1369695"/>
          </a:xfrm>
          <a:prstGeom prst="rect">
            <a:avLst/>
          </a:prstGeom>
        </p:spPr>
      </p:pic>
      <p:pic>
        <p:nvPicPr>
          <p:cNvPr id="80" name="SGPlot1903.png" descr="The SGPlot Procedure" title="The SGPlot Procedure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99250" y="834390"/>
            <a:ext cx="2054225" cy="1371600"/>
          </a:xfrm>
          <a:prstGeom prst="rect">
            <a:avLst/>
          </a:prstGeom>
        </p:spPr>
      </p:pic>
      <p:pic>
        <p:nvPicPr>
          <p:cNvPr id="81" name="SGPlot1904.png" descr="The SGPlot Procedure" title="The SGPlot Procedure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8620" y="2269490"/>
            <a:ext cx="2057400" cy="1369695"/>
          </a:xfrm>
          <a:prstGeom prst="rect">
            <a:avLst/>
          </a:prstGeom>
        </p:spPr>
      </p:pic>
      <p:pic>
        <p:nvPicPr>
          <p:cNvPr id="82" name="SGPlot1905.png" descr="The SGPlot Procedure" title="The SGPlot Procedure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93010" y="2269490"/>
            <a:ext cx="2054225" cy="1371600"/>
          </a:xfrm>
          <a:prstGeom prst="rect">
            <a:avLst/>
          </a:prstGeom>
        </p:spPr>
      </p:pic>
      <p:pic>
        <p:nvPicPr>
          <p:cNvPr id="83" name="SGPlot1906.png" descr="The SGPlot Procedure" title="The SGPlot Procedure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594860" y="2269490"/>
            <a:ext cx="2057400" cy="1369695"/>
          </a:xfrm>
          <a:prstGeom prst="rect">
            <a:avLst/>
          </a:prstGeom>
        </p:spPr>
      </p:pic>
      <p:pic>
        <p:nvPicPr>
          <p:cNvPr id="84" name="SGPlot1907.png" descr="The SGPlot Procedure" title="The SGPlot Procedure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99250" y="2269490"/>
            <a:ext cx="2054225" cy="1371600"/>
          </a:xfrm>
          <a:prstGeom prst="rect">
            <a:avLst/>
          </a:prstGeom>
        </p:spPr>
      </p:pic>
      <p:pic>
        <p:nvPicPr>
          <p:cNvPr id="85" name="SGPlot1908.png" descr="The SGPlot Procedure" title="The SGPlot Procedure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8620" y="3704590"/>
            <a:ext cx="2057400" cy="1369695"/>
          </a:xfrm>
          <a:prstGeom prst="rect">
            <a:avLst/>
          </a:prstGeom>
        </p:spPr>
      </p:pic>
      <p:pic>
        <p:nvPicPr>
          <p:cNvPr id="86" name="SGPlot1909.png" descr="The SGPlot Procedure" title="The SGPlot Procedure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493010" y="3704590"/>
            <a:ext cx="2054225" cy="1371600"/>
          </a:xfrm>
          <a:prstGeom prst="rect">
            <a:avLst/>
          </a:prstGeom>
        </p:spPr>
      </p:pic>
      <p:pic>
        <p:nvPicPr>
          <p:cNvPr id="87" name="SGPlot1910.png" descr="The SGPlot Procedure" title="The SGPlot Procedure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594860" y="3704590"/>
            <a:ext cx="2057400" cy="1369695"/>
          </a:xfrm>
          <a:prstGeom prst="rect">
            <a:avLst/>
          </a:prstGeom>
        </p:spPr>
      </p:pic>
      <p:pic>
        <p:nvPicPr>
          <p:cNvPr id="88" name="SGPlot1911.png" descr="The SGPlot Procedure" title="The SGPlot Procedure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699250" y="3704590"/>
            <a:ext cx="2054225" cy="1371600"/>
          </a:xfrm>
          <a:prstGeom prst="rect">
            <a:avLst/>
          </a:prstGeom>
        </p:spPr>
      </p:pic>
      <p:pic>
        <p:nvPicPr>
          <p:cNvPr id="89" name="SGPlot1912.png" descr="The SGPlot Procedure" title="The SGPlot Procedure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88620" y="5139690"/>
            <a:ext cx="2057400" cy="1369695"/>
          </a:xfrm>
          <a:prstGeom prst="rect">
            <a:avLst/>
          </a:prstGeom>
        </p:spPr>
      </p:pic>
      <p:pic>
        <p:nvPicPr>
          <p:cNvPr id="90" name="SGPlot1913.png" descr="The SGPlot Procedure" title="The SGPlot Procedure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493010" y="5139690"/>
            <a:ext cx="2054225" cy="1371600"/>
          </a:xfrm>
          <a:prstGeom prst="rect">
            <a:avLst/>
          </a:prstGeom>
        </p:spPr>
      </p:pic>
      <p:pic>
        <p:nvPicPr>
          <p:cNvPr id="91" name="SGPlot1914.png" descr="The SGPlot Procedure" title="The SGPlot Procedure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594860" y="5139690"/>
            <a:ext cx="2057400" cy="1369695"/>
          </a:xfrm>
          <a:prstGeom prst="rect">
            <a:avLst/>
          </a:prstGeom>
        </p:spPr>
      </p:pic>
      <p:pic>
        <p:nvPicPr>
          <p:cNvPr id="92" name="SGPlot1915.png" descr="The SGPlot Procedure" title="The SGPlot Procedure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6699250" y="5139690"/>
            <a:ext cx="205422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>
            <a:spLocks noGrp="1"/>
          </p:cNvSpPr>
          <p:nvPr>
            <p:ph type="title" idx="1"/>
          </p:nvPr>
        </p:nvSpPr>
        <p:spPr>
          <a:xfrm>
            <a:off x="228600" y="228600"/>
            <a:ext cx="8686800" cy="21717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</a:rPr>
              <a:t>Great Lakes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itle 2"/>
          <p:cNvSpPr>
            <a:spLocks noGrp="1"/>
          </p:cNvSpPr>
          <p:nvPr>
            <p:ph type="title" idx="2"/>
          </p:nvPr>
        </p:nvSpPr>
        <p:spPr>
          <a:xfrm>
            <a:off x="228600" y="445770"/>
            <a:ext cx="8686800" cy="187960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</a:rPr>
              <a:t>Observed and Predicted Deaths/Day/100,000 Population from All Causes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SGPlot1916.png" descr="The SGPlot Procedure" title="The SGPlot Procedure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910" y="925830"/>
            <a:ext cx="8552180" cy="5699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DS Theme">
  <a:themeElements>
    <a:clrScheme name="ODS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DS Theme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DS Them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ODS Theme</vt:lpstr>
      <vt:lpstr>United States</vt:lpstr>
      <vt:lpstr>United States</vt:lpstr>
      <vt:lpstr>Mideast + New England</vt:lpstr>
      <vt:lpstr>Mideast + New England</vt:lpstr>
      <vt:lpstr>Southeast + Southwest</vt:lpstr>
      <vt:lpstr>Southeast + Southwest</vt:lpstr>
      <vt:lpstr>Far West + Plains + Rocky Mountain</vt:lpstr>
      <vt:lpstr>Far West + Plains + Rocky Mountain</vt:lpstr>
      <vt:lpstr>Great Lakes</vt:lpstr>
      <vt:lpstr>Great Lakes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</dc:title>
  <dc:creator>lzalla1</dc:creator>
  <cp:lastModifiedBy>Lauren Zalla</cp:lastModifiedBy>
  <cp:revision>2</cp:revision>
  <dcterms:created xsi:type="dcterms:W3CDTF">2023-11-09T21:35:32Z</dcterms:created>
  <dcterms:modified xsi:type="dcterms:W3CDTF">2023-11-09T21:51:38Z</dcterms:modified>
</cp:coreProperties>
</file>