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
<Relationships xmlns="http://schemas.openxmlformats.org/package/2006/relationships">
   <Relationship Id="rId1" Type="http://schemas.openxmlformats.org/officeDocument/2006/relationships/officeDocument" Target="ppt/presentation.xml"/>
   <Relationship Id="rId2" Type="http://schemas.openxmlformats.org/officeDocument/2006/relationships/extended-properties" Target="docProps/app.xml"/>
   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5" r:id="rId13"/>
  </p:sld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A67FB248-7515-4387-8195-70B662E7AF2B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
<Relationships xmlns="http://schemas.openxmlformats.org/package/2006/relationships">
   <Relationship Id="rId1" Type="http://schemas.openxmlformats.org/officeDocument/2006/relationships/slide" Target="slides/slide1.xml"/>
   <Relationship Id="rId2" Type="http://schemas.openxmlformats.org/officeDocument/2006/relationships/slide" Target="slides/slide2.xml"/>
   <Relationship Id="rId3" Type="http://schemas.openxmlformats.org/officeDocument/2006/relationships/slide" Target="slides/slide3.xml"/>
   <Relationship Id="rId4" Type="http://schemas.openxmlformats.org/officeDocument/2006/relationships/slide" Target="slides/slide4.xml"/>
   <Relationship Id="rId5" Type="http://schemas.openxmlformats.org/officeDocument/2006/relationships/slide" Target="slides/slide5.xml"/>
   <Relationship Id="rId6" Type="http://schemas.openxmlformats.org/officeDocument/2006/relationships/slide" Target="slides/slide6.xml"/>
   <Relationship Id="rId7" Type="http://schemas.openxmlformats.org/officeDocument/2006/relationships/slide" Target="slides/slide7.xml"/>
   <Relationship Id="rId8" Type="http://schemas.openxmlformats.org/officeDocument/2006/relationships/slide" Target="slides/slide8.xml"/>
   <Relationship Id="rId9" Type="http://schemas.openxmlformats.org/officeDocument/2006/relationships/viewProps" Target="viewProps.xml"/>
   <Relationship Id="rId10" Type="http://schemas.openxmlformats.org/officeDocument/2006/relationships/presProps" Target="presProps.xml"/>
   <Relationship Id="rId11" Type="http://schemas.openxmlformats.org/officeDocument/2006/relationships/tableStyles" Target="tableStyles.xml"/>
   <Relationship Id="rId12" Type="http://schemas.openxmlformats.org/officeDocument/2006/relationships/theme" Target="theme/theme1.xml"/>
   <Relationship Id="rId13" Type="http://schemas.openxmlformats.org/officeDocument/2006/relationships/slideMaster" Target="slideMasters/slideMaster1.xml"/>
</Relationships>

</file>

<file path=ppt/slideLayouts/_rels/slideLayout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925830" x="295910"/>
            <a:ext cy="5699760" cx="8552180"/>
          </a:xfrm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834390" x="388620"/>
            <a:ext cy="1369695" cx="2057400"/>
          </a:xfrm>
        </p:spPr>
      </p:sp>
      <p:sp>
        <p:nvSpPr>
          <p:cNvPr id="5" name="Picture Placeholder 2"/>
          <p:cNvSpPr>
            <a:spLocks noGrp="1"/>
          </p:cNvSpPr>
          <p:nvPr>
            <p:ph idx="4" type="pic"/>
          </p:nvPr>
        </p:nvSpPr>
        <p:spPr>
          <a:xfrm>
            <a:off y="834390" x="2493010"/>
            <a:ext cy="1371600" cx="2054225"/>
          </a:xfrm>
        </p:spPr>
      </p:sp>
      <p:sp>
        <p:nvSpPr>
          <p:cNvPr id="6" name="Picture Placeholder 3"/>
          <p:cNvSpPr>
            <a:spLocks noGrp="1"/>
          </p:cNvSpPr>
          <p:nvPr>
            <p:ph idx="5" type="pic"/>
          </p:nvPr>
        </p:nvSpPr>
        <p:spPr>
          <a:xfrm>
            <a:off y="834390" x="4594860"/>
            <a:ext cy="1369695" cx="2057400"/>
          </a:xfrm>
        </p:spPr>
      </p:sp>
      <p:sp>
        <p:nvSpPr>
          <p:cNvPr id="7" name="Picture Placeholder 4"/>
          <p:cNvSpPr>
            <a:spLocks noGrp="1"/>
          </p:cNvSpPr>
          <p:nvPr>
            <p:ph idx="6" type="pic"/>
          </p:nvPr>
        </p:nvSpPr>
        <p:spPr>
          <a:xfrm>
            <a:off y="2269490" x="388620"/>
            <a:ext cy="1369695" cx="2057400"/>
          </a:xfrm>
        </p:spPr>
      </p:sp>
      <p:sp>
        <p:nvSpPr>
          <p:cNvPr id="8" name="Picture Placeholder 5"/>
          <p:cNvSpPr>
            <a:spLocks noGrp="1"/>
          </p:cNvSpPr>
          <p:nvPr>
            <p:ph idx="7" type="pic"/>
          </p:nvPr>
        </p:nvSpPr>
        <p:spPr>
          <a:xfrm>
            <a:off y="2269490" x="2493010"/>
            <a:ext cy="1371600" cx="2054225"/>
          </a:xfrm>
        </p:spPr>
      </p:sp>
      <p:sp>
        <p:nvSpPr>
          <p:cNvPr id="9" name="Picture Placeholder 6"/>
          <p:cNvSpPr>
            <a:spLocks noGrp="1"/>
          </p:cNvSpPr>
          <p:nvPr>
            <p:ph idx="8" type="pic"/>
          </p:nvPr>
        </p:nvSpPr>
        <p:spPr>
          <a:xfrm>
            <a:off y="2269490" x="4594860"/>
            <a:ext cy="1369695" cx="2057400"/>
          </a:xfrm>
        </p:spPr>
      </p:sp>
      <p:sp>
        <p:nvSpPr>
          <p:cNvPr id="10" name="Picture Placeholder 7"/>
          <p:cNvSpPr>
            <a:spLocks noGrp="1"/>
          </p:cNvSpPr>
          <p:nvPr>
            <p:ph idx="9" type="pic"/>
          </p:nvPr>
        </p:nvSpPr>
        <p:spPr>
          <a:xfrm>
            <a:off y="2269490" x="6699250"/>
            <a:ext cy="1371600" cx="2054225"/>
          </a:xfrm>
        </p:spPr>
      </p:sp>
      <p:sp>
        <p:nvSpPr>
          <p:cNvPr id="11" name="Picture Placeholder 8"/>
          <p:cNvSpPr>
            <a:spLocks noGrp="1"/>
          </p:cNvSpPr>
          <p:nvPr>
            <p:ph idx="13" type="pic"/>
          </p:nvPr>
        </p:nvSpPr>
        <p:spPr>
          <a:xfrm>
            <a:off y="3704590" x="388620"/>
            <a:ext cy="1369695" cx="2057400"/>
          </a:xfrm>
        </p:spPr>
      </p:sp>
      <p:sp>
        <p:nvSpPr>
          <p:cNvPr id="12" name="Picture Placeholder 9"/>
          <p:cNvSpPr>
            <a:spLocks noGrp="1"/>
          </p:cNvSpPr>
          <p:nvPr>
            <p:ph idx="14" type="pic"/>
          </p:nvPr>
        </p:nvSpPr>
        <p:spPr>
          <a:xfrm>
            <a:off y="3704590" x="2493010"/>
            <a:ext cy="1371600" cx="2054225"/>
          </a:xfrm>
        </p:spPr>
      </p:sp>
      <p:sp>
        <p:nvSpPr>
          <p:cNvPr id="13" name="Picture Placeholder 10"/>
          <p:cNvSpPr>
            <a:spLocks noGrp="1"/>
          </p:cNvSpPr>
          <p:nvPr>
            <p:ph idx="15" type="pic"/>
          </p:nvPr>
        </p:nvSpPr>
        <p:spPr>
          <a:xfrm>
            <a:off y="3704590" x="4594860"/>
            <a:ext cy="1369695" cx="2057400"/>
          </a:xfrm>
        </p:spPr>
      </p:sp>
      <p:sp>
        <p:nvSpPr>
          <p:cNvPr id="14" name="Picture Placeholder 11"/>
          <p:cNvSpPr>
            <a:spLocks noGrp="1"/>
          </p:cNvSpPr>
          <p:nvPr>
            <p:ph idx="16" type="pic"/>
          </p:nvPr>
        </p:nvSpPr>
        <p:spPr>
          <a:xfrm>
            <a:off y="3704590" x="6699250"/>
            <a:ext cy="1371600" cx="2054225"/>
          </a:xfrm>
        </p:spPr>
      </p:sp>
      <p:sp>
        <p:nvSpPr>
          <p:cNvPr id="15" name="Picture Placeholder 12"/>
          <p:cNvSpPr>
            <a:spLocks noGrp="1"/>
          </p:cNvSpPr>
          <p:nvPr>
            <p:ph idx="17" type="pic"/>
          </p:nvPr>
        </p:nvSpPr>
        <p:spPr>
          <a:xfrm>
            <a:off y="5139690" x="388620"/>
            <a:ext cy="1369695" cx="2057400"/>
          </a:xfrm>
        </p:spPr>
      </p:sp>
      <p:sp>
        <p:nvSpPr>
          <p:cNvPr id="16" name="Picture Placeholder 13"/>
          <p:cNvSpPr>
            <a:spLocks noGrp="1"/>
          </p:cNvSpPr>
          <p:nvPr>
            <p:ph idx="18" type="pic"/>
          </p:nvPr>
        </p:nvSpPr>
        <p:spPr>
          <a:xfrm>
            <a:off y="5139690" x="2493010"/>
            <a:ext cy="1371600" cx="2054225"/>
          </a:xfrm>
        </p:spPr>
      </p:sp>
      <p:sp>
        <p:nvSpPr>
          <p:cNvPr id="17" name="Picture Placeholder 14"/>
          <p:cNvSpPr>
            <a:spLocks noGrp="1"/>
          </p:cNvSpPr>
          <p:nvPr>
            <p:ph idx="19" type="pic"/>
          </p:nvPr>
        </p:nvSpPr>
        <p:spPr>
          <a:xfrm>
            <a:off y="5139690" x="4594860"/>
            <a:ext cy="1369695" cx="2057400"/>
          </a:xfrm>
        </p:spPr>
      </p:sp>
      <p:sp>
        <p:nvSpPr>
          <p:cNvPr id="18" name="Picture Placeholder 15"/>
          <p:cNvSpPr>
            <a:spLocks noGrp="1"/>
          </p:cNvSpPr>
          <p:nvPr>
            <p:ph idx="20" type="pic"/>
          </p:nvPr>
        </p:nvSpPr>
        <p:spPr>
          <a:xfrm>
            <a:off y="5139690" x="6699250"/>
            <a:ext cy="1371600" cx="2054225"/>
          </a:xfrm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3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925830" x="295910"/>
            <a:ext cy="5699760" cx="8552180"/>
          </a:xfrm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4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834390" x="388620"/>
            <a:ext cy="1369695" cx="2057400"/>
          </a:xfrm>
        </p:spPr>
      </p:sp>
      <p:sp>
        <p:nvSpPr>
          <p:cNvPr id="5" name="Picture Placeholder 2"/>
          <p:cNvSpPr>
            <a:spLocks noGrp="1"/>
          </p:cNvSpPr>
          <p:nvPr>
            <p:ph idx="4" type="pic"/>
          </p:nvPr>
        </p:nvSpPr>
        <p:spPr>
          <a:xfrm>
            <a:off y="834390" x="2493010"/>
            <a:ext cy="1371600" cx="2054225"/>
          </a:xfrm>
        </p:spPr>
      </p:sp>
      <p:sp>
        <p:nvSpPr>
          <p:cNvPr id="6" name="Picture Placeholder 3"/>
          <p:cNvSpPr>
            <a:spLocks noGrp="1"/>
          </p:cNvSpPr>
          <p:nvPr>
            <p:ph idx="5" type="pic"/>
          </p:nvPr>
        </p:nvSpPr>
        <p:spPr>
          <a:xfrm>
            <a:off y="834390" x="4594860"/>
            <a:ext cy="1369695" cx="2057400"/>
          </a:xfrm>
        </p:spPr>
      </p:sp>
      <p:sp>
        <p:nvSpPr>
          <p:cNvPr id="7" name="Picture Placeholder 4"/>
          <p:cNvSpPr>
            <a:spLocks noGrp="1"/>
          </p:cNvSpPr>
          <p:nvPr>
            <p:ph idx="6" type="pic"/>
          </p:nvPr>
        </p:nvSpPr>
        <p:spPr>
          <a:xfrm>
            <a:off y="2269490" x="388620"/>
            <a:ext cy="1369695" cx="2057400"/>
          </a:xfrm>
        </p:spPr>
      </p:sp>
      <p:sp>
        <p:nvSpPr>
          <p:cNvPr id="8" name="Picture Placeholder 5"/>
          <p:cNvSpPr>
            <a:spLocks noGrp="1"/>
          </p:cNvSpPr>
          <p:nvPr>
            <p:ph idx="7" type="pic"/>
          </p:nvPr>
        </p:nvSpPr>
        <p:spPr>
          <a:xfrm>
            <a:off y="2269490" x="2493010"/>
            <a:ext cy="1371600" cx="2054225"/>
          </a:xfrm>
        </p:spPr>
      </p:sp>
      <p:sp>
        <p:nvSpPr>
          <p:cNvPr id="9" name="Picture Placeholder 6"/>
          <p:cNvSpPr>
            <a:spLocks noGrp="1"/>
          </p:cNvSpPr>
          <p:nvPr>
            <p:ph idx="8" type="pic"/>
          </p:nvPr>
        </p:nvSpPr>
        <p:spPr>
          <a:xfrm>
            <a:off y="2269490" x="4594860"/>
            <a:ext cy="1369695" cx="2057400"/>
          </a:xfrm>
        </p:spPr>
      </p:sp>
      <p:sp>
        <p:nvSpPr>
          <p:cNvPr id="10" name="Picture Placeholder 7"/>
          <p:cNvSpPr>
            <a:spLocks noGrp="1"/>
          </p:cNvSpPr>
          <p:nvPr>
            <p:ph idx="9" type="pic"/>
          </p:nvPr>
        </p:nvSpPr>
        <p:spPr>
          <a:xfrm>
            <a:off y="2269490" x="6699250"/>
            <a:ext cy="1371600" cx="2054225"/>
          </a:xfrm>
        </p:spPr>
      </p:sp>
      <p:sp>
        <p:nvSpPr>
          <p:cNvPr id="11" name="Picture Placeholder 8"/>
          <p:cNvSpPr>
            <a:spLocks noGrp="1"/>
          </p:cNvSpPr>
          <p:nvPr>
            <p:ph idx="13" type="pic"/>
          </p:nvPr>
        </p:nvSpPr>
        <p:spPr>
          <a:xfrm>
            <a:off y="3704590" x="388620"/>
            <a:ext cy="1369695" cx="2057400"/>
          </a:xfrm>
        </p:spPr>
      </p:sp>
      <p:sp>
        <p:nvSpPr>
          <p:cNvPr id="12" name="Picture Placeholder 9"/>
          <p:cNvSpPr>
            <a:spLocks noGrp="1"/>
          </p:cNvSpPr>
          <p:nvPr>
            <p:ph idx="14" type="pic"/>
          </p:nvPr>
        </p:nvSpPr>
        <p:spPr>
          <a:xfrm>
            <a:off y="3704590" x="2493010"/>
            <a:ext cy="1371600" cx="2054225"/>
          </a:xfrm>
        </p:spPr>
      </p:sp>
      <p:sp>
        <p:nvSpPr>
          <p:cNvPr id="13" name="Picture Placeholder 10"/>
          <p:cNvSpPr>
            <a:spLocks noGrp="1"/>
          </p:cNvSpPr>
          <p:nvPr>
            <p:ph idx="15" type="pic"/>
          </p:nvPr>
        </p:nvSpPr>
        <p:spPr>
          <a:xfrm>
            <a:off y="3704590" x="4594860"/>
            <a:ext cy="1369695" cx="2057400"/>
          </a:xfrm>
        </p:spPr>
      </p:sp>
      <p:sp>
        <p:nvSpPr>
          <p:cNvPr id="14" name="Picture Placeholder 11"/>
          <p:cNvSpPr>
            <a:spLocks noGrp="1"/>
          </p:cNvSpPr>
          <p:nvPr>
            <p:ph idx="16" type="pic"/>
          </p:nvPr>
        </p:nvSpPr>
        <p:spPr>
          <a:xfrm>
            <a:off y="3704590" x="6699250"/>
            <a:ext cy="1371600" cx="2054225"/>
          </a:xfrm>
        </p:spPr>
      </p:sp>
      <p:sp>
        <p:nvSpPr>
          <p:cNvPr id="15" name="Picture Placeholder 12"/>
          <p:cNvSpPr>
            <a:spLocks noGrp="1"/>
          </p:cNvSpPr>
          <p:nvPr>
            <p:ph idx="17" type="pic"/>
          </p:nvPr>
        </p:nvSpPr>
        <p:spPr>
          <a:xfrm>
            <a:off y="5139690" x="388620"/>
            <a:ext cy="1369695" cx="2057400"/>
          </a:xfrm>
        </p:spPr>
      </p:sp>
      <p:sp>
        <p:nvSpPr>
          <p:cNvPr id="16" name="Picture Placeholder 13"/>
          <p:cNvSpPr>
            <a:spLocks noGrp="1"/>
          </p:cNvSpPr>
          <p:nvPr>
            <p:ph idx="18" type="pic"/>
          </p:nvPr>
        </p:nvSpPr>
        <p:spPr>
          <a:xfrm>
            <a:off y="5139690" x="2493010"/>
            <a:ext cy="1371600" cx="2054225"/>
          </a:xfrm>
        </p:spPr>
      </p:sp>
      <p:sp>
        <p:nvSpPr>
          <p:cNvPr id="17" name="Picture Placeholder 14"/>
          <p:cNvSpPr>
            <a:spLocks noGrp="1"/>
          </p:cNvSpPr>
          <p:nvPr>
            <p:ph idx="19" type="pic"/>
          </p:nvPr>
        </p:nvSpPr>
        <p:spPr>
          <a:xfrm>
            <a:off y="5139690" x="4594860"/>
            <a:ext cy="1369695" cx="2057400"/>
          </a:xfrm>
        </p:spPr>
      </p:sp>
      <p:sp>
        <p:nvSpPr>
          <p:cNvPr id="18" name="Picture Placeholder 15"/>
          <p:cNvSpPr>
            <a:spLocks noGrp="1"/>
          </p:cNvSpPr>
          <p:nvPr>
            <p:ph idx="20" type="pic"/>
          </p:nvPr>
        </p:nvSpPr>
        <p:spPr>
          <a:xfrm>
            <a:off y="5139690" x="6699250"/>
            <a:ext cy="1371600" cx="2054225"/>
          </a:xfrm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5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925830" x="295910"/>
            <a:ext cy="5699760" cx="8552180"/>
          </a:xfrm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6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834390" x="388620"/>
            <a:ext cy="1369695" cx="2057400"/>
          </a:xfrm>
        </p:spPr>
      </p:sp>
      <p:sp>
        <p:nvSpPr>
          <p:cNvPr id="5" name="Picture Placeholder 2"/>
          <p:cNvSpPr>
            <a:spLocks noGrp="1"/>
          </p:cNvSpPr>
          <p:nvPr>
            <p:ph idx="4" type="pic"/>
          </p:nvPr>
        </p:nvSpPr>
        <p:spPr>
          <a:xfrm>
            <a:off y="834390" x="2493010"/>
            <a:ext cy="1371600" cx="2054225"/>
          </a:xfrm>
        </p:spPr>
      </p:sp>
      <p:sp>
        <p:nvSpPr>
          <p:cNvPr id="6" name="Picture Placeholder 3"/>
          <p:cNvSpPr>
            <a:spLocks noGrp="1"/>
          </p:cNvSpPr>
          <p:nvPr>
            <p:ph idx="5" type="pic"/>
          </p:nvPr>
        </p:nvSpPr>
        <p:spPr>
          <a:xfrm>
            <a:off y="834390" x="4594860"/>
            <a:ext cy="1369695" cx="2057400"/>
          </a:xfrm>
        </p:spPr>
      </p:sp>
      <p:sp>
        <p:nvSpPr>
          <p:cNvPr id="7" name="Picture Placeholder 4"/>
          <p:cNvSpPr>
            <a:spLocks noGrp="1"/>
          </p:cNvSpPr>
          <p:nvPr>
            <p:ph idx="6" type="pic"/>
          </p:nvPr>
        </p:nvSpPr>
        <p:spPr>
          <a:xfrm>
            <a:off y="2269490" x="388620"/>
            <a:ext cy="1369695" cx="2057400"/>
          </a:xfrm>
        </p:spPr>
      </p:sp>
      <p:sp>
        <p:nvSpPr>
          <p:cNvPr id="8" name="Picture Placeholder 5"/>
          <p:cNvSpPr>
            <a:spLocks noGrp="1"/>
          </p:cNvSpPr>
          <p:nvPr>
            <p:ph idx="7" type="pic"/>
          </p:nvPr>
        </p:nvSpPr>
        <p:spPr>
          <a:xfrm>
            <a:off y="2269490" x="2493010"/>
            <a:ext cy="1371600" cx="2054225"/>
          </a:xfrm>
        </p:spPr>
      </p:sp>
      <p:sp>
        <p:nvSpPr>
          <p:cNvPr id="9" name="Picture Placeholder 6"/>
          <p:cNvSpPr>
            <a:spLocks noGrp="1"/>
          </p:cNvSpPr>
          <p:nvPr>
            <p:ph idx="8" type="pic"/>
          </p:nvPr>
        </p:nvSpPr>
        <p:spPr>
          <a:xfrm>
            <a:off y="2269490" x="4594860"/>
            <a:ext cy="1369695" cx="2057400"/>
          </a:xfrm>
        </p:spPr>
      </p:sp>
      <p:sp>
        <p:nvSpPr>
          <p:cNvPr id="10" name="Picture Placeholder 7"/>
          <p:cNvSpPr>
            <a:spLocks noGrp="1"/>
          </p:cNvSpPr>
          <p:nvPr>
            <p:ph idx="9" type="pic"/>
          </p:nvPr>
        </p:nvSpPr>
        <p:spPr>
          <a:xfrm>
            <a:off y="2269490" x="6699250"/>
            <a:ext cy="1371600" cx="2054225"/>
          </a:xfrm>
        </p:spPr>
      </p:sp>
      <p:sp>
        <p:nvSpPr>
          <p:cNvPr id="11" name="Picture Placeholder 8"/>
          <p:cNvSpPr>
            <a:spLocks noGrp="1"/>
          </p:cNvSpPr>
          <p:nvPr>
            <p:ph idx="13" type="pic"/>
          </p:nvPr>
        </p:nvSpPr>
        <p:spPr>
          <a:xfrm>
            <a:off y="3704590" x="388620"/>
            <a:ext cy="1369695" cx="2057400"/>
          </a:xfrm>
        </p:spPr>
      </p:sp>
      <p:sp>
        <p:nvSpPr>
          <p:cNvPr id="12" name="Picture Placeholder 9"/>
          <p:cNvSpPr>
            <a:spLocks noGrp="1"/>
          </p:cNvSpPr>
          <p:nvPr>
            <p:ph idx="14" type="pic"/>
          </p:nvPr>
        </p:nvSpPr>
        <p:spPr>
          <a:xfrm>
            <a:off y="3704590" x="2493010"/>
            <a:ext cy="1371600" cx="2054225"/>
          </a:xfrm>
        </p:spPr>
      </p:sp>
      <p:sp>
        <p:nvSpPr>
          <p:cNvPr id="13" name="Picture Placeholder 10"/>
          <p:cNvSpPr>
            <a:spLocks noGrp="1"/>
          </p:cNvSpPr>
          <p:nvPr>
            <p:ph idx="15" type="pic"/>
          </p:nvPr>
        </p:nvSpPr>
        <p:spPr>
          <a:xfrm>
            <a:off y="3704590" x="4594860"/>
            <a:ext cy="1369695" cx="2057400"/>
          </a:xfrm>
        </p:spPr>
      </p:sp>
      <p:sp>
        <p:nvSpPr>
          <p:cNvPr id="14" name="Picture Placeholder 11"/>
          <p:cNvSpPr>
            <a:spLocks noGrp="1"/>
          </p:cNvSpPr>
          <p:nvPr>
            <p:ph idx="16" type="pic"/>
          </p:nvPr>
        </p:nvSpPr>
        <p:spPr>
          <a:xfrm>
            <a:off y="3704590" x="6699250"/>
            <a:ext cy="1371600" cx="2054225"/>
          </a:xfrm>
        </p:spPr>
      </p:sp>
      <p:sp>
        <p:nvSpPr>
          <p:cNvPr id="15" name="Picture Placeholder 12"/>
          <p:cNvSpPr>
            <a:spLocks noGrp="1"/>
          </p:cNvSpPr>
          <p:nvPr>
            <p:ph idx="17" type="pic"/>
          </p:nvPr>
        </p:nvSpPr>
        <p:spPr>
          <a:xfrm>
            <a:off y="5139690" x="388620"/>
            <a:ext cy="1369695" cx="2057400"/>
          </a:xfrm>
        </p:spPr>
      </p:sp>
      <p:sp>
        <p:nvSpPr>
          <p:cNvPr id="16" name="Picture Placeholder 13"/>
          <p:cNvSpPr>
            <a:spLocks noGrp="1"/>
          </p:cNvSpPr>
          <p:nvPr>
            <p:ph idx="18" type="pic"/>
          </p:nvPr>
        </p:nvSpPr>
        <p:spPr>
          <a:xfrm>
            <a:off y="5139690" x="2493010"/>
            <a:ext cy="1371600" cx="2054225"/>
          </a:xfrm>
        </p:spPr>
      </p:sp>
      <p:sp>
        <p:nvSpPr>
          <p:cNvPr id="17" name="Picture Placeholder 14"/>
          <p:cNvSpPr>
            <a:spLocks noGrp="1"/>
          </p:cNvSpPr>
          <p:nvPr>
            <p:ph idx="19" type="pic"/>
          </p:nvPr>
        </p:nvSpPr>
        <p:spPr>
          <a:xfrm>
            <a:off y="5139690" x="4594860"/>
            <a:ext cy="1369695" cx="2057400"/>
          </a:xfrm>
        </p:spPr>
      </p:sp>
      <p:sp>
        <p:nvSpPr>
          <p:cNvPr id="18" name="Picture Placeholder 15"/>
          <p:cNvSpPr>
            <a:spLocks noGrp="1"/>
          </p:cNvSpPr>
          <p:nvPr>
            <p:ph idx="20" type="pic"/>
          </p:nvPr>
        </p:nvSpPr>
        <p:spPr>
          <a:xfrm>
            <a:off y="5139690" x="6699250"/>
            <a:ext cy="1371600" cx="2054225"/>
          </a:xfrm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7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925830" x="295910"/>
            <a:ext cy="5699760" cx="8552180"/>
          </a:xfrm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8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834390" x="388620"/>
            <a:ext cy="1369695" cx="2057400"/>
          </a:xfrm>
        </p:spPr>
      </p:sp>
      <p:sp>
        <p:nvSpPr>
          <p:cNvPr id="5" name="Picture Placeholder 2"/>
          <p:cNvSpPr>
            <a:spLocks noGrp="1"/>
          </p:cNvSpPr>
          <p:nvPr>
            <p:ph idx="4" type="pic"/>
          </p:nvPr>
        </p:nvSpPr>
        <p:spPr>
          <a:xfrm>
            <a:off y="834390" x="2493010"/>
            <a:ext cy="1371600" cx="2054225"/>
          </a:xfrm>
        </p:spPr>
      </p:sp>
      <p:sp>
        <p:nvSpPr>
          <p:cNvPr id="6" name="Picture Placeholder 3"/>
          <p:cNvSpPr>
            <a:spLocks noGrp="1"/>
          </p:cNvSpPr>
          <p:nvPr>
            <p:ph idx="5" type="pic"/>
          </p:nvPr>
        </p:nvSpPr>
        <p:spPr>
          <a:xfrm>
            <a:off y="834390" x="4594860"/>
            <a:ext cy="1369695" cx="2057400"/>
          </a:xfrm>
        </p:spPr>
      </p:sp>
      <p:sp>
        <p:nvSpPr>
          <p:cNvPr id="7" name="Picture Placeholder 4"/>
          <p:cNvSpPr>
            <a:spLocks noGrp="1"/>
          </p:cNvSpPr>
          <p:nvPr>
            <p:ph idx="6" type="pic"/>
          </p:nvPr>
        </p:nvSpPr>
        <p:spPr>
          <a:xfrm>
            <a:off y="2269490" x="388620"/>
            <a:ext cy="1369695" cx="2057400"/>
          </a:xfrm>
        </p:spPr>
      </p:sp>
      <p:sp>
        <p:nvSpPr>
          <p:cNvPr id="8" name="Picture Placeholder 5"/>
          <p:cNvSpPr>
            <a:spLocks noGrp="1"/>
          </p:cNvSpPr>
          <p:nvPr>
            <p:ph idx="7" type="pic"/>
          </p:nvPr>
        </p:nvSpPr>
        <p:spPr>
          <a:xfrm>
            <a:off y="2269490" x="2493010"/>
            <a:ext cy="1371600" cx="2054225"/>
          </a:xfrm>
        </p:spPr>
      </p:sp>
      <p:sp>
        <p:nvSpPr>
          <p:cNvPr id="9" name="Picture Placeholder 6"/>
          <p:cNvSpPr>
            <a:spLocks noGrp="1"/>
          </p:cNvSpPr>
          <p:nvPr>
            <p:ph idx="8" type="pic"/>
          </p:nvPr>
        </p:nvSpPr>
        <p:spPr>
          <a:xfrm>
            <a:off y="2269490" x="4594860"/>
            <a:ext cy="1369695" cx="2057400"/>
          </a:xfrm>
        </p:spPr>
      </p:sp>
      <p:sp>
        <p:nvSpPr>
          <p:cNvPr id="10" name="Picture Placeholder 7"/>
          <p:cNvSpPr>
            <a:spLocks noGrp="1"/>
          </p:cNvSpPr>
          <p:nvPr>
            <p:ph idx="9" type="pic"/>
          </p:nvPr>
        </p:nvSpPr>
        <p:spPr>
          <a:xfrm>
            <a:off y="2269490" x="6699250"/>
            <a:ext cy="1371600" cx="2054225"/>
          </a:xfrm>
        </p:spPr>
      </p:sp>
      <p:sp>
        <p:nvSpPr>
          <p:cNvPr id="11" name="Picture Placeholder 8"/>
          <p:cNvSpPr>
            <a:spLocks noGrp="1"/>
          </p:cNvSpPr>
          <p:nvPr>
            <p:ph idx="13" type="pic"/>
          </p:nvPr>
        </p:nvSpPr>
        <p:spPr>
          <a:xfrm>
            <a:off y="3704590" x="388620"/>
            <a:ext cy="1369695" cx="2057400"/>
          </a:xfrm>
        </p:spPr>
      </p:sp>
      <p:sp>
        <p:nvSpPr>
          <p:cNvPr id="12" name="Picture Placeholder 9"/>
          <p:cNvSpPr>
            <a:spLocks noGrp="1"/>
          </p:cNvSpPr>
          <p:nvPr>
            <p:ph idx="14" type="pic"/>
          </p:nvPr>
        </p:nvSpPr>
        <p:spPr>
          <a:xfrm>
            <a:off y="3704590" x="2493010"/>
            <a:ext cy="1371600" cx="2054225"/>
          </a:xfrm>
        </p:spPr>
      </p:sp>
      <p:sp>
        <p:nvSpPr>
          <p:cNvPr id="13" name="Picture Placeholder 10"/>
          <p:cNvSpPr>
            <a:spLocks noGrp="1"/>
          </p:cNvSpPr>
          <p:nvPr>
            <p:ph idx="15" type="pic"/>
          </p:nvPr>
        </p:nvSpPr>
        <p:spPr>
          <a:xfrm>
            <a:off y="3704590" x="4594860"/>
            <a:ext cy="1369695" cx="2057400"/>
          </a:xfrm>
        </p:spPr>
      </p:sp>
      <p:sp>
        <p:nvSpPr>
          <p:cNvPr id="14" name="Picture Placeholder 11"/>
          <p:cNvSpPr>
            <a:spLocks noGrp="1"/>
          </p:cNvSpPr>
          <p:nvPr>
            <p:ph idx="16" type="pic"/>
          </p:nvPr>
        </p:nvSpPr>
        <p:spPr>
          <a:xfrm>
            <a:off y="3704590" x="6699250"/>
            <a:ext cy="1371600" cx="2054225"/>
          </a:xfrm>
        </p:spPr>
      </p:sp>
      <p:sp>
        <p:nvSpPr>
          <p:cNvPr id="15" name="Picture Placeholder 12"/>
          <p:cNvSpPr>
            <a:spLocks noGrp="1"/>
          </p:cNvSpPr>
          <p:nvPr>
            <p:ph idx="17" type="pic"/>
          </p:nvPr>
        </p:nvSpPr>
        <p:spPr>
          <a:xfrm>
            <a:off y="5139690" x="388620"/>
            <a:ext cy="1369695" cx="2057400"/>
          </a:xfrm>
        </p:spPr>
      </p:sp>
      <p:sp>
        <p:nvSpPr>
          <p:cNvPr id="16" name="Picture Placeholder 13"/>
          <p:cNvSpPr>
            <a:spLocks noGrp="1"/>
          </p:cNvSpPr>
          <p:nvPr>
            <p:ph idx="18" type="pic"/>
          </p:nvPr>
        </p:nvSpPr>
        <p:spPr>
          <a:xfrm>
            <a:off y="5139690" x="2493010"/>
            <a:ext cy="1371600" cx="2054225"/>
          </a:xfrm>
        </p:spPr>
      </p:sp>
      <p:sp>
        <p:nvSpPr>
          <p:cNvPr id="17" name="Picture Placeholder 14"/>
          <p:cNvSpPr>
            <a:spLocks noGrp="1"/>
          </p:cNvSpPr>
          <p:nvPr>
            <p:ph idx="19" type="pic"/>
          </p:nvPr>
        </p:nvSpPr>
        <p:spPr>
          <a:xfrm>
            <a:off y="5139690" x="4594860"/>
            <a:ext cy="1369695" cx="2057400"/>
          </a:xfrm>
        </p:spPr>
      </p:sp>
      <p:sp>
        <p:nvSpPr>
          <p:cNvPr id="18" name="Picture Placeholder 15"/>
          <p:cNvSpPr>
            <a:spLocks noGrp="1"/>
          </p:cNvSpPr>
          <p:nvPr>
            <p:ph idx="20" type="pic"/>
          </p:nvPr>
        </p:nvSpPr>
        <p:spPr>
          <a:xfrm>
            <a:off y="5139690" x="6699250"/>
            <a:ext cy="1371600" cx="2054225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   <Relationship Id="rId2" Type="http://schemas.openxmlformats.org/officeDocument/2006/relationships/slideLayout" Target="../slideLayouts/slideLayout2.xml"/>
   <Relationship Id="rId3" Type="http://schemas.openxmlformats.org/officeDocument/2006/relationships/slideLayout" Target="../slideLayouts/slideLayout3.xml"/>
   <Relationship Id="rId4" Type="http://schemas.openxmlformats.org/officeDocument/2006/relationships/slideLayout" Target="../slideLayouts/slideLayout4.xml"/>
   <Relationship Id="rId5" Type="http://schemas.openxmlformats.org/officeDocument/2006/relationships/slideLayout" Target="../slideLayouts/slideLayout5.xml"/>
   <Relationship Id="rId6" Type="http://schemas.openxmlformats.org/officeDocument/2006/relationships/slideLayout" Target="../slideLayouts/slideLayout6.xml"/>
   <Relationship Id="rId7" Type="http://schemas.openxmlformats.org/officeDocument/2006/relationships/slideLayout" Target="../slideLayouts/slideLayout7.xml"/>
   <Relationship Id="rId8" Type="http://schemas.openxmlformats.org/officeDocument/2006/relationships/slideLayout" Target="../slideLayouts/slideLayout8.xml"/>
   <Relationship Id="rId9" Type="http://schemas.openxmlformats.org/officeDocument/2006/relationships/theme" Target="../theme/theme1.xml"/>
   <Relationship Id="rId10" Type="http://schemas.openxmlformats.org/officeDocument/2006/relationships/slideLayout" Target="../slideLayouts/slideLayout9.xml"/>
   <Relationship Id="rId11" Type="http://schemas.openxmlformats.org/officeDocument/2006/relationships/slideLayout" Target="../slideLayouts/slideLayout10.xml"/>
   <Relationship Id="rId12" Type="http://schemas.openxmlformats.org/officeDocument/2006/relationships/slideLayout" Target="../slideLayouts/slideLayout11.xml"/>
   <Relationship Id="rId13" Type="http://schemas.openxmlformats.org/officeDocument/2006/relationships/slideLayout" Target="../slideLayouts/slideLayout12.xml"/>
   <Relationship Id="rId14" Type="http://schemas.openxmlformats.org/officeDocument/2006/relationships/slideLayout" Target="../slideLayouts/slideLayout13.xml"/>
   <Relationship Id="rId15" Type="http://schemas.openxmlformats.org/officeDocument/2006/relationships/slideLayout" Target="../slideLayouts/slideLayout14.xml"/>
   <Relationship Id="rId16" Type="http://schemas.openxmlformats.org/officeDocument/2006/relationships/slideLayout" Target="../slideLayouts/slideLayout15.xml"/>
   <Relationship Id="rId17" Type="http://schemas.openxmlformats.org/officeDocument/2006/relationships/slideLayout" Target="../slideLayouts/slideLayout16.xml"/>
   <Relationship Id="rId18" Type="http://schemas.openxmlformats.org/officeDocument/2006/relationships/slideLayout" Target="../slideLayouts/slideLayout17.xml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0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1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0114-337C-4FB8-9E41-BCC0EC0FDD67}" type="datetimeFigureOut">
              <a:rPr lang="en-US" smtClean="0"/>
              <a:pPr/>
              <a:t>11/09/23</a:t>
            </a:fld>
            <a:endParaRPr lang="en-US"/>
          </a:p>
        </p:txBody>
      </p:sp>
      <p:sp>
        <p:nvSpPr>
          <p:cNvPr id="92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3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BB54-4CF8-4240-AC82-F2D8F1A7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1200">
          <a:solidFill>
            <a:srgbClr val="000000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tx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tx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tx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tx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tx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tx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tx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tx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tx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tx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tx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tx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tx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   <Relationship Id="rId2" Type="http://schemas.openxmlformats.org/officeDocument/2006/relationships/image" Target="../media/SGPlot3760.png"/>
</Relationships>

</file>

<file path=ppt/slides/_rels/slide2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.xml"/>
   <Relationship Id="rId2" Type="http://schemas.openxmlformats.org/officeDocument/2006/relationships/image" Target="../media/SGPlot3761.png"/>
   <Relationship Id="rId3" Type="http://schemas.openxmlformats.org/officeDocument/2006/relationships/image" Target="../media/SGPlot3762.png"/>
   <Relationship Id="rId4" Type="http://schemas.openxmlformats.org/officeDocument/2006/relationships/image" Target="../media/SGPlot3763.png"/>
   <Relationship Id="rId5" Type="http://schemas.openxmlformats.org/officeDocument/2006/relationships/image" Target="../media/SGPlot3764.png"/>
   <Relationship Id="rId6" Type="http://schemas.openxmlformats.org/officeDocument/2006/relationships/image" Target="../media/SGPlot3765.png"/>
   <Relationship Id="rId7" Type="http://schemas.openxmlformats.org/officeDocument/2006/relationships/image" Target="../media/SGPlot3766.png"/>
   <Relationship Id="rId8" Type="http://schemas.openxmlformats.org/officeDocument/2006/relationships/image" Target="../media/SGPlot3767.png"/>
   <Relationship Id="rId9" Type="http://schemas.openxmlformats.org/officeDocument/2006/relationships/image" Target="../media/SGPlot3768.png"/>
   <Relationship Id="rId10" Type="http://schemas.openxmlformats.org/officeDocument/2006/relationships/image" Target="../media/SGPlot3769.png"/>
   <Relationship Id="rId11" Type="http://schemas.openxmlformats.org/officeDocument/2006/relationships/image" Target="../media/SGPlot3770.png"/>
   <Relationship Id="rId12" Type="http://schemas.openxmlformats.org/officeDocument/2006/relationships/image" Target="../media/SGPlot3771.png"/>
   <Relationship Id="rId13" Type="http://schemas.openxmlformats.org/officeDocument/2006/relationships/image" Target="../media/SGPlot3772.png"/>
   <Relationship Id="rId14" Type="http://schemas.openxmlformats.org/officeDocument/2006/relationships/image" Target="../media/SGPlot3773.png"/>
   <Relationship Id="rId15" Type="http://schemas.openxmlformats.org/officeDocument/2006/relationships/image" Target="../media/SGPlot3774.png"/>
   <Relationship Id="rId16" Type="http://schemas.openxmlformats.org/officeDocument/2006/relationships/image" Target="../media/SGPlot3775.png"/>
</Relationships>

</file>

<file path=ppt/slides/_rels/slide3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3.xml"/>
   <Relationship Id="rId2" Type="http://schemas.openxmlformats.org/officeDocument/2006/relationships/image" Target="../media/SGPlot3776.png"/>
</Relationships>

</file>

<file path=ppt/slides/_rels/slide4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4.xml"/>
   <Relationship Id="rId2" Type="http://schemas.openxmlformats.org/officeDocument/2006/relationships/image" Target="../media/SGPlot3777.png"/>
   <Relationship Id="rId3" Type="http://schemas.openxmlformats.org/officeDocument/2006/relationships/image" Target="../media/SGPlot3778.png"/>
   <Relationship Id="rId4" Type="http://schemas.openxmlformats.org/officeDocument/2006/relationships/image" Target="../media/SGPlot3779.png"/>
   <Relationship Id="rId5" Type="http://schemas.openxmlformats.org/officeDocument/2006/relationships/image" Target="../media/SGPlot3780.png"/>
   <Relationship Id="rId6" Type="http://schemas.openxmlformats.org/officeDocument/2006/relationships/image" Target="../media/SGPlot3781.png"/>
   <Relationship Id="rId7" Type="http://schemas.openxmlformats.org/officeDocument/2006/relationships/image" Target="../media/SGPlot3782.png"/>
   <Relationship Id="rId8" Type="http://schemas.openxmlformats.org/officeDocument/2006/relationships/image" Target="../media/SGPlot3783.png"/>
   <Relationship Id="rId9" Type="http://schemas.openxmlformats.org/officeDocument/2006/relationships/image" Target="../media/SGPlot3784.png"/>
   <Relationship Id="rId10" Type="http://schemas.openxmlformats.org/officeDocument/2006/relationships/image" Target="../media/SGPlot3785.png"/>
   <Relationship Id="rId11" Type="http://schemas.openxmlformats.org/officeDocument/2006/relationships/image" Target="../media/SGPlot3786.png"/>
   <Relationship Id="rId12" Type="http://schemas.openxmlformats.org/officeDocument/2006/relationships/image" Target="../media/SGPlot3787.png"/>
   <Relationship Id="rId13" Type="http://schemas.openxmlformats.org/officeDocument/2006/relationships/image" Target="../media/SGPlot3788.png"/>
   <Relationship Id="rId14" Type="http://schemas.openxmlformats.org/officeDocument/2006/relationships/image" Target="../media/SGPlot3789.png"/>
   <Relationship Id="rId15" Type="http://schemas.openxmlformats.org/officeDocument/2006/relationships/image" Target="../media/SGPlot3790.png"/>
   <Relationship Id="rId16" Type="http://schemas.openxmlformats.org/officeDocument/2006/relationships/image" Target="../media/SGPlot3791.png"/>
</Relationships>

</file>

<file path=ppt/slides/_rels/slide5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5.xml"/>
   <Relationship Id="rId2" Type="http://schemas.openxmlformats.org/officeDocument/2006/relationships/image" Target="../media/SGPlot3792.png"/>
</Relationships>

</file>

<file path=ppt/slides/_rels/slide6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6.xml"/>
   <Relationship Id="rId2" Type="http://schemas.openxmlformats.org/officeDocument/2006/relationships/image" Target="../media/SGPlot3793.png"/>
   <Relationship Id="rId3" Type="http://schemas.openxmlformats.org/officeDocument/2006/relationships/image" Target="../media/SGPlot3794.png"/>
   <Relationship Id="rId4" Type="http://schemas.openxmlformats.org/officeDocument/2006/relationships/image" Target="../media/SGPlot3795.png"/>
   <Relationship Id="rId5" Type="http://schemas.openxmlformats.org/officeDocument/2006/relationships/image" Target="../media/SGPlot3796.png"/>
   <Relationship Id="rId6" Type="http://schemas.openxmlformats.org/officeDocument/2006/relationships/image" Target="../media/SGPlot3797.png"/>
   <Relationship Id="rId7" Type="http://schemas.openxmlformats.org/officeDocument/2006/relationships/image" Target="../media/SGPlot3798.png"/>
   <Relationship Id="rId8" Type="http://schemas.openxmlformats.org/officeDocument/2006/relationships/image" Target="../media/SGPlot3799.png"/>
   <Relationship Id="rId9" Type="http://schemas.openxmlformats.org/officeDocument/2006/relationships/image" Target="../media/SGPlot3800.png"/>
   <Relationship Id="rId10" Type="http://schemas.openxmlformats.org/officeDocument/2006/relationships/image" Target="../media/SGPlot3801.png"/>
   <Relationship Id="rId11" Type="http://schemas.openxmlformats.org/officeDocument/2006/relationships/image" Target="../media/SGPlot3802.png"/>
   <Relationship Id="rId12" Type="http://schemas.openxmlformats.org/officeDocument/2006/relationships/image" Target="../media/SGPlot3803.png"/>
   <Relationship Id="rId13" Type="http://schemas.openxmlformats.org/officeDocument/2006/relationships/image" Target="../media/SGPlot3804.png"/>
   <Relationship Id="rId14" Type="http://schemas.openxmlformats.org/officeDocument/2006/relationships/image" Target="../media/SGPlot3805.png"/>
   <Relationship Id="rId15" Type="http://schemas.openxmlformats.org/officeDocument/2006/relationships/image" Target="../media/SGPlot3806.png"/>
   <Relationship Id="rId16" Type="http://schemas.openxmlformats.org/officeDocument/2006/relationships/image" Target="../media/SGPlot3807.png"/>
</Relationships>

</file>

<file path=ppt/slides/_rels/slide7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7.xml"/>
   <Relationship Id="rId2" Type="http://schemas.openxmlformats.org/officeDocument/2006/relationships/image" Target="../media/SGPlot3808.png"/>
</Relationships>

</file>

<file path=ppt/slides/_rels/slide8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8.xml"/>
   <Relationship Id="rId2" Type="http://schemas.openxmlformats.org/officeDocument/2006/relationships/image" Target="../media/SGPlot3809.png"/>
   <Relationship Id="rId3" Type="http://schemas.openxmlformats.org/officeDocument/2006/relationships/image" Target="../media/SGPlot3810.png"/>
   <Relationship Id="rId4" Type="http://schemas.openxmlformats.org/officeDocument/2006/relationships/image" Target="../media/SGPlot3811.png"/>
   <Relationship Id="rId5" Type="http://schemas.openxmlformats.org/officeDocument/2006/relationships/image" Target="../media/SGPlot3812.png"/>
   <Relationship Id="rId6" Type="http://schemas.openxmlformats.org/officeDocument/2006/relationships/image" Target="../media/SGPlot3813.png"/>
   <Relationship Id="rId7" Type="http://schemas.openxmlformats.org/officeDocument/2006/relationships/image" Target="../media/SGPlot3814.png"/>
   <Relationship Id="rId8" Type="http://schemas.openxmlformats.org/officeDocument/2006/relationships/image" Target="../media/SGPlot3815.png"/>
   <Relationship Id="rId9" Type="http://schemas.openxmlformats.org/officeDocument/2006/relationships/image" Target="../media/SGPlot3816.png"/>
   <Relationship Id="rId10" Type="http://schemas.openxmlformats.org/officeDocument/2006/relationships/image" Target="../media/SGPlot3817.png"/>
   <Relationship Id="rId11" Type="http://schemas.openxmlformats.org/officeDocument/2006/relationships/image" Target="../media/SGPlot3818.png"/>
   <Relationship Id="rId12" Type="http://schemas.openxmlformats.org/officeDocument/2006/relationships/image" Target="../media/SGPlot3819.png"/>
   <Relationship Id="rId13" Type="http://schemas.openxmlformats.org/officeDocument/2006/relationships/image" Target="../media/SGPlot3820.png"/>
   <Relationship Id="rId14" Type="http://schemas.openxmlformats.org/officeDocument/2006/relationships/image" Target="../media/SGPlot3821.png"/>
   <Relationship Id="rId15" Type="http://schemas.openxmlformats.org/officeDocument/2006/relationships/image" Target="../media/SGPlot3822.png"/>
   <Relationship Id="rId16" Type="http://schemas.openxmlformats.org/officeDocument/2006/relationships/image" Target="../media/SGPlot382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Mideast + New England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from All Causes,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title="The SGPlot Procedure" name="SGPlot3760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925830" x="295910"/>
            <a:ext cy="5699760" cx="8552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Mideast + New England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by Cause,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title="The SGPlot Procedure" name="SGPlot3761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834390" x="388620"/>
            <a:ext cy="1369695" cx="2057400"/>
          </a:xfrm>
          <a:prstGeom prst="rect">
            <a:avLst/>
          </a:prstGeom>
        </p:spPr>
      </p:pic>
      <p:pic>
        <p:nvPicPr>
          <p:cNvPr id="9" title="The SGPlot Procedure" name="SGPlot3762.png" descr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y="834390" x="2493010"/>
            <a:ext cy="1371600" cx="2054225"/>
          </a:xfrm>
          <a:prstGeom prst="rect">
            <a:avLst/>
          </a:prstGeom>
        </p:spPr>
      </p:pic>
      <p:pic>
        <p:nvPicPr>
          <p:cNvPr id="10" title="The SGPlot Procedure" name="SGPlot3763.png" descr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y="834390" x="4594860"/>
            <a:ext cy="1369695" cx="2057400"/>
          </a:xfrm>
          <a:prstGeom prst="rect">
            <a:avLst/>
          </a:prstGeom>
        </p:spPr>
      </p:pic>
      <p:pic>
        <p:nvPicPr>
          <p:cNvPr id="11" title="The SGPlot Procedure" name="SGPlot3764.png" descr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y="2269490" x="388620"/>
            <a:ext cy="1369695" cx="2057400"/>
          </a:xfrm>
          <a:prstGeom prst="rect">
            <a:avLst/>
          </a:prstGeom>
        </p:spPr>
      </p:pic>
      <p:pic>
        <p:nvPicPr>
          <p:cNvPr id="12" title="The SGPlot Procedure" name="SGPlot3765.png" descr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y="2269490" x="2493010"/>
            <a:ext cy="1371600" cx="2054225"/>
          </a:xfrm>
          <a:prstGeom prst="rect">
            <a:avLst/>
          </a:prstGeom>
        </p:spPr>
      </p:pic>
      <p:pic>
        <p:nvPicPr>
          <p:cNvPr id="13" title="The SGPlot Procedure" name="SGPlot3766.png" descr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y="2269490" x="4594860"/>
            <a:ext cy="1369695" cx="2057400"/>
          </a:xfrm>
          <a:prstGeom prst="rect">
            <a:avLst/>
          </a:prstGeom>
        </p:spPr>
      </p:pic>
      <p:pic>
        <p:nvPicPr>
          <p:cNvPr id="14" title="The SGPlot Procedure" name="SGPlot3767.png" descr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y="2269490" x="6699250"/>
            <a:ext cy="1371600" cx="2054225"/>
          </a:xfrm>
          <a:prstGeom prst="rect">
            <a:avLst/>
          </a:prstGeom>
        </p:spPr>
      </p:pic>
      <p:pic>
        <p:nvPicPr>
          <p:cNvPr id="15" title="The SGPlot Procedure" name="SGPlot3768.png" descr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y="3704590" x="388620"/>
            <a:ext cy="1369695" cx="2057400"/>
          </a:xfrm>
          <a:prstGeom prst="rect">
            <a:avLst/>
          </a:prstGeom>
        </p:spPr>
      </p:pic>
      <p:pic>
        <p:nvPicPr>
          <p:cNvPr id="16" title="The SGPlot Procedure" name="SGPlot3769.png" descr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y="3704590" x="2493010"/>
            <a:ext cy="1371600" cx="2054225"/>
          </a:xfrm>
          <a:prstGeom prst="rect">
            <a:avLst/>
          </a:prstGeom>
        </p:spPr>
      </p:pic>
      <p:pic>
        <p:nvPicPr>
          <p:cNvPr id="17" title="The SGPlot Procedure" name="SGPlot3770.png" descr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y="3704590" x="4594860"/>
            <a:ext cy="1369695" cx="2057400"/>
          </a:xfrm>
          <a:prstGeom prst="rect">
            <a:avLst/>
          </a:prstGeom>
        </p:spPr>
      </p:pic>
      <p:pic>
        <p:nvPicPr>
          <p:cNvPr id="18" title="The SGPlot Procedure" name="SGPlot3771.png" descr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y="3704590" x="6699250"/>
            <a:ext cy="1371600" cx="2054225"/>
          </a:xfrm>
          <a:prstGeom prst="rect">
            <a:avLst/>
          </a:prstGeom>
        </p:spPr>
      </p:pic>
      <p:pic>
        <p:nvPicPr>
          <p:cNvPr id="19" title="The SGPlot Procedure" name="SGPlot3772.png" descr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y="5139690" x="388620"/>
            <a:ext cy="1369695" cx="2057400"/>
          </a:xfrm>
          <a:prstGeom prst="rect">
            <a:avLst/>
          </a:prstGeom>
        </p:spPr>
      </p:pic>
      <p:pic>
        <p:nvPicPr>
          <p:cNvPr id="20" title="The SGPlot Procedure" name="SGPlot3773.png" descr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y="5139690" x="2493010"/>
            <a:ext cy="1371600" cx="2054225"/>
          </a:xfrm>
          <a:prstGeom prst="rect">
            <a:avLst/>
          </a:prstGeom>
        </p:spPr>
      </p:pic>
      <p:pic>
        <p:nvPicPr>
          <p:cNvPr id="21" title="The SGPlot Procedure" name="SGPlot3774.png" descr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y="5139690" x="4594860"/>
            <a:ext cy="1369695" cx="2057400"/>
          </a:xfrm>
          <a:prstGeom prst="rect">
            <a:avLst/>
          </a:prstGeom>
        </p:spPr>
      </p:pic>
      <p:pic>
        <p:nvPicPr>
          <p:cNvPr id="22" title="The SGPlot Procedure" name="SGPlot3775.png" descr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y="5139690" x="6699250"/>
            <a:ext cy="1371600" cx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Southeast + Southwest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from All Causes,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title="The SGPlot Procedure" name="SGPlot3776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925830" x="295910"/>
            <a:ext cy="5699760" cx="8552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Southeast + Southwest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by Cause,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title="The SGPlot Procedure" name="SGPlot3777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834390" x="388620"/>
            <a:ext cy="1369695" cx="2057400"/>
          </a:xfrm>
          <a:prstGeom prst="rect">
            <a:avLst/>
          </a:prstGeom>
        </p:spPr>
      </p:pic>
      <p:pic>
        <p:nvPicPr>
          <p:cNvPr id="31" title="The SGPlot Procedure" name="SGPlot3778.png" descr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y="834390" x="2493010"/>
            <a:ext cy="1371600" cx="2054225"/>
          </a:xfrm>
          <a:prstGeom prst="rect">
            <a:avLst/>
          </a:prstGeom>
        </p:spPr>
      </p:pic>
      <p:pic>
        <p:nvPicPr>
          <p:cNvPr id="32" title="The SGPlot Procedure" name="SGPlot3779.png" descr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y="834390" x="4594860"/>
            <a:ext cy="1369695" cx="2057400"/>
          </a:xfrm>
          <a:prstGeom prst="rect">
            <a:avLst/>
          </a:prstGeom>
        </p:spPr>
      </p:pic>
      <p:pic>
        <p:nvPicPr>
          <p:cNvPr id="33" title="The SGPlot Procedure" name="SGPlot3780.png" descr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y="2269490" x="388620"/>
            <a:ext cy="1369695" cx="2057400"/>
          </a:xfrm>
          <a:prstGeom prst="rect">
            <a:avLst/>
          </a:prstGeom>
        </p:spPr>
      </p:pic>
      <p:pic>
        <p:nvPicPr>
          <p:cNvPr id="34" title="The SGPlot Procedure" name="SGPlot3781.png" descr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y="2269490" x="2493010"/>
            <a:ext cy="1371600" cx="2054225"/>
          </a:xfrm>
          <a:prstGeom prst="rect">
            <a:avLst/>
          </a:prstGeom>
        </p:spPr>
      </p:pic>
      <p:pic>
        <p:nvPicPr>
          <p:cNvPr id="35" title="The SGPlot Procedure" name="SGPlot3782.png" descr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y="2269490" x="4594860"/>
            <a:ext cy="1369695" cx="2057400"/>
          </a:xfrm>
          <a:prstGeom prst="rect">
            <a:avLst/>
          </a:prstGeom>
        </p:spPr>
      </p:pic>
      <p:pic>
        <p:nvPicPr>
          <p:cNvPr id="36" title="The SGPlot Procedure" name="SGPlot3783.png" descr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y="2269490" x="6699250"/>
            <a:ext cy="1371600" cx="2054225"/>
          </a:xfrm>
          <a:prstGeom prst="rect">
            <a:avLst/>
          </a:prstGeom>
        </p:spPr>
      </p:pic>
      <p:pic>
        <p:nvPicPr>
          <p:cNvPr id="37" title="The SGPlot Procedure" name="SGPlot3784.png" descr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y="3704590" x="388620"/>
            <a:ext cy="1369695" cx="2057400"/>
          </a:xfrm>
          <a:prstGeom prst="rect">
            <a:avLst/>
          </a:prstGeom>
        </p:spPr>
      </p:pic>
      <p:pic>
        <p:nvPicPr>
          <p:cNvPr id="38" title="The SGPlot Procedure" name="SGPlot3785.png" descr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y="3704590" x="2493010"/>
            <a:ext cy="1371600" cx="2054225"/>
          </a:xfrm>
          <a:prstGeom prst="rect">
            <a:avLst/>
          </a:prstGeom>
        </p:spPr>
      </p:pic>
      <p:pic>
        <p:nvPicPr>
          <p:cNvPr id="39" title="The SGPlot Procedure" name="SGPlot3786.png" descr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y="3704590" x="4594860"/>
            <a:ext cy="1369695" cx="2057400"/>
          </a:xfrm>
          <a:prstGeom prst="rect">
            <a:avLst/>
          </a:prstGeom>
        </p:spPr>
      </p:pic>
      <p:pic>
        <p:nvPicPr>
          <p:cNvPr id="40" title="The SGPlot Procedure" name="SGPlot3787.png" descr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y="3704590" x="6699250"/>
            <a:ext cy="1371600" cx="2054225"/>
          </a:xfrm>
          <a:prstGeom prst="rect">
            <a:avLst/>
          </a:prstGeom>
        </p:spPr>
      </p:pic>
      <p:pic>
        <p:nvPicPr>
          <p:cNvPr id="41" title="The SGPlot Procedure" name="SGPlot3788.png" descr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y="5139690" x="388620"/>
            <a:ext cy="1369695" cx="2057400"/>
          </a:xfrm>
          <a:prstGeom prst="rect">
            <a:avLst/>
          </a:prstGeom>
        </p:spPr>
      </p:pic>
      <p:pic>
        <p:nvPicPr>
          <p:cNvPr id="42" title="The SGPlot Procedure" name="SGPlot3789.png" descr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y="5139690" x="2493010"/>
            <a:ext cy="1371600" cx="2054225"/>
          </a:xfrm>
          <a:prstGeom prst="rect">
            <a:avLst/>
          </a:prstGeom>
        </p:spPr>
      </p:pic>
      <p:pic>
        <p:nvPicPr>
          <p:cNvPr id="43" title="The SGPlot Procedure" name="SGPlot3790.png" descr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y="5139690" x="4594860"/>
            <a:ext cy="1369695" cx="2057400"/>
          </a:xfrm>
          <a:prstGeom prst="rect">
            <a:avLst/>
          </a:prstGeom>
        </p:spPr>
      </p:pic>
      <p:pic>
        <p:nvPicPr>
          <p:cNvPr id="44" title="The SGPlot Procedure" name="SGPlot3791.png" descr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y="5139690" x="6699250"/>
            <a:ext cy="1371600" cx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Far West + Plains + Rocky Mountain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from All Causes,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title="The SGPlot Procedure" name="SGPlot3792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925830" x="295910"/>
            <a:ext cy="5699760" cx="8552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Far West + Plains + Rocky Mountain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by Cause,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title="The SGPlot Procedure" name="SGPlot3793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834390" x="388620"/>
            <a:ext cy="1369695" cx="2057400"/>
          </a:xfrm>
          <a:prstGeom prst="rect">
            <a:avLst/>
          </a:prstGeom>
        </p:spPr>
      </p:pic>
      <p:pic>
        <p:nvPicPr>
          <p:cNvPr id="53" title="The SGPlot Procedure" name="SGPlot3794.png" descr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y="834390" x="2493010"/>
            <a:ext cy="1371600" cx="2054225"/>
          </a:xfrm>
          <a:prstGeom prst="rect">
            <a:avLst/>
          </a:prstGeom>
        </p:spPr>
      </p:pic>
      <p:pic>
        <p:nvPicPr>
          <p:cNvPr id="54" title="The SGPlot Procedure" name="SGPlot3795.png" descr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y="834390" x="4594860"/>
            <a:ext cy="1369695" cx="2057400"/>
          </a:xfrm>
          <a:prstGeom prst="rect">
            <a:avLst/>
          </a:prstGeom>
        </p:spPr>
      </p:pic>
      <p:pic>
        <p:nvPicPr>
          <p:cNvPr id="55" title="The SGPlot Procedure" name="SGPlot3796.png" descr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y="2269490" x="388620"/>
            <a:ext cy="1369695" cx="2057400"/>
          </a:xfrm>
          <a:prstGeom prst="rect">
            <a:avLst/>
          </a:prstGeom>
        </p:spPr>
      </p:pic>
      <p:pic>
        <p:nvPicPr>
          <p:cNvPr id="56" title="The SGPlot Procedure" name="SGPlot3797.png" descr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y="2269490" x="2493010"/>
            <a:ext cy="1371600" cx="2054225"/>
          </a:xfrm>
          <a:prstGeom prst="rect">
            <a:avLst/>
          </a:prstGeom>
        </p:spPr>
      </p:pic>
      <p:pic>
        <p:nvPicPr>
          <p:cNvPr id="57" title="The SGPlot Procedure" name="SGPlot3798.png" descr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y="2269490" x="4594860"/>
            <a:ext cy="1369695" cx="2057400"/>
          </a:xfrm>
          <a:prstGeom prst="rect">
            <a:avLst/>
          </a:prstGeom>
        </p:spPr>
      </p:pic>
      <p:pic>
        <p:nvPicPr>
          <p:cNvPr id="58" title="The SGPlot Procedure" name="SGPlot3799.png" descr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y="2269490" x="6699250"/>
            <a:ext cy="1371600" cx="2054225"/>
          </a:xfrm>
          <a:prstGeom prst="rect">
            <a:avLst/>
          </a:prstGeom>
        </p:spPr>
      </p:pic>
      <p:pic>
        <p:nvPicPr>
          <p:cNvPr id="59" title="The SGPlot Procedure" name="SGPlot3800.png" descr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y="3704590" x="388620"/>
            <a:ext cy="1369695" cx="2057400"/>
          </a:xfrm>
          <a:prstGeom prst="rect">
            <a:avLst/>
          </a:prstGeom>
        </p:spPr>
      </p:pic>
      <p:pic>
        <p:nvPicPr>
          <p:cNvPr id="60" title="The SGPlot Procedure" name="SGPlot3801.png" descr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y="3704590" x="2493010"/>
            <a:ext cy="1371600" cx="2054225"/>
          </a:xfrm>
          <a:prstGeom prst="rect">
            <a:avLst/>
          </a:prstGeom>
        </p:spPr>
      </p:pic>
      <p:pic>
        <p:nvPicPr>
          <p:cNvPr id="61" title="The SGPlot Procedure" name="SGPlot3802.png" descr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y="3704590" x="4594860"/>
            <a:ext cy="1369695" cx="2057400"/>
          </a:xfrm>
          <a:prstGeom prst="rect">
            <a:avLst/>
          </a:prstGeom>
        </p:spPr>
      </p:pic>
      <p:pic>
        <p:nvPicPr>
          <p:cNvPr id="62" title="The SGPlot Procedure" name="SGPlot3803.png" descr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y="3704590" x="6699250"/>
            <a:ext cy="1371600" cx="2054225"/>
          </a:xfrm>
          <a:prstGeom prst="rect">
            <a:avLst/>
          </a:prstGeom>
        </p:spPr>
      </p:pic>
      <p:pic>
        <p:nvPicPr>
          <p:cNvPr id="63" title="The SGPlot Procedure" name="SGPlot3804.png" descr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y="5139690" x="388620"/>
            <a:ext cy="1369695" cx="2057400"/>
          </a:xfrm>
          <a:prstGeom prst="rect">
            <a:avLst/>
          </a:prstGeom>
        </p:spPr>
      </p:pic>
      <p:pic>
        <p:nvPicPr>
          <p:cNvPr id="64" title="The SGPlot Procedure" name="SGPlot3805.png" descr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y="5139690" x="2493010"/>
            <a:ext cy="1371600" cx="2054225"/>
          </a:xfrm>
          <a:prstGeom prst="rect">
            <a:avLst/>
          </a:prstGeom>
        </p:spPr>
      </p:pic>
      <p:pic>
        <p:nvPicPr>
          <p:cNvPr id="65" title="The SGPlot Procedure" name="SGPlot3806.png" descr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y="5139690" x="4594860"/>
            <a:ext cy="1369695" cx="2057400"/>
          </a:xfrm>
          <a:prstGeom prst="rect">
            <a:avLst/>
          </a:prstGeom>
        </p:spPr>
      </p:pic>
      <p:pic>
        <p:nvPicPr>
          <p:cNvPr id="66" title="The SGPlot Procedure" name="SGPlot3807.png" descr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y="5139690" x="6699250"/>
            <a:ext cy="1371600" cx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Great Lakes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from All Causes,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title="The SGPlot Procedure" name="SGPlot3808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925830" x="295910"/>
            <a:ext cy="5699760" cx="8552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Great Lakes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by Cause,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title="The SGPlot Procedure" name="SGPlot3809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834390" x="388620"/>
            <a:ext cy="1369695" cx="2057400"/>
          </a:xfrm>
          <a:prstGeom prst="rect">
            <a:avLst/>
          </a:prstGeom>
        </p:spPr>
      </p:pic>
      <p:pic>
        <p:nvPicPr>
          <p:cNvPr id="75" title="The SGPlot Procedure" name="SGPlot3810.png" descr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y="834390" x="2493010"/>
            <a:ext cy="1371600" cx="2054225"/>
          </a:xfrm>
          <a:prstGeom prst="rect">
            <a:avLst/>
          </a:prstGeom>
        </p:spPr>
      </p:pic>
      <p:pic>
        <p:nvPicPr>
          <p:cNvPr id="76" title="The SGPlot Procedure" name="SGPlot3811.png" descr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y="834390" x="4594860"/>
            <a:ext cy="1369695" cx="2057400"/>
          </a:xfrm>
          <a:prstGeom prst="rect">
            <a:avLst/>
          </a:prstGeom>
        </p:spPr>
      </p:pic>
      <p:pic>
        <p:nvPicPr>
          <p:cNvPr id="77" title="The SGPlot Procedure" name="SGPlot3812.png" descr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y="2269490" x="388620"/>
            <a:ext cy="1369695" cx="2057400"/>
          </a:xfrm>
          <a:prstGeom prst="rect">
            <a:avLst/>
          </a:prstGeom>
        </p:spPr>
      </p:pic>
      <p:pic>
        <p:nvPicPr>
          <p:cNvPr id="78" title="The SGPlot Procedure" name="SGPlot3813.png" descr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y="2269490" x="2493010"/>
            <a:ext cy="1371600" cx="2054225"/>
          </a:xfrm>
          <a:prstGeom prst="rect">
            <a:avLst/>
          </a:prstGeom>
        </p:spPr>
      </p:pic>
      <p:pic>
        <p:nvPicPr>
          <p:cNvPr id="79" title="The SGPlot Procedure" name="SGPlot3814.png" descr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y="2269490" x="4594860"/>
            <a:ext cy="1369695" cx="2057400"/>
          </a:xfrm>
          <a:prstGeom prst="rect">
            <a:avLst/>
          </a:prstGeom>
        </p:spPr>
      </p:pic>
      <p:pic>
        <p:nvPicPr>
          <p:cNvPr id="80" title="The SGPlot Procedure" name="SGPlot3815.png" descr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y="2269490" x="6699250"/>
            <a:ext cy="1371600" cx="2054225"/>
          </a:xfrm>
          <a:prstGeom prst="rect">
            <a:avLst/>
          </a:prstGeom>
        </p:spPr>
      </p:pic>
      <p:pic>
        <p:nvPicPr>
          <p:cNvPr id="81" title="The SGPlot Procedure" name="SGPlot3816.png" descr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y="3704590" x="388620"/>
            <a:ext cy="1369695" cx="2057400"/>
          </a:xfrm>
          <a:prstGeom prst="rect">
            <a:avLst/>
          </a:prstGeom>
        </p:spPr>
      </p:pic>
      <p:pic>
        <p:nvPicPr>
          <p:cNvPr id="82" title="The SGPlot Procedure" name="SGPlot3817.png" descr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y="3704590" x="2493010"/>
            <a:ext cy="1371600" cx="2054225"/>
          </a:xfrm>
          <a:prstGeom prst="rect">
            <a:avLst/>
          </a:prstGeom>
        </p:spPr>
      </p:pic>
      <p:pic>
        <p:nvPicPr>
          <p:cNvPr id="83" title="The SGPlot Procedure" name="SGPlot3818.png" descr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y="3704590" x="4594860"/>
            <a:ext cy="1369695" cx="2057400"/>
          </a:xfrm>
          <a:prstGeom prst="rect">
            <a:avLst/>
          </a:prstGeom>
        </p:spPr>
      </p:pic>
      <p:pic>
        <p:nvPicPr>
          <p:cNvPr id="84" title="The SGPlot Procedure" name="SGPlot3819.png" descr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y="3704590" x="6699250"/>
            <a:ext cy="1371600" cx="2054225"/>
          </a:xfrm>
          <a:prstGeom prst="rect">
            <a:avLst/>
          </a:prstGeom>
        </p:spPr>
      </p:pic>
      <p:pic>
        <p:nvPicPr>
          <p:cNvPr id="85" title="The SGPlot Procedure" name="SGPlot3820.png" descr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y="5139690" x="388620"/>
            <a:ext cy="1369695" cx="2057400"/>
          </a:xfrm>
          <a:prstGeom prst="rect">
            <a:avLst/>
          </a:prstGeom>
        </p:spPr>
      </p:pic>
      <p:pic>
        <p:nvPicPr>
          <p:cNvPr id="86" title="The SGPlot Procedure" name="SGPlot3821.png" descr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y="5139690" x="2493010"/>
            <a:ext cy="1371600" cx="2054225"/>
          </a:xfrm>
          <a:prstGeom prst="rect">
            <a:avLst/>
          </a:prstGeom>
        </p:spPr>
      </p:pic>
      <p:pic>
        <p:nvPicPr>
          <p:cNvPr id="87" title="The SGPlot Procedure" name="SGPlot3822.png" descr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y="5139690" x="4594860"/>
            <a:ext cy="1369695" cx="2057400"/>
          </a:xfrm>
          <a:prstGeom prst="rect">
            <a:avLst/>
          </a:prstGeom>
        </p:spPr>
      </p:pic>
      <p:pic>
        <p:nvPicPr>
          <p:cNvPr id="88" title="The SGPlot Procedure" name="SGPlot3823.png" descr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y="5139690" x="6699250"/>
            <a:ext cy="1371600" cx="2054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DS Theme">
  <a:themeElements>
    <a:clrScheme name="ODS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DS Theme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DS Them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9">
      <vt:lpstr>ODS Theme</vt:lpstr>
      <vt:lpstr>Mideast + New England</vt:lpstr>
      <vt:lpstr>Mideast + New England</vt:lpstr>
      <vt:lpstr>Southeast + Southwest</vt:lpstr>
      <vt:lpstr>Southeast + Southwest</vt:lpstr>
      <vt:lpstr>Far West + Plains + Rocky Mountain</vt:lpstr>
      <vt:lpstr>Far West + Plains + Rocky Mountain</vt:lpstr>
      <vt:lpstr>Great Lakes</vt:lpstr>
      <vt:lpstr>Great Lakes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7P08052020 -->
  <!-- syshostinfolong X64_10PRO WIN 10.0.19041  Workstation -->
  <dc:creator>lzalla1</dc:creator>
  <cp:lastModifiedBy>lzalla1</cp:lastModifiedBy>
  <cp:revision>1</cp:revision>
  <dcterms:created xsi:type="dcterms:W3CDTF">2023-11-09T17:14:30-05:00</dcterms:created>
  <dcterms:modified xsi:type="dcterms:W3CDTF">2023-11-09T17:14:30-05:00</dcterms:modified>
</cp:coreProperties>
</file>