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31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390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86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29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2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52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3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9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1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85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B1EBF1-F1BC-417C-A1FA-5B7BF5021309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02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4996C-DADE-FE25-0E99-7AB8E0C88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Disoccupazione giovanile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7A74F3-94AD-4498-B700-BCA43CED1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 giovani non hanno voglia di lavorare?</a:t>
            </a:r>
          </a:p>
        </p:txBody>
      </p:sp>
    </p:spTree>
    <p:extLst>
      <p:ext uri="{BB962C8B-B14F-4D97-AF65-F5344CB8AC3E}">
        <p14:creationId xmlns:p14="http://schemas.microsoft.com/office/powerpoint/2010/main" val="320034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48D5-DF5F-F341-C599-AFE0CF34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odello, schermata, design&#10;&#10;Descrizione generata automaticamente">
            <a:extLst>
              <a:ext uri="{FF2B5EF4-FFF2-40B4-BE49-F238E27FC236}">
                <a16:creationId xmlns:a16="http://schemas.microsoft.com/office/drawing/2014/main" id="{0961E40A-A3FC-A51E-6B34-94D87EEA6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" y="1284726"/>
            <a:ext cx="3895352" cy="4288545"/>
          </a:xfrm>
          <a:prstGeom prst="rect">
            <a:avLst/>
          </a:prstGeom>
        </p:spPr>
      </p:pic>
      <p:pic>
        <p:nvPicPr>
          <p:cNvPr id="5" name="Immagine 4" descr="Immagine che contiene testo, modello, schermata, design&#10;&#10;Descrizione generata automaticamente">
            <a:extLst>
              <a:ext uri="{FF2B5EF4-FFF2-40B4-BE49-F238E27FC236}">
                <a16:creationId xmlns:a16="http://schemas.microsoft.com/office/drawing/2014/main" id="{ED279544-7EDF-03AB-9ACE-6EF912C3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324" y="1284727"/>
            <a:ext cx="3895352" cy="4288545"/>
          </a:xfrm>
          <a:prstGeom prst="rect">
            <a:avLst/>
          </a:prstGeom>
        </p:spPr>
      </p:pic>
      <p:pic>
        <p:nvPicPr>
          <p:cNvPr id="7" name="Immagine 6" descr="Immagine che contiene testo, modello, schermata, design&#10;&#10;Descrizione generata automaticamente">
            <a:extLst>
              <a:ext uri="{FF2B5EF4-FFF2-40B4-BE49-F238E27FC236}">
                <a16:creationId xmlns:a16="http://schemas.microsoft.com/office/drawing/2014/main" id="{9E16CA75-A08F-788E-FA75-C3AF815B9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37" y="1284727"/>
            <a:ext cx="3895352" cy="4288545"/>
          </a:xfrm>
          <a:prstGeom prst="rect">
            <a:avLst/>
          </a:prstGeom>
        </p:spPr>
      </p:pic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65892A85-637A-C938-2C22-EBE0D1F13556}"/>
              </a:ext>
            </a:extLst>
          </p:cNvPr>
          <p:cNvCxnSpPr>
            <a:cxnSpLocks/>
          </p:cNvCxnSpPr>
          <p:nvPr/>
        </p:nvCxnSpPr>
        <p:spPr>
          <a:xfrm flipV="1">
            <a:off x="1096957" y="3253913"/>
            <a:ext cx="2851311" cy="37043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4564A01-CFA3-7E1D-3522-6FF40FB8DBDF}"/>
              </a:ext>
            </a:extLst>
          </p:cNvPr>
          <p:cNvCxnSpPr>
            <a:cxnSpLocks/>
          </p:cNvCxnSpPr>
          <p:nvPr/>
        </p:nvCxnSpPr>
        <p:spPr>
          <a:xfrm>
            <a:off x="374602" y="3624348"/>
            <a:ext cx="7226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6989748B-5A17-C662-E7B5-589D218823D3}"/>
              </a:ext>
            </a:extLst>
          </p:cNvPr>
          <p:cNvCxnSpPr>
            <a:cxnSpLocks/>
          </p:cNvCxnSpPr>
          <p:nvPr/>
        </p:nvCxnSpPr>
        <p:spPr>
          <a:xfrm flipV="1">
            <a:off x="5056863" y="3253913"/>
            <a:ext cx="2851311" cy="37043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8F83400-ED38-A166-4901-E3F689C3297B}"/>
              </a:ext>
            </a:extLst>
          </p:cNvPr>
          <p:cNvCxnSpPr>
            <a:cxnSpLocks/>
          </p:cNvCxnSpPr>
          <p:nvPr/>
        </p:nvCxnSpPr>
        <p:spPr>
          <a:xfrm>
            <a:off x="4334231" y="3614217"/>
            <a:ext cx="7226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18E22C96-63DA-62ED-252F-F7FEDDD7DD39}"/>
              </a:ext>
            </a:extLst>
          </p:cNvPr>
          <p:cNvCxnSpPr>
            <a:cxnSpLocks/>
          </p:cNvCxnSpPr>
          <p:nvPr/>
        </p:nvCxnSpPr>
        <p:spPr>
          <a:xfrm flipV="1">
            <a:off x="8301921" y="3253913"/>
            <a:ext cx="3573666" cy="38290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8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C6124567-F575-8FFB-7C69-898DB29D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31" y="909000"/>
            <a:ext cx="10145738" cy="504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E598D1E-8AA4-3F01-1EA9-0D17E7E82463}"/>
              </a:ext>
            </a:extLst>
          </p:cNvPr>
          <p:cNvSpPr txBox="1"/>
          <p:nvPr/>
        </p:nvSpPr>
        <p:spPr>
          <a:xfrm>
            <a:off x="3611301" y="462987"/>
            <a:ext cx="528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Contesto generale </a:t>
            </a:r>
            <a:r>
              <a:rPr lang="it-IT" dirty="0" err="1"/>
              <a:t>italia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387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testo, linea, Diagramma&#10;&#10;Descrizione generata automaticamente">
            <a:extLst>
              <a:ext uri="{FF2B5EF4-FFF2-40B4-BE49-F238E27FC236}">
                <a16:creationId xmlns:a16="http://schemas.microsoft.com/office/drawing/2014/main" id="{1CEA2AAF-320D-1699-8889-162DA6405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31" y="909000"/>
            <a:ext cx="10145738" cy="504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E86676-410E-B21C-AB0E-9D0DDF398FA5}"/>
              </a:ext>
            </a:extLst>
          </p:cNvPr>
          <p:cNvSpPr txBox="1"/>
          <p:nvPr/>
        </p:nvSpPr>
        <p:spPr>
          <a:xfrm>
            <a:off x="3159889" y="393539"/>
            <a:ext cx="628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Evidenziare punto più alto e punto più basso</a:t>
            </a:r>
          </a:p>
        </p:txBody>
      </p:sp>
    </p:spTree>
    <p:extLst>
      <p:ext uri="{BB962C8B-B14F-4D97-AF65-F5344CB8AC3E}">
        <p14:creationId xmlns:p14="http://schemas.microsoft.com/office/powerpoint/2010/main" val="397854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linea, schermata, testo, Diagramma&#10;&#10;Descrizione generata automaticamente">
            <a:extLst>
              <a:ext uri="{FF2B5EF4-FFF2-40B4-BE49-F238E27FC236}">
                <a16:creationId xmlns:a16="http://schemas.microsoft.com/office/drawing/2014/main" id="{0C405478-AC2B-BC28-8CBD-87526FD06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01031"/>
            <a:ext cx="5291666" cy="3055937"/>
          </a:xfrm>
          <a:prstGeom prst="rect">
            <a:avLst/>
          </a:prstGeom>
        </p:spPr>
      </p:pic>
      <p:pic>
        <p:nvPicPr>
          <p:cNvPr id="9" name="Immagine 8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C8B9521E-B838-FFC3-5628-641D7FEE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901031"/>
            <a:ext cx="5291667" cy="305593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F99EAE-FE52-64B9-7B55-6CC41871D401}"/>
              </a:ext>
            </a:extLst>
          </p:cNvPr>
          <p:cNvSpPr txBox="1"/>
          <p:nvPr/>
        </p:nvSpPr>
        <p:spPr>
          <a:xfrm>
            <a:off x="2476982" y="486137"/>
            <a:ext cx="71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Confronto dati </a:t>
            </a:r>
            <a:r>
              <a:rPr lang="it-IT" dirty="0" err="1"/>
              <a:t>istat</a:t>
            </a:r>
            <a:r>
              <a:rPr lang="it-IT" dirty="0"/>
              <a:t> e </a:t>
            </a:r>
            <a:r>
              <a:rPr lang="it-IT" dirty="0" err="1"/>
              <a:t>eurostat</a:t>
            </a:r>
            <a:r>
              <a:rPr lang="it-IT" dirty="0"/>
              <a:t>, andamento negativo, quindi positivo</a:t>
            </a:r>
          </a:p>
        </p:txBody>
      </p:sp>
    </p:spTree>
    <p:extLst>
      <p:ext uri="{BB962C8B-B14F-4D97-AF65-F5344CB8AC3E}">
        <p14:creationId xmlns:p14="http://schemas.microsoft.com/office/powerpoint/2010/main" val="82667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A7F554F-580F-D411-1FC3-6FFD5F3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" r="18949" b="12557"/>
          <a:stretch/>
        </p:blipFill>
        <p:spPr>
          <a:xfrm>
            <a:off x="2470825" y="1165378"/>
            <a:ext cx="4652670" cy="5136205"/>
          </a:xfrm>
          <a:prstGeom prst="rect">
            <a:avLst/>
          </a:prstGeom>
        </p:spPr>
      </p:pic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AC118E4-90CC-93A5-F1E6-26B571936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0"/>
          <a:stretch/>
        </p:blipFill>
        <p:spPr>
          <a:xfrm>
            <a:off x="8005863" y="181583"/>
            <a:ext cx="1093521" cy="6120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7B4C79-AABD-1335-50EC-CE141F77941C}"/>
              </a:ext>
            </a:extLst>
          </p:cNvPr>
          <p:cNvSpPr txBox="1"/>
          <p:nvPr/>
        </p:nvSpPr>
        <p:spPr>
          <a:xfrm>
            <a:off x="2597285" y="437745"/>
            <a:ext cx="41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Disoccupazione per regioni</a:t>
            </a:r>
          </a:p>
        </p:txBody>
      </p:sp>
    </p:spTree>
    <p:extLst>
      <p:ext uri="{BB962C8B-B14F-4D97-AF65-F5344CB8AC3E}">
        <p14:creationId xmlns:p14="http://schemas.microsoft.com/office/powerpoint/2010/main" val="46612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DFD13956-9BFE-D9CF-D523-E4F4E6A3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1" y="1879974"/>
            <a:ext cx="5580000" cy="331170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CEDDBC-0EED-FF3E-E6C0-E6FA6838ABC6}"/>
              </a:ext>
            </a:extLst>
          </p:cNvPr>
          <p:cNvSpPr txBox="1"/>
          <p:nvPr/>
        </p:nvSpPr>
        <p:spPr>
          <a:xfrm>
            <a:off x="2431915" y="340468"/>
            <a:ext cx="53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Confronto </a:t>
            </a:r>
            <a:r>
              <a:rPr lang="it-IT" dirty="0" err="1"/>
              <a:t>lci</a:t>
            </a:r>
            <a:r>
              <a:rPr lang="it-IT" dirty="0"/>
              <a:t> e tasso disoccupazione</a:t>
            </a:r>
          </a:p>
        </p:txBody>
      </p:sp>
      <p:pic>
        <p:nvPicPr>
          <p:cNvPr id="2" name="Immagine 1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DBB787A2-CEA4-9C99-A0C0-4A55CFD94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691" y="1879974"/>
            <a:ext cx="5580000" cy="33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6F757EFB-4D27-0F00-9518-61B42FBD6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758946"/>
            <a:ext cx="8997714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magine 30">
            <a:extLst>
              <a:ext uri="{FF2B5EF4-FFF2-40B4-BE49-F238E27FC236}">
                <a16:creationId xmlns:a16="http://schemas.microsoft.com/office/drawing/2014/main" id="{64418EED-99BE-43E3-5805-266330AA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387" y="1287000"/>
            <a:ext cx="3891226" cy="4284000"/>
          </a:xfrm>
          <a:prstGeom prst="rect">
            <a:avLst/>
          </a:prstGeom>
        </p:spPr>
      </p:pic>
      <p:pic>
        <p:nvPicPr>
          <p:cNvPr id="36" name="Immagine 35" descr="Immagine che contiene testo, modello, schermata, design&#10;&#10;Descrizione generata automaticamente">
            <a:extLst>
              <a:ext uri="{FF2B5EF4-FFF2-40B4-BE49-F238E27FC236}">
                <a16:creationId xmlns:a16="http://schemas.microsoft.com/office/drawing/2014/main" id="{EBFDB534-85C6-64CF-956D-738342A62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4" y="1287000"/>
            <a:ext cx="3891224" cy="4284000"/>
          </a:xfrm>
          <a:prstGeom prst="rect">
            <a:avLst/>
          </a:prstGeom>
        </p:spPr>
      </p:pic>
      <p:pic>
        <p:nvPicPr>
          <p:cNvPr id="40" name="Immagine 39" descr="Immagine che contiene modello, testo, schermata, design&#10;&#10;Descrizione generata automaticamente">
            <a:extLst>
              <a:ext uri="{FF2B5EF4-FFF2-40B4-BE49-F238E27FC236}">
                <a16:creationId xmlns:a16="http://schemas.microsoft.com/office/drawing/2014/main" id="{5BB0BC1C-A558-8DE7-F8E7-BEB942AF8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72" y="1282455"/>
            <a:ext cx="3895352" cy="4288545"/>
          </a:xfrm>
          <a:prstGeom prst="rect">
            <a:avLst/>
          </a:prstGeom>
        </p:spPr>
      </p:pic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2DBE8BF2-2935-1D16-0553-FEC129A54598}"/>
              </a:ext>
            </a:extLst>
          </p:cNvPr>
          <p:cNvCxnSpPr>
            <a:cxnSpLocks/>
          </p:cNvCxnSpPr>
          <p:nvPr/>
        </p:nvCxnSpPr>
        <p:spPr>
          <a:xfrm flipV="1">
            <a:off x="349135" y="3258589"/>
            <a:ext cx="1313410" cy="365760"/>
          </a:xfrm>
          <a:prstGeom prst="bentConnector3">
            <a:avLst>
              <a:gd name="adj1" fmla="val 50633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14350E2A-D325-543D-EF8C-79F2D99A00A6}"/>
              </a:ext>
            </a:extLst>
          </p:cNvPr>
          <p:cNvCxnSpPr>
            <a:cxnSpLocks/>
          </p:cNvCxnSpPr>
          <p:nvPr/>
        </p:nvCxnSpPr>
        <p:spPr>
          <a:xfrm>
            <a:off x="1662545" y="3258589"/>
            <a:ext cx="22610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1AEDB99F-6D7A-35FB-42FA-E81453814C46}"/>
              </a:ext>
            </a:extLst>
          </p:cNvPr>
          <p:cNvCxnSpPr>
            <a:cxnSpLocks/>
          </p:cNvCxnSpPr>
          <p:nvPr/>
        </p:nvCxnSpPr>
        <p:spPr>
          <a:xfrm flipV="1">
            <a:off x="5797177" y="3258589"/>
            <a:ext cx="2104447" cy="35952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D5E1FF8A-6890-1011-436F-9A927EAE9B59}"/>
              </a:ext>
            </a:extLst>
          </p:cNvPr>
          <p:cNvCxnSpPr>
            <a:cxnSpLocks/>
          </p:cNvCxnSpPr>
          <p:nvPr/>
        </p:nvCxnSpPr>
        <p:spPr>
          <a:xfrm>
            <a:off x="4330931" y="3618114"/>
            <a:ext cx="1466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CDA2797C-AB30-7D23-9ADE-40468AB6AB02}"/>
              </a:ext>
            </a:extLst>
          </p:cNvPr>
          <p:cNvCxnSpPr>
            <a:cxnSpLocks/>
          </p:cNvCxnSpPr>
          <p:nvPr/>
        </p:nvCxnSpPr>
        <p:spPr>
          <a:xfrm flipV="1">
            <a:off x="9779283" y="3249237"/>
            <a:ext cx="2104447" cy="35952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CD4BC1FF-19E3-DD59-63D8-3DB748385B11}"/>
              </a:ext>
            </a:extLst>
          </p:cNvPr>
          <p:cNvCxnSpPr>
            <a:cxnSpLocks/>
          </p:cNvCxnSpPr>
          <p:nvPr/>
        </p:nvCxnSpPr>
        <p:spPr>
          <a:xfrm>
            <a:off x="8313037" y="3608762"/>
            <a:ext cx="1466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8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F3C93-D0D9-E249-D966-C75B0CFE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modello, testo, schermata, design&#10;&#10;Descrizione generata automaticamente">
            <a:extLst>
              <a:ext uri="{FF2B5EF4-FFF2-40B4-BE49-F238E27FC236}">
                <a16:creationId xmlns:a16="http://schemas.microsoft.com/office/drawing/2014/main" id="{21F739F8-C8ED-66EB-CD16-FF089F747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1" y="1284724"/>
            <a:ext cx="3895352" cy="4288545"/>
          </a:xfrm>
          <a:prstGeom prst="rect">
            <a:avLst/>
          </a:prstGeom>
        </p:spPr>
      </p:pic>
      <p:pic>
        <p:nvPicPr>
          <p:cNvPr id="5" name="Immagine 4" descr="Immagine che contiene testo, modello, schermata, design&#10;&#10;Descrizione generata automaticamente">
            <a:extLst>
              <a:ext uri="{FF2B5EF4-FFF2-40B4-BE49-F238E27FC236}">
                <a16:creationId xmlns:a16="http://schemas.microsoft.com/office/drawing/2014/main" id="{CE60324B-F621-E5D7-C835-86D92C95E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324" y="1284725"/>
            <a:ext cx="3895352" cy="4288545"/>
          </a:xfrm>
          <a:prstGeom prst="rect">
            <a:avLst/>
          </a:prstGeom>
        </p:spPr>
      </p:pic>
      <p:pic>
        <p:nvPicPr>
          <p:cNvPr id="7" name="Immagine 6" descr="Immagine che contiene modello, testo, schermata, design&#10;&#10;Descrizione generata automaticamente">
            <a:extLst>
              <a:ext uri="{FF2B5EF4-FFF2-40B4-BE49-F238E27FC236}">
                <a16:creationId xmlns:a16="http://schemas.microsoft.com/office/drawing/2014/main" id="{999B4378-72A8-2E63-9DC3-9A573866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497" y="1284724"/>
            <a:ext cx="3895352" cy="4288545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1E0923D1-0B66-06B2-74CD-AEFB8777F1B0}"/>
              </a:ext>
            </a:extLst>
          </p:cNvPr>
          <p:cNvCxnSpPr>
            <a:cxnSpLocks/>
          </p:cNvCxnSpPr>
          <p:nvPr/>
        </p:nvCxnSpPr>
        <p:spPr>
          <a:xfrm flipV="1">
            <a:off x="5797177" y="3258589"/>
            <a:ext cx="2104447" cy="35952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346463E-DFB7-BDA5-A925-0B4ACBAA8367}"/>
              </a:ext>
            </a:extLst>
          </p:cNvPr>
          <p:cNvCxnSpPr>
            <a:cxnSpLocks/>
          </p:cNvCxnSpPr>
          <p:nvPr/>
        </p:nvCxnSpPr>
        <p:spPr>
          <a:xfrm>
            <a:off x="4330931" y="3618114"/>
            <a:ext cx="1466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A8E3C678-C470-36F1-2717-DC9C913F7BE9}"/>
              </a:ext>
            </a:extLst>
          </p:cNvPr>
          <p:cNvCxnSpPr>
            <a:cxnSpLocks/>
          </p:cNvCxnSpPr>
          <p:nvPr/>
        </p:nvCxnSpPr>
        <p:spPr>
          <a:xfrm flipV="1">
            <a:off x="1816080" y="3258589"/>
            <a:ext cx="2104447" cy="35952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BF34D50-330B-A68E-4939-5B8F23C98A8D}"/>
              </a:ext>
            </a:extLst>
          </p:cNvPr>
          <p:cNvCxnSpPr>
            <a:cxnSpLocks/>
          </p:cNvCxnSpPr>
          <p:nvPr/>
        </p:nvCxnSpPr>
        <p:spPr>
          <a:xfrm>
            <a:off x="349834" y="3618114"/>
            <a:ext cx="14662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9C39D8ED-1B69-EF09-F51A-C992CD485D5F}"/>
              </a:ext>
            </a:extLst>
          </p:cNvPr>
          <p:cNvCxnSpPr>
            <a:cxnSpLocks/>
          </p:cNvCxnSpPr>
          <p:nvPr/>
        </p:nvCxnSpPr>
        <p:spPr>
          <a:xfrm flipV="1">
            <a:off x="9018734" y="3258589"/>
            <a:ext cx="2850756" cy="35017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69CD88A-83A3-0920-25C8-49AEF6D2F792}"/>
              </a:ext>
            </a:extLst>
          </p:cNvPr>
          <p:cNvCxnSpPr>
            <a:cxnSpLocks/>
          </p:cNvCxnSpPr>
          <p:nvPr/>
        </p:nvCxnSpPr>
        <p:spPr>
          <a:xfrm>
            <a:off x="8296102" y="3608762"/>
            <a:ext cx="72263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5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2094</TotalTime>
  <Words>41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Disoccupazione giovanile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Andaloro</dc:creator>
  <cp:lastModifiedBy>Laura Andaloro</cp:lastModifiedBy>
  <cp:revision>6</cp:revision>
  <dcterms:created xsi:type="dcterms:W3CDTF">2024-12-11T12:21:57Z</dcterms:created>
  <dcterms:modified xsi:type="dcterms:W3CDTF">2024-12-13T13:32:07Z</dcterms:modified>
</cp:coreProperties>
</file>