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6" r:id="rId11"/>
    <p:sldId id="270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31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390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86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29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2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52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9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1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85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1EBF1-F1BC-417C-A1FA-5B7BF5021309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6FACC-5350-4CCD-8A31-23637FD49C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0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4996C-DADE-FE25-0E99-7AB8E0C88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Disoccupazione giovanile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A74F3-94AD-4498-B700-BCA43CED1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 giovani non hanno voglia di lavorare?</a:t>
            </a:r>
          </a:p>
        </p:txBody>
      </p:sp>
    </p:spTree>
    <p:extLst>
      <p:ext uri="{BB962C8B-B14F-4D97-AF65-F5344CB8AC3E}">
        <p14:creationId xmlns:p14="http://schemas.microsoft.com/office/powerpoint/2010/main" val="320034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48D5-DF5F-F341-C599-AFE0CF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1633AB08-1B6A-1FB4-01FB-01E383265ACB}"/>
              </a:ext>
            </a:extLst>
          </p:cNvPr>
          <p:cNvGrpSpPr>
            <a:grpSpLocks noChangeAspect="1"/>
          </p:cNvGrpSpPr>
          <p:nvPr/>
        </p:nvGrpSpPr>
        <p:grpSpPr>
          <a:xfrm>
            <a:off x="1132117" y="1629000"/>
            <a:ext cx="9927766" cy="3600000"/>
            <a:chOff x="182711" y="1284726"/>
            <a:chExt cx="11826578" cy="4288546"/>
          </a:xfrm>
        </p:grpSpPr>
        <p:pic>
          <p:nvPicPr>
            <p:cNvPr id="3" name="Immagine 2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0961E40A-A3FC-A51E-6B34-94D87EEA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11" y="1284726"/>
              <a:ext cx="3895352" cy="4288545"/>
            </a:xfrm>
            <a:prstGeom prst="rect">
              <a:avLst/>
            </a:prstGeom>
          </p:spPr>
        </p:pic>
        <p:pic>
          <p:nvPicPr>
            <p:cNvPr id="5" name="Immagine 4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ED279544-7EDF-03AB-9ACE-6EF912C30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324" y="1284727"/>
              <a:ext cx="3895352" cy="4288545"/>
            </a:xfrm>
            <a:prstGeom prst="rect">
              <a:avLst/>
            </a:prstGeom>
          </p:spPr>
        </p:pic>
        <p:pic>
          <p:nvPicPr>
            <p:cNvPr id="7" name="Immagine 6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9E16CA75-A08F-788E-FA75-C3AF815B9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937" y="1284727"/>
              <a:ext cx="3895352" cy="4288545"/>
            </a:xfrm>
            <a:prstGeom prst="rect">
              <a:avLst/>
            </a:prstGeom>
          </p:spPr>
        </p:pic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65892A85-637A-C938-2C22-EBE0D1F135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957" y="3253913"/>
              <a:ext cx="2851311" cy="370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4564A01-CFA3-7E1D-3522-6FF40FB8DBDF}"/>
                </a:ext>
              </a:extLst>
            </p:cNvPr>
            <p:cNvCxnSpPr>
              <a:cxnSpLocks/>
            </p:cNvCxnSpPr>
            <p:nvPr/>
          </p:nvCxnSpPr>
          <p:spPr>
            <a:xfrm>
              <a:off x="374602" y="3624348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6989748B-5A17-C662-E7B5-589D21882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863" y="3253913"/>
              <a:ext cx="2851311" cy="370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08F83400-ED38-A166-4901-E3F689C3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231" y="3614217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18E22C96-63DA-62ED-252F-F7FEDDD7D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921" y="3253913"/>
              <a:ext cx="3573666" cy="3829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28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A9A7-CE06-0B6E-2964-B21554A9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7E4C69C1-DC2C-A8F8-4E99-30423BD7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28" y="909000"/>
            <a:ext cx="8897143" cy="50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75B731-0AB8-1E9F-BF07-6A0D08D8CC79}"/>
              </a:ext>
            </a:extLst>
          </p:cNvPr>
          <p:cNvSpPr txBox="1"/>
          <p:nvPr/>
        </p:nvSpPr>
        <p:spPr>
          <a:xfrm>
            <a:off x="1169043" y="208344"/>
            <a:ext cx="63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</a:t>
            </a:r>
            <a:r>
              <a:rPr lang="it-IT" dirty="0" err="1"/>
              <a:t>italia-europa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17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Diagramma, linea&#10;&#10;Descrizione generata automaticamente">
            <a:extLst>
              <a:ext uri="{FF2B5EF4-FFF2-40B4-BE49-F238E27FC236}">
                <a16:creationId xmlns:a16="http://schemas.microsoft.com/office/drawing/2014/main" id="{D18FB67B-9FA2-0953-3CD2-537AA6AB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3"/>
          <a:stretch/>
        </p:blipFill>
        <p:spPr>
          <a:xfrm>
            <a:off x="386681" y="1449000"/>
            <a:ext cx="5043292" cy="3960000"/>
          </a:xfrm>
          <a:prstGeom prst="rect">
            <a:avLst/>
          </a:prstGeom>
        </p:spPr>
      </p:pic>
      <p:pic>
        <p:nvPicPr>
          <p:cNvPr id="6" name="Immagine 5" descr="Immagine che contiene diagramma, Diagramma, linea&#10;&#10;Descrizione generata automaticamente">
            <a:extLst>
              <a:ext uri="{FF2B5EF4-FFF2-40B4-BE49-F238E27FC236}">
                <a16:creationId xmlns:a16="http://schemas.microsoft.com/office/drawing/2014/main" id="{EA7AAD2D-C50C-82CC-9E73-52BEEC3EF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5" b="21378"/>
          <a:stretch/>
        </p:blipFill>
        <p:spPr>
          <a:xfrm>
            <a:off x="5429973" y="838166"/>
            <a:ext cx="1332054" cy="53918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5DF895-3448-2D37-9927-7B466C1F0F39}"/>
              </a:ext>
            </a:extLst>
          </p:cNvPr>
          <p:cNvSpPr txBox="1"/>
          <p:nvPr/>
        </p:nvSpPr>
        <p:spPr>
          <a:xfrm>
            <a:off x="1571328" y="243068"/>
            <a:ext cx="6958556" cy="37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Evoluzione della disoccupazione in relazione alle crisi  giovani - adulti</a:t>
            </a:r>
          </a:p>
        </p:txBody>
      </p:sp>
      <p:pic>
        <p:nvPicPr>
          <p:cNvPr id="4" name="Immagine 3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5C422D08-9773-F1C4-3BA7-335AEFCF9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6"/>
          <a:stretch/>
        </p:blipFill>
        <p:spPr>
          <a:xfrm>
            <a:off x="6762027" y="1449000"/>
            <a:ext cx="508702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2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72B4B424-92CD-2306-8C70-52E7EE63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7" y="590778"/>
            <a:ext cx="4399602" cy="2923201"/>
          </a:xfrm>
          <a:prstGeom prst="rect">
            <a:avLst/>
          </a:prstGeom>
        </p:spPr>
      </p:pic>
      <p:pic>
        <p:nvPicPr>
          <p:cNvPr id="13" name="Immagine 12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070FC214-0CFB-8A58-0FDC-1733983F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7" y="3732241"/>
            <a:ext cx="4399602" cy="2923201"/>
          </a:xfrm>
          <a:prstGeom prst="rect">
            <a:avLst/>
          </a:prstGeom>
        </p:spPr>
      </p:pic>
      <p:pic>
        <p:nvPicPr>
          <p:cNvPr id="23" name="Immagine 2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1DE6B8E-E41F-804C-C6B5-90A30EC56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2241"/>
            <a:ext cx="4399601" cy="2923200"/>
          </a:xfrm>
          <a:prstGeom prst="rect">
            <a:avLst/>
          </a:prstGeom>
        </p:spPr>
      </p:pic>
      <p:pic>
        <p:nvPicPr>
          <p:cNvPr id="25" name="Immagine 2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CD798AD0-B814-0E1B-E0FA-70E0320AC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398"/>
            <a:ext cx="4399601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E21BD23E-A782-A700-BEAD-8F8849749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2" y="1810945"/>
            <a:ext cx="6114098" cy="3240000"/>
          </a:xfrm>
          <a:prstGeom prst="rect">
            <a:avLst/>
          </a:prstGeom>
        </p:spPr>
      </p:pic>
      <p:pic>
        <p:nvPicPr>
          <p:cNvPr id="9" name="Immagine 8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37BC653A-25BB-8876-588F-BDD31A1B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59"/>
          <a:stretch/>
        </p:blipFill>
        <p:spPr>
          <a:xfrm>
            <a:off x="6506788" y="370945"/>
            <a:ext cx="2857312" cy="2880000"/>
          </a:xfrm>
          <a:prstGeom prst="rect">
            <a:avLst/>
          </a:prstGeom>
        </p:spPr>
      </p:pic>
      <p:pic>
        <p:nvPicPr>
          <p:cNvPr id="10" name="Immagine 9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F9036A32-EE80-4911-598E-9783DBB43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4" t="280" r="-176" b="82738"/>
          <a:stretch/>
        </p:blipFill>
        <p:spPr>
          <a:xfrm>
            <a:off x="10122780" y="457219"/>
            <a:ext cx="1235336" cy="677002"/>
          </a:xfrm>
          <a:prstGeom prst="rect">
            <a:avLst/>
          </a:prstGeom>
        </p:spPr>
      </p:pic>
      <p:pic>
        <p:nvPicPr>
          <p:cNvPr id="12" name="Immagine 11" descr="Immagine che contiene diagramma, cerchio, schermata, design&#10;&#10;Descrizione generata automaticamente">
            <a:extLst>
              <a:ext uri="{FF2B5EF4-FFF2-40B4-BE49-F238E27FC236}">
                <a16:creationId xmlns:a16="http://schemas.microsoft.com/office/drawing/2014/main" id="{1DB6A413-6F73-2DEA-731C-3313870A9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8"/>
          <a:stretch/>
        </p:blipFill>
        <p:spPr>
          <a:xfrm>
            <a:off x="6531500" y="3607054"/>
            <a:ext cx="3020605" cy="2880000"/>
          </a:xfrm>
          <a:prstGeom prst="rect">
            <a:avLst/>
          </a:prstGeom>
        </p:spPr>
      </p:pic>
      <p:pic>
        <p:nvPicPr>
          <p:cNvPr id="8" name="Immagine 7" descr="Immagine che contiene schermata, diagramma, cerchio, testo&#10;&#10;Descrizione generata automaticamente">
            <a:extLst>
              <a:ext uri="{FF2B5EF4-FFF2-40B4-BE49-F238E27FC236}">
                <a16:creationId xmlns:a16="http://schemas.microsoft.com/office/drawing/2014/main" id="{9456606F-FCD8-1D9E-DE48-FD51A7371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 t="2717" r="34234" b="10420"/>
          <a:stretch/>
        </p:blipFill>
        <p:spPr>
          <a:xfrm>
            <a:off x="9095366" y="1897497"/>
            <a:ext cx="2870267" cy="2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6124567-F575-8FFB-7C69-898DB29D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598D1E-8AA4-3F01-1EA9-0D17E7E82463}"/>
              </a:ext>
            </a:extLst>
          </p:cNvPr>
          <p:cNvSpPr txBox="1"/>
          <p:nvPr/>
        </p:nvSpPr>
        <p:spPr>
          <a:xfrm>
            <a:off x="3611301" y="462987"/>
            <a:ext cx="52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Contesto generale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38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1CEA2AAF-320D-1699-8889-162DA640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909000"/>
            <a:ext cx="10145738" cy="50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E86676-410E-B21C-AB0E-9D0DDF398FA5}"/>
              </a:ext>
            </a:extLst>
          </p:cNvPr>
          <p:cNvSpPr txBox="1"/>
          <p:nvPr/>
        </p:nvSpPr>
        <p:spPr>
          <a:xfrm>
            <a:off x="3159889" y="393539"/>
            <a:ext cx="628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Evidenziare punto più alto e punto più basso</a:t>
            </a:r>
          </a:p>
        </p:txBody>
      </p:sp>
    </p:spTree>
    <p:extLst>
      <p:ext uri="{BB962C8B-B14F-4D97-AF65-F5344CB8AC3E}">
        <p14:creationId xmlns:p14="http://schemas.microsoft.com/office/powerpoint/2010/main" val="39785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linea, schermata, testo, Diagramma&#10;&#10;Descrizione generata automaticamente">
            <a:extLst>
              <a:ext uri="{FF2B5EF4-FFF2-40B4-BE49-F238E27FC236}">
                <a16:creationId xmlns:a16="http://schemas.microsoft.com/office/drawing/2014/main" id="{0C405478-AC2B-BC28-8CBD-87526FD0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01031"/>
            <a:ext cx="5291666" cy="3055937"/>
          </a:xfrm>
          <a:prstGeom prst="rect">
            <a:avLst/>
          </a:prstGeom>
        </p:spPr>
      </p:pic>
      <p:pic>
        <p:nvPicPr>
          <p:cNvPr id="9" name="Immagine 8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C8B9521E-B838-FFC3-5628-641D7FEE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901031"/>
            <a:ext cx="5291667" cy="30559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F99EAE-FE52-64B9-7B55-6CC41871D401}"/>
              </a:ext>
            </a:extLst>
          </p:cNvPr>
          <p:cNvSpPr txBox="1"/>
          <p:nvPr/>
        </p:nvSpPr>
        <p:spPr>
          <a:xfrm>
            <a:off x="2476982" y="486137"/>
            <a:ext cx="71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dati </a:t>
            </a:r>
            <a:r>
              <a:rPr lang="it-IT" dirty="0" err="1"/>
              <a:t>istat</a:t>
            </a:r>
            <a:r>
              <a:rPr lang="it-IT" dirty="0"/>
              <a:t> e </a:t>
            </a:r>
            <a:r>
              <a:rPr lang="it-IT" dirty="0" err="1"/>
              <a:t>eurostat</a:t>
            </a:r>
            <a:r>
              <a:rPr lang="it-IT" dirty="0"/>
              <a:t>, andamento negativo, quindi positivo</a:t>
            </a:r>
          </a:p>
        </p:txBody>
      </p:sp>
    </p:spTree>
    <p:extLst>
      <p:ext uri="{BB962C8B-B14F-4D97-AF65-F5344CB8AC3E}">
        <p14:creationId xmlns:p14="http://schemas.microsoft.com/office/powerpoint/2010/main" val="82667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A7F554F-580F-D411-1FC3-6FFD5F32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 r="18949" b="12557"/>
          <a:stretch/>
        </p:blipFill>
        <p:spPr>
          <a:xfrm>
            <a:off x="2470825" y="1165378"/>
            <a:ext cx="4652670" cy="5136205"/>
          </a:xfrm>
          <a:prstGeom prst="rect">
            <a:avLst/>
          </a:prstGeom>
        </p:spPr>
      </p:pic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0AC118E4-90CC-93A5-F1E6-26B57193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0"/>
          <a:stretch/>
        </p:blipFill>
        <p:spPr>
          <a:xfrm>
            <a:off x="8005863" y="181583"/>
            <a:ext cx="1093521" cy="612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7B4C79-AABD-1335-50EC-CE141F77941C}"/>
              </a:ext>
            </a:extLst>
          </p:cNvPr>
          <p:cNvSpPr txBox="1"/>
          <p:nvPr/>
        </p:nvSpPr>
        <p:spPr>
          <a:xfrm>
            <a:off x="2597285" y="437745"/>
            <a:ext cx="41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Disoccupazione per regioni</a:t>
            </a:r>
          </a:p>
        </p:txBody>
      </p:sp>
    </p:spTree>
    <p:extLst>
      <p:ext uri="{BB962C8B-B14F-4D97-AF65-F5344CB8AC3E}">
        <p14:creationId xmlns:p14="http://schemas.microsoft.com/office/powerpoint/2010/main" val="4661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DFD13956-9BFE-D9CF-D523-E4F4E6A3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1" y="1879974"/>
            <a:ext cx="5580000" cy="33117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EDDBC-0EED-FF3E-E6C0-E6FA6838ABC6}"/>
              </a:ext>
            </a:extLst>
          </p:cNvPr>
          <p:cNvSpPr txBox="1"/>
          <p:nvPr/>
        </p:nvSpPr>
        <p:spPr>
          <a:xfrm>
            <a:off x="2431915" y="340468"/>
            <a:ext cx="53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Confronto </a:t>
            </a:r>
            <a:r>
              <a:rPr lang="it-IT" dirty="0" err="1"/>
              <a:t>lci</a:t>
            </a:r>
            <a:r>
              <a:rPr lang="it-IT" dirty="0"/>
              <a:t> e tasso disoccupazione</a:t>
            </a:r>
          </a:p>
        </p:txBody>
      </p:sp>
      <p:pic>
        <p:nvPicPr>
          <p:cNvPr id="2" name="Immagine 1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DBB787A2-CEA4-9C99-A0C0-4A55CFD94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91" y="1879974"/>
            <a:ext cx="5580000" cy="33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6F757EFB-4D27-0F00-9518-61B42FBD6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758946"/>
            <a:ext cx="899771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BBB7C2E5-E1DC-A0DA-4E9D-DD3338D1DD89}"/>
              </a:ext>
            </a:extLst>
          </p:cNvPr>
          <p:cNvGrpSpPr>
            <a:grpSpLocks noChangeAspect="1"/>
          </p:cNvGrpSpPr>
          <p:nvPr/>
        </p:nvGrpSpPr>
        <p:grpSpPr>
          <a:xfrm>
            <a:off x="1123242" y="1629000"/>
            <a:ext cx="9945516" cy="3600000"/>
            <a:chOff x="174204" y="1282455"/>
            <a:chExt cx="11847720" cy="4288545"/>
          </a:xfrm>
        </p:grpSpPr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64418EED-99BE-43E3-5805-266330AA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0387" y="1287000"/>
              <a:ext cx="3891226" cy="4284000"/>
            </a:xfrm>
            <a:prstGeom prst="rect">
              <a:avLst/>
            </a:prstGeom>
          </p:spPr>
        </p:pic>
        <p:pic>
          <p:nvPicPr>
            <p:cNvPr id="36" name="Immagine 35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EBFDB534-85C6-64CF-956D-738342A6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04" y="1287000"/>
              <a:ext cx="3891224" cy="4284000"/>
            </a:xfrm>
            <a:prstGeom prst="rect">
              <a:avLst/>
            </a:prstGeom>
          </p:spPr>
        </p:pic>
        <p:pic>
          <p:nvPicPr>
            <p:cNvPr id="40" name="Immagine 39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5BB0BC1C-A558-8DE7-F8E7-BEB942AF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6572" y="1282455"/>
              <a:ext cx="3895352" cy="4288545"/>
            </a:xfrm>
            <a:prstGeom prst="rect">
              <a:avLst/>
            </a:prstGeom>
          </p:spPr>
        </p:pic>
        <p:cxnSp>
          <p:nvCxnSpPr>
            <p:cNvPr id="49" name="Connettore a gomito 48">
              <a:extLst>
                <a:ext uri="{FF2B5EF4-FFF2-40B4-BE49-F238E27FC236}">
                  <a16:creationId xmlns:a16="http://schemas.microsoft.com/office/drawing/2014/main" id="{2DBE8BF2-2935-1D16-0553-FEC129A54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135" y="3258589"/>
              <a:ext cx="1313410" cy="365760"/>
            </a:xfrm>
            <a:prstGeom prst="bentConnector3">
              <a:avLst>
                <a:gd name="adj1" fmla="val 50633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14350E2A-D325-543D-EF8C-79F2D99A00A6}"/>
                </a:ext>
              </a:extLst>
            </p:cNvPr>
            <p:cNvCxnSpPr>
              <a:cxnSpLocks/>
            </p:cNvCxnSpPr>
            <p:nvPr/>
          </p:nvCxnSpPr>
          <p:spPr>
            <a:xfrm>
              <a:off x="1662545" y="3258589"/>
              <a:ext cx="226106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a gomito 54">
              <a:extLst>
                <a:ext uri="{FF2B5EF4-FFF2-40B4-BE49-F238E27FC236}">
                  <a16:creationId xmlns:a16="http://schemas.microsoft.com/office/drawing/2014/main" id="{1AEDB99F-6D7A-35FB-42FA-E81453814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177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D5E1FF8A-6890-1011-436F-9A927EAE9B59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31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CDA2797C-AB30-7D23-9ADE-40468AB6A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283" y="3249237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CD4BC1FF-19E3-DD59-63D8-3DB748385B11}"/>
                </a:ext>
              </a:extLst>
            </p:cNvPr>
            <p:cNvCxnSpPr>
              <a:cxnSpLocks/>
            </p:cNvCxnSpPr>
            <p:nvPr/>
          </p:nvCxnSpPr>
          <p:spPr>
            <a:xfrm>
              <a:off x="8313037" y="3608762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4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3C93-D0D9-E249-D966-C75B0CFE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8154C2D3-0DA8-D76A-D17B-19226CB1FD0D}"/>
              </a:ext>
            </a:extLst>
          </p:cNvPr>
          <p:cNvGrpSpPr>
            <a:grpSpLocks noChangeAspect="1"/>
          </p:cNvGrpSpPr>
          <p:nvPr/>
        </p:nvGrpSpPr>
        <p:grpSpPr>
          <a:xfrm>
            <a:off x="1125771" y="1629000"/>
            <a:ext cx="9940458" cy="3600000"/>
            <a:chOff x="175151" y="1284724"/>
            <a:chExt cx="11841698" cy="4288546"/>
          </a:xfrm>
        </p:grpSpPr>
        <p:pic>
          <p:nvPicPr>
            <p:cNvPr id="3" name="Immagine 2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21F739F8-C8ED-66EB-CD16-FF089F74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51" y="1284724"/>
              <a:ext cx="3895352" cy="4288545"/>
            </a:xfrm>
            <a:prstGeom prst="rect">
              <a:avLst/>
            </a:prstGeom>
          </p:spPr>
        </p:pic>
        <p:pic>
          <p:nvPicPr>
            <p:cNvPr id="5" name="Immagine 4" descr="Immagine che contiene testo, modello, schermata, design&#10;&#10;Descrizione generata automaticamente">
              <a:extLst>
                <a:ext uri="{FF2B5EF4-FFF2-40B4-BE49-F238E27FC236}">
                  <a16:creationId xmlns:a16="http://schemas.microsoft.com/office/drawing/2014/main" id="{CE60324B-F621-E5D7-C835-86D92C95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324" y="1284725"/>
              <a:ext cx="3895352" cy="4288545"/>
            </a:xfrm>
            <a:prstGeom prst="rect">
              <a:avLst/>
            </a:prstGeom>
          </p:spPr>
        </p:pic>
        <p:pic>
          <p:nvPicPr>
            <p:cNvPr id="7" name="Immagine 6" descr="Immagine che contiene modello, testo, schermata, design&#10;&#10;Descrizione generata automaticamente">
              <a:extLst>
                <a:ext uri="{FF2B5EF4-FFF2-40B4-BE49-F238E27FC236}">
                  <a16:creationId xmlns:a16="http://schemas.microsoft.com/office/drawing/2014/main" id="{999B4378-72A8-2E63-9DC3-9A5738664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497" y="1284724"/>
              <a:ext cx="3895352" cy="4288545"/>
            </a:xfrm>
            <a:prstGeom prst="rect">
              <a:avLst/>
            </a:prstGeom>
          </p:spPr>
        </p:pic>
        <p:cxnSp>
          <p:nvCxnSpPr>
            <p:cNvPr id="8" name="Connettore a gomito 7">
              <a:extLst>
                <a:ext uri="{FF2B5EF4-FFF2-40B4-BE49-F238E27FC236}">
                  <a16:creationId xmlns:a16="http://schemas.microsoft.com/office/drawing/2014/main" id="{1E0923D1-0B66-06B2-74CD-AEFB8777F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177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346463E-DFB7-BDA5-A925-0B4ACBAA836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931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A8E3C678-C470-36F1-2717-DC9C913F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080" y="3258589"/>
              <a:ext cx="2104447" cy="3595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BF34D50-330B-A68E-4939-5B8F23C98A8D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4" y="3618114"/>
              <a:ext cx="146624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9C39D8ED-1B69-EF09-F51A-C992CD485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734" y="3258589"/>
              <a:ext cx="2850756" cy="3501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469CD88A-83A3-0920-25C8-49AEF6D2F792}"/>
                </a:ext>
              </a:extLst>
            </p:cNvPr>
            <p:cNvCxnSpPr>
              <a:cxnSpLocks/>
            </p:cNvCxnSpPr>
            <p:nvPr/>
          </p:nvCxnSpPr>
          <p:spPr>
            <a:xfrm>
              <a:off x="8296102" y="3608762"/>
              <a:ext cx="72263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35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2611</TotalTime>
  <Words>53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Disoccupazione giovanile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Andaloro</dc:creator>
  <cp:lastModifiedBy>Laura Andaloro</cp:lastModifiedBy>
  <cp:revision>9</cp:revision>
  <dcterms:created xsi:type="dcterms:W3CDTF">2024-12-11T12:21:57Z</dcterms:created>
  <dcterms:modified xsi:type="dcterms:W3CDTF">2024-12-15T18:03:49Z</dcterms:modified>
</cp:coreProperties>
</file>