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5" r:id="rId4"/>
    <p:sldId id="286" r:id="rId5"/>
    <p:sldId id="260" r:id="rId6"/>
    <p:sldId id="287" r:id="rId7"/>
    <p:sldId id="306" r:id="rId8"/>
    <p:sldId id="307" r:id="rId9"/>
    <p:sldId id="298" r:id="rId10"/>
    <p:sldId id="288" r:id="rId11"/>
    <p:sldId id="311" r:id="rId12"/>
    <p:sldId id="308" r:id="rId13"/>
    <p:sldId id="309" r:id="rId14"/>
    <p:sldId id="310" r:id="rId15"/>
    <p:sldId id="312" r:id="rId16"/>
    <p:sldId id="314" r:id="rId17"/>
    <p:sldId id="313" r:id="rId18"/>
  </p:sldIdLst>
  <p:sldSz cx="18288000" cy="10287000"/>
  <p:notesSz cx="18288000" cy="10287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006"/>
  </p:normalViewPr>
  <p:slideViewPr>
    <p:cSldViewPr>
      <p:cViewPr>
        <p:scale>
          <a:sx n="89" d="100"/>
          <a:sy n="89" d="100"/>
        </p:scale>
        <p:origin x="-248" y="-6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5C428-8378-B444-8698-42D9AD0EE0A3}" type="datetimeFigureOut">
              <a:rPr lang="en-DK" smtClean="0"/>
              <a:t>11/06/2022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2AD5-F3D5-C34B-82D8-74F630002FC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5859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2AD5-F3D5-C34B-82D8-74F630002FC2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5262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Interpretation: Given a cohort date of December 2010 (So customers making their first purchase in 2010-12), the numbers in the table indicates the amount of customers that returned in the following months after that indicated by the index (1-13) </a:t>
            </a:r>
          </a:p>
          <a:p>
            <a:r>
              <a:rPr lang="en-DK" dirty="0"/>
              <a:t>Example: 885 made their first purchase in December, 2010. Of those 885, 324 made a purchase in the month after that, 286 made a purchase </a:t>
            </a:r>
            <a:r>
              <a:rPr lang="en-GB" dirty="0"/>
              <a:t>in the 3</a:t>
            </a:r>
            <a:r>
              <a:rPr lang="en-GB" baseline="30000" dirty="0"/>
              <a:t>rd</a:t>
            </a:r>
            <a:r>
              <a:rPr lang="en-GB" dirty="0"/>
              <a:t> month and so on. 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2AD5-F3D5-C34B-82D8-74F630002FC2}" type="slidenum">
              <a:rPr lang="en-DK" smtClean="0"/>
              <a:t>17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291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 will check for duplicates by assigning duplicates with a value of &gt;1 (If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row_num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2+ it means there is a duplicate).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table has 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UniqueID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Primary Key, 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UniqueID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needed for this method to work properly. 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UniqueID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 will be added to start with. </a:t>
            </a: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2AD5-F3D5-C34B-82D8-74F630002FC2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087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thing we need to consider is to remove the negative quantities there seems to be when items have been returned.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not dealt with, this will mess up any analysis using the quantity (and price for that matter) column (8841 instances of Quantity &lt; 0)</a:t>
            </a: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2AD5-F3D5-C34B-82D8-74F630002FC2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72978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AA2AD5-F3D5-C34B-82D8-74F630002FC2}" type="slidenum">
              <a:rPr kumimoji="0" lang="en-D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D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15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2AD5-F3D5-C34B-82D8-74F630002FC2}" type="slidenum">
              <a:rPr lang="en-DK" smtClean="0"/>
              <a:t>12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7917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2AD5-F3D5-C34B-82D8-74F630002FC2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0707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Comments: </a:t>
            </a:r>
          </a:p>
          <a:p>
            <a:r>
              <a:rPr lang="en-DK" dirty="0"/>
              <a:t>I select everything from the original “retaildata” table and join on the “cohort” temp table created on the previous slide. </a:t>
            </a:r>
          </a:p>
          <a:p>
            <a:r>
              <a:rPr lang="en-DK" dirty="0"/>
              <a:t>Then to get the time that has passed since there first purchase and their next and “X” purchase after that I subtract the cohort_year from invoice_year to get year_diff and the cohort_month from the invoice_month to get the month_diff. The “YEAR” and “MONTH” functions let me extract the specific year and month from the full date. </a:t>
            </a: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2AD5-F3D5-C34B-82D8-74F630002FC2}" type="slidenum">
              <a:rPr lang="en-DK" smtClean="0"/>
              <a:t>14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2712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2AD5-F3D5-C34B-82D8-74F630002FC2}" type="slidenum">
              <a:rPr lang="en-DK" smtClean="0"/>
              <a:t>15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16475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to interpret the index? </a:t>
            </a:r>
          </a:p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Example: Customer “12.347” made their first purchase (cohort_index = 1) December 2010 (their cohort_date) and then made the second purchase in the month after the first (cohort index = 2), the third purchase they made in the fifth month after the first, the fourth purchase in the seventh month after the first and so on. </a:t>
            </a:r>
            <a:endParaRPr lang="en-DK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2AD5-F3D5-C34B-82D8-74F630002FC2}" type="slidenum">
              <a:rPr lang="en-DK" smtClean="0"/>
              <a:t>16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3873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12387" y="3317186"/>
            <a:ext cx="736345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F6B4A6"/>
                </a:solidFill>
                <a:latin typeface="TeXGyreTermes"/>
                <a:cs typeface="TeXGyreTerme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rgbClr val="2A4A8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rgbClr val="2A4A8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rgbClr val="2A4A8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79456" y="480587"/>
            <a:ext cx="3729086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rgbClr val="2A4A8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234" y="2373307"/>
            <a:ext cx="17239531" cy="6041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views/CohortRetentionDashboard/CohortRetentionDashboard?:language=en-GB&amp;:display_count=n&amp;:origin=viz_share_lin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49001" y="3467100"/>
            <a:ext cx="8991600" cy="2595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0" b="1" spc="-5" dirty="0">
                <a:solidFill>
                  <a:srgbClr val="F6B4A6"/>
                </a:solidFill>
                <a:latin typeface="+mj-lt"/>
                <a:cs typeface="TeXGyreTermes"/>
              </a:rPr>
              <a:t>Cohort Analysis </a:t>
            </a:r>
            <a:endParaRPr lang="en-US" sz="8000" dirty="0">
              <a:latin typeface="+mj-lt"/>
              <a:cs typeface="TeXGyreTermes"/>
            </a:endParaRPr>
          </a:p>
          <a:p>
            <a:pPr marL="12700">
              <a:lnSpc>
                <a:spcPct val="100000"/>
              </a:lnSpc>
              <a:spcBef>
                <a:spcPts val="6100"/>
              </a:spcBef>
            </a:pPr>
            <a:r>
              <a:rPr lang="en-US" sz="3700" spc="-155" dirty="0">
                <a:solidFill>
                  <a:srgbClr val="5CE1E6"/>
                </a:solidFill>
                <a:cs typeface="Arial"/>
              </a:rPr>
              <a:t>By </a:t>
            </a:r>
            <a:r>
              <a:rPr lang="en-US" sz="3700" spc="-220" dirty="0">
                <a:solidFill>
                  <a:srgbClr val="5CE1E6"/>
                </a:solidFill>
                <a:cs typeface="Arial"/>
              </a:rPr>
              <a:t>Laurids Klevenhaus</a:t>
            </a:r>
            <a:endParaRPr lang="en-US" sz="3700" dirty="0"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7496175" cy="10287000"/>
            <a:chOff x="0" y="0"/>
            <a:chExt cx="7496175" cy="10287000"/>
          </a:xfrm>
        </p:grpSpPr>
        <p:sp>
          <p:nvSpPr>
            <p:cNvPr id="5" name="object 5"/>
            <p:cNvSpPr/>
            <p:nvPr/>
          </p:nvSpPr>
          <p:spPr>
            <a:xfrm>
              <a:off x="1210525" y="0"/>
              <a:ext cx="6012815" cy="2171700"/>
            </a:xfrm>
            <a:custGeom>
              <a:avLst/>
              <a:gdLst/>
              <a:ahLst/>
              <a:cxnLst/>
              <a:rect l="l" t="t" r="r" b="b"/>
              <a:pathLst>
                <a:path w="6012815" h="2171700">
                  <a:moveTo>
                    <a:pt x="2596628" y="2171475"/>
                  </a:moveTo>
                  <a:lnTo>
                    <a:pt x="0" y="678494"/>
                  </a:lnTo>
                  <a:lnTo>
                    <a:pt x="359374" y="0"/>
                  </a:lnTo>
                  <a:lnTo>
                    <a:pt x="6012302" y="0"/>
                  </a:lnTo>
                  <a:lnTo>
                    <a:pt x="5326728" y="203761"/>
                  </a:lnTo>
                  <a:lnTo>
                    <a:pt x="4637799" y="987340"/>
                  </a:lnTo>
                  <a:lnTo>
                    <a:pt x="3075238" y="1267864"/>
                  </a:lnTo>
                  <a:lnTo>
                    <a:pt x="2596628" y="217147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5101" y="0"/>
              <a:ext cx="5038725" cy="1857375"/>
            </a:xfrm>
            <a:custGeom>
              <a:avLst/>
              <a:gdLst/>
              <a:ahLst/>
              <a:cxnLst/>
              <a:rect l="l" t="t" r="r" b="b"/>
              <a:pathLst>
                <a:path w="5038724" h="1857375">
                  <a:moveTo>
                    <a:pt x="1603006" y="1600986"/>
                  </a:moveTo>
                  <a:lnTo>
                    <a:pt x="1603006" y="1579408"/>
                  </a:lnTo>
                  <a:lnTo>
                    <a:pt x="1608399" y="1579408"/>
                  </a:lnTo>
                  <a:lnTo>
                    <a:pt x="1608399" y="1599638"/>
                  </a:lnTo>
                  <a:lnTo>
                    <a:pt x="1603006" y="1600986"/>
                  </a:lnTo>
                  <a:close/>
                </a:path>
                <a:path w="5038724" h="1857375">
                  <a:moveTo>
                    <a:pt x="1629970" y="1605032"/>
                  </a:moveTo>
                  <a:lnTo>
                    <a:pt x="1608399" y="1605032"/>
                  </a:lnTo>
                  <a:lnTo>
                    <a:pt x="1608399" y="1599638"/>
                  </a:lnTo>
                  <a:lnTo>
                    <a:pt x="1629970" y="1599638"/>
                  </a:lnTo>
                  <a:lnTo>
                    <a:pt x="1629970" y="1605032"/>
                  </a:lnTo>
                  <a:close/>
                </a:path>
                <a:path w="5038724" h="1857375">
                  <a:moveTo>
                    <a:pt x="5038213" y="1460"/>
                  </a:moveTo>
                  <a:lnTo>
                    <a:pt x="5016642" y="1460"/>
                  </a:lnTo>
                  <a:lnTo>
                    <a:pt x="5016642" y="0"/>
                  </a:lnTo>
                  <a:lnTo>
                    <a:pt x="5038213" y="0"/>
                  </a:lnTo>
                  <a:lnTo>
                    <a:pt x="5038213" y="1460"/>
                  </a:lnTo>
                  <a:close/>
                </a:path>
                <a:path w="5038724" h="1857375">
                  <a:moveTo>
                    <a:pt x="4835984" y="2809"/>
                  </a:moveTo>
                  <a:lnTo>
                    <a:pt x="4787449" y="2809"/>
                  </a:lnTo>
                  <a:lnTo>
                    <a:pt x="4787449" y="0"/>
                  </a:lnTo>
                  <a:lnTo>
                    <a:pt x="4835984" y="0"/>
                  </a:lnTo>
                  <a:lnTo>
                    <a:pt x="4835984" y="2809"/>
                  </a:lnTo>
                  <a:close/>
                </a:path>
                <a:path w="5038724" h="1857375">
                  <a:moveTo>
                    <a:pt x="4814413" y="24388"/>
                  </a:moveTo>
                  <a:lnTo>
                    <a:pt x="4809020" y="24388"/>
                  </a:lnTo>
                  <a:lnTo>
                    <a:pt x="4809020" y="2809"/>
                  </a:lnTo>
                  <a:lnTo>
                    <a:pt x="4814413" y="2809"/>
                  </a:lnTo>
                  <a:lnTo>
                    <a:pt x="4814413" y="24388"/>
                  </a:lnTo>
                  <a:close/>
                </a:path>
                <a:path w="5038724" h="1857375">
                  <a:moveTo>
                    <a:pt x="4699816" y="112052"/>
                  </a:moveTo>
                  <a:lnTo>
                    <a:pt x="4694423" y="112052"/>
                  </a:lnTo>
                  <a:lnTo>
                    <a:pt x="4694423" y="90473"/>
                  </a:lnTo>
                  <a:lnTo>
                    <a:pt x="4699816" y="90473"/>
                  </a:lnTo>
                  <a:lnTo>
                    <a:pt x="4699816" y="112052"/>
                  </a:lnTo>
                  <a:close/>
                </a:path>
                <a:path w="5038724" h="1857375">
                  <a:moveTo>
                    <a:pt x="4721387" y="117446"/>
                  </a:moveTo>
                  <a:lnTo>
                    <a:pt x="4672852" y="117446"/>
                  </a:lnTo>
                  <a:lnTo>
                    <a:pt x="4672852" y="112052"/>
                  </a:lnTo>
                  <a:lnTo>
                    <a:pt x="4721387" y="112052"/>
                  </a:lnTo>
                  <a:lnTo>
                    <a:pt x="4721387" y="117446"/>
                  </a:lnTo>
                  <a:close/>
                </a:path>
                <a:path w="5038724" h="1857375">
                  <a:moveTo>
                    <a:pt x="4699816" y="139025"/>
                  </a:moveTo>
                  <a:lnTo>
                    <a:pt x="4694423" y="139025"/>
                  </a:lnTo>
                  <a:lnTo>
                    <a:pt x="4694423" y="117446"/>
                  </a:lnTo>
                  <a:lnTo>
                    <a:pt x="4701164" y="117446"/>
                  </a:lnTo>
                  <a:lnTo>
                    <a:pt x="4699816" y="120144"/>
                  </a:lnTo>
                  <a:lnTo>
                    <a:pt x="4699816" y="139025"/>
                  </a:lnTo>
                  <a:close/>
                </a:path>
                <a:path w="5038724" h="1857375">
                  <a:moveTo>
                    <a:pt x="4585219" y="226689"/>
                  </a:moveTo>
                  <a:lnTo>
                    <a:pt x="4579826" y="226689"/>
                  </a:lnTo>
                  <a:lnTo>
                    <a:pt x="4579826" y="205110"/>
                  </a:lnTo>
                  <a:lnTo>
                    <a:pt x="4585219" y="205110"/>
                  </a:lnTo>
                  <a:lnTo>
                    <a:pt x="4585219" y="226689"/>
                  </a:lnTo>
                  <a:close/>
                </a:path>
                <a:path w="5038724" h="1857375">
                  <a:moveTo>
                    <a:pt x="4606790" y="232083"/>
                  </a:moveTo>
                  <a:lnTo>
                    <a:pt x="4558255" y="232083"/>
                  </a:lnTo>
                  <a:lnTo>
                    <a:pt x="4558255" y="226689"/>
                  </a:lnTo>
                  <a:lnTo>
                    <a:pt x="4606790" y="226689"/>
                  </a:lnTo>
                  <a:lnTo>
                    <a:pt x="4606790" y="232083"/>
                  </a:lnTo>
                  <a:close/>
                </a:path>
                <a:path w="5038724" h="1857375">
                  <a:moveTo>
                    <a:pt x="4585219" y="253662"/>
                  </a:moveTo>
                  <a:lnTo>
                    <a:pt x="4579826" y="253662"/>
                  </a:lnTo>
                  <a:lnTo>
                    <a:pt x="4579826" y="232083"/>
                  </a:lnTo>
                  <a:lnTo>
                    <a:pt x="4601397" y="232083"/>
                  </a:lnTo>
                  <a:lnTo>
                    <a:pt x="4585219" y="249616"/>
                  </a:lnTo>
                  <a:lnTo>
                    <a:pt x="4585219" y="253662"/>
                  </a:lnTo>
                  <a:close/>
                </a:path>
                <a:path w="5038724" h="1857375">
                  <a:moveTo>
                    <a:pt x="4606790" y="2809"/>
                  </a:moveTo>
                  <a:lnTo>
                    <a:pt x="4558255" y="2809"/>
                  </a:lnTo>
                  <a:lnTo>
                    <a:pt x="4558255" y="0"/>
                  </a:lnTo>
                  <a:lnTo>
                    <a:pt x="4606790" y="0"/>
                  </a:lnTo>
                  <a:lnTo>
                    <a:pt x="4606790" y="2809"/>
                  </a:lnTo>
                  <a:close/>
                </a:path>
                <a:path w="5038724" h="1857375">
                  <a:moveTo>
                    <a:pt x="4585219" y="24388"/>
                  </a:moveTo>
                  <a:lnTo>
                    <a:pt x="4579826" y="24388"/>
                  </a:lnTo>
                  <a:lnTo>
                    <a:pt x="4579826" y="2809"/>
                  </a:lnTo>
                  <a:lnTo>
                    <a:pt x="4585219" y="2809"/>
                  </a:lnTo>
                  <a:lnTo>
                    <a:pt x="4585219" y="24388"/>
                  </a:lnTo>
                  <a:close/>
                </a:path>
                <a:path w="5038724" h="1857375">
                  <a:moveTo>
                    <a:pt x="4377597" y="2809"/>
                  </a:moveTo>
                  <a:lnTo>
                    <a:pt x="4329062" y="2809"/>
                  </a:lnTo>
                  <a:lnTo>
                    <a:pt x="4329062" y="0"/>
                  </a:lnTo>
                  <a:lnTo>
                    <a:pt x="4377597" y="0"/>
                  </a:lnTo>
                  <a:lnTo>
                    <a:pt x="4377597" y="2809"/>
                  </a:lnTo>
                  <a:close/>
                </a:path>
                <a:path w="5038724" h="1857375">
                  <a:moveTo>
                    <a:pt x="4356026" y="24388"/>
                  </a:moveTo>
                  <a:lnTo>
                    <a:pt x="4350633" y="24388"/>
                  </a:lnTo>
                  <a:lnTo>
                    <a:pt x="4350633" y="2809"/>
                  </a:lnTo>
                  <a:lnTo>
                    <a:pt x="4356026" y="2809"/>
                  </a:lnTo>
                  <a:lnTo>
                    <a:pt x="4356026" y="24388"/>
                  </a:lnTo>
                  <a:close/>
                </a:path>
                <a:path w="5038724" h="1857375">
                  <a:moveTo>
                    <a:pt x="4148403" y="2809"/>
                  </a:moveTo>
                  <a:lnTo>
                    <a:pt x="4099868" y="2809"/>
                  </a:lnTo>
                  <a:lnTo>
                    <a:pt x="4099868" y="0"/>
                  </a:lnTo>
                  <a:lnTo>
                    <a:pt x="4148403" y="0"/>
                  </a:lnTo>
                  <a:lnTo>
                    <a:pt x="4148403" y="2809"/>
                  </a:lnTo>
                  <a:close/>
                </a:path>
                <a:path w="5038724" h="1857375">
                  <a:moveTo>
                    <a:pt x="4126832" y="24388"/>
                  </a:moveTo>
                  <a:lnTo>
                    <a:pt x="4121439" y="24388"/>
                  </a:lnTo>
                  <a:lnTo>
                    <a:pt x="4121439" y="2809"/>
                  </a:lnTo>
                  <a:lnTo>
                    <a:pt x="4126832" y="2809"/>
                  </a:lnTo>
                  <a:lnTo>
                    <a:pt x="4126832" y="24388"/>
                  </a:lnTo>
                  <a:close/>
                </a:path>
                <a:path w="5038724" h="1857375">
                  <a:moveTo>
                    <a:pt x="3919210" y="2809"/>
                  </a:moveTo>
                  <a:lnTo>
                    <a:pt x="3870674" y="2809"/>
                  </a:lnTo>
                  <a:lnTo>
                    <a:pt x="3870674" y="0"/>
                  </a:lnTo>
                  <a:lnTo>
                    <a:pt x="3919210" y="0"/>
                  </a:lnTo>
                  <a:lnTo>
                    <a:pt x="3919210" y="2809"/>
                  </a:lnTo>
                  <a:close/>
                </a:path>
                <a:path w="5038724" h="1857375">
                  <a:moveTo>
                    <a:pt x="3897638" y="24388"/>
                  </a:moveTo>
                  <a:lnTo>
                    <a:pt x="3892246" y="24388"/>
                  </a:lnTo>
                  <a:lnTo>
                    <a:pt x="3892246" y="2809"/>
                  </a:lnTo>
                  <a:lnTo>
                    <a:pt x="3897638" y="2809"/>
                  </a:lnTo>
                  <a:lnTo>
                    <a:pt x="3897638" y="24388"/>
                  </a:lnTo>
                  <a:close/>
                </a:path>
                <a:path w="5038724" h="1857375">
                  <a:moveTo>
                    <a:pt x="4470622" y="112052"/>
                  </a:moveTo>
                  <a:lnTo>
                    <a:pt x="4465230" y="112052"/>
                  </a:lnTo>
                  <a:lnTo>
                    <a:pt x="4465230" y="90473"/>
                  </a:lnTo>
                  <a:lnTo>
                    <a:pt x="4470622" y="90473"/>
                  </a:lnTo>
                  <a:lnTo>
                    <a:pt x="4470622" y="112052"/>
                  </a:lnTo>
                  <a:close/>
                </a:path>
                <a:path w="5038724" h="1857375">
                  <a:moveTo>
                    <a:pt x="4492193" y="117446"/>
                  </a:moveTo>
                  <a:lnTo>
                    <a:pt x="4443658" y="117446"/>
                  </a:lnTo>
                  <a:lnTo>
                    <a:pt x="4443658" y="112052"/>
                  </a:lnTo>
                  <a:lnTo>
                    <a:pt x="4492193" y="112052"/>
                  </a:lnTo>
                  <a:lnTo>
                    <a:pt x="4492193" y="117446"/>
                  </a:lnTo>
                  <a:close/>
                </a:path>
                <a:path w="5038724" h="1857375">
                  <a:moveTo>
                    <a:pt x="4470622" y="139025"/>
                  </a:moveTo>
                  <a:lnTo>
                    <a:pt x="4465230" y="139025"/>
                  </a:lnTo>
                  <a:lnTo>
                    <a:pt x="4465230" y="117446"/>
                  </a:lnTo>
                  <a:lnTo>
                    <a:pt x="4470622" y="117446"/>
                  </a:lnTo>
                  <a:lnTo>
                    <a:pt x="4470622" y="139025"/>
                  </a:lnTo>
                  <a:close/>
                </a:path>
                <a:path w="5038724" h="1857375">
                  <a:moveTo>
                    <a:pt x="4241429" y="112052"/>
                  </a:moveTo>
                  <a:lnTo>
                    <a:pt x="4236036" y="112052"/>
                  </a:lnTo>
                  <a:lnTo>
                    <a:pt x="4236036" y="90473"/>
                  </a:lnTo>
                  <a:lnTo>
                    <a:pt x="4241429" y="90473"/>
                  </a:lnTo>
                  <a:lnTo>
                    <a:pt x="4241429" y="112052"/>
                  </a:lnTo>
                  <a:close/>
                </a:path>
                <a:path w="5038724" h="1857375">
                  <a:moveTo>
                    <a:pt x="4263000" y="117446"/>
                  </a:moveTo>
                  <a:lnTo>
                    <a:pt x="4214465" y="117446"/>
                  </a:lnTo>
                  <a:lnTo>
                    <a:pt x="4214465" y="112052"/>
                  </a:lnTo>
                  <a:lnTo>
                    <a:pt x="4263000" y="112052"/>
                  </a:lnTo>
                  <a:lnTo>
                    <a:pt x="4263000" y="117446"/>
                  </a:lnTo>
                  <a:close/>
                </a:path>
                <a:path w="5038724" h="1857375">
                  <a:moveTo>
                    <a:pt x="4241429" y="139025"/>
                  </a:moveTo>
                  <a:lnTo>
                    <a:pt x="4236036" y="139025"/>
                  </a:lnTo>
                  <a:lnTo>
                    <a:pt x="4236036" y="117446"/>
                  </a:lnTo>
                  <a:lnTo>
                    <a:pt x="4241429" y="117446"/>
                  </a:lnTo>
                  <a:lnTo>
                    <a:pt x="4241429" y="139025"/>
                  </a:lnTo>
                  <a:close/>
                </a:path>
                <a:path w="5038724" h="1857375">
                  <a:moveTo>
                    <a:pt x="4012235" y="112052"/>
                  </a:moveTo>
                  <a:lnTo>
                    <a:pt x="4006842" y="112052"/>
                  </a:lnTo>
                  <a:lnTo>
                    <a:pt x="4006842" y="90473"/>
                  </a:lnTo>
                  <a:lnTo>
                    <a:pt x="4012235" y="90473"/>
                  </a:lnTo>
                  <a:lnTo>
                    <a:pt x="4012235" y="112052"/>
                  </a:lnTo>
                  <a:close/>
                </a:path>
                <a:path w="5038724" h="1857375">
                  <a:moveTo>
                    <a:pt x="4033806" y="117446"/>
                  </a:moveTo>
                  <a:lnTo>
                    <a:pt x="3985271" y="117446"/>
                  </a:lnTo>
                  <a:lnTo>
                    <a:pt x="3985271" y="112052"/>
                  </a:lnTo>
                  <a:lnTo>
                    <a:pt x="4033806" y="112052"/>
                  </a:lnTo>
                  <a:lnTo>
                    <a:pt x="4033806" y="117446"/>
                  </a:lnTo>
                  <a:close/>
                </a:path>
                <a:path w="5038724" h="1857375">
                  <a:moveTo>
                    <a:pt x="4012235" y="139025"/>
                  </a:moveTo>
                  <a:lnTo>
                    <a:pt x="4006842" y="139025"/>
                  </a:lnTo>
                  <a:lnTo>
                    <a:pt x="4006842" y="117446"/>
                  </a:lnTo>
                  <a:lnTo>
                    <a:pt x="4012235" y="117446"/>
                  </a:lnTo>
                  <a:lnTo>
                    <a:pt x="4012235" y="139025"/>
                  </a:lnTo>
                  <a:close/>
                </a:path>
                <a:path w="5038724" h="1857375">
                  <a:moveTo>
                    <a:pt x="4356026" y="226689"/>
                  </a:moveTo>
                  <a:lnTo>
                    <a:pt x="4350633" y="226689"/>
                  </a:lnTo>
                  <a:lnTo>
                    <a:pt x="4350633" y="205110"/>
                  </a:lnTo>
                  <a:lnTo>
                    <a:pt x="4356026" y="205110"/>
                  </a:lnTo>
                  <a:lnTo>
                    <a:pt x="4356026" y="226689"/>
                  </a:lnTo>
                  <a:close/>
                </a:path>
                <a:path w="5038724" h="1857375">
                  <a:moveTo>
                    <a:pt x="4377597" y="232083"/>
                  </a:moveTo>
                  <a:lnTo>
                    <a:pt x="4329062" y="232083"/>
                  </a:lnTo>
                  <a:lnTo>
                    <a:pt x="4329062" y="226689"/>
                  </a:lnTo>
                  <a:lnTo>
                    <a:pt x="4377597" y="226689"/>
                  </a:lnTo>
                  <a:lnTo>
                    <a:pt x="4377597" y="232083"/>
                  </a:lnTo>
                  <a:close/>
                </a:path>
                <a:path w="5038724" h="1857375">
                  <a:moveTo>
                    <a:pt x="4356026" y="253662"/>
                  </a:moveTo>
                  <a:lnTo>
                    <a:pt x="4350633" y="253662"/>
                  </a:lnTo>
                  <a:lnTo>
                    <a:pt x="4350633" y="232083"/>
                  </a:lnTo>
                  <a:lnTo>
                    <a:pt x="4356026" y="232083"/>
                  </a:lnTo>
                  <a:lnTo>
                    <a:pt x="4356026" y="253662"/>
                  </a:lnTo>
                  <a:close/>
                </a:path>
                <a:path w="5038724" h="1857375">
                  <a:moveTo>
                    <a:pt x="4126832" y="226689"/>
                  </a:moveTo>
                  <a:lnTo>
                    <a:pt x="4121439" y="226689"/>
                  </a:lnTo>
                  <a:lnTo>
                    <a:pt x="4121439" y="205110"/>
                  </a:lnTo>
                  <a:lnTo>
                    <a:pt x="4126832" y="205110"/>
                  </a:lnTo>
                  <a:lnTo>
                    <a:pt x="4126832" y="226689"/>
                  </a:lnTo>
                  <a:close/>
                </a:path>
                <a:path w="5038724" h="1857375">
                  <a:moveTo>
                    <a:pt x="4148403" y="232083"/>
                  </a:moveTo>
                  <a:lnTo>
                    <a:pt x="4099868" y="232083"/>
                  </a:lnTo>
                  <a:lnTo>
                    <a:pt x="4099868" y="226689"/>
                  </a:lnTo>
                  <a:lnTo>
                    <a:pt x="4148403" y="226689"/>
                  </a:lnTo>
                  <a:lnTo>
                    <a:pt x="4148403" y="232083"/>
                  </a:lnTo>
                  <a:close/>
                </a:path>
                <a:path w="5038724" h="1857375">
                  <a:moveTo>
                    <a:pt x="4126832" y="253662"/>
                  </a:moveTo>
                  <a:lnTo>
                    <a:pt x="4121439" y="253662"/>
                  </a:lnTo>
                  <a:lnTo>
                    <a:pt x="4121439" y="232083"/>
                  </a:lnTo>
                  <a:lnTo>
                    <a:pt x="4126832" y="232083"/>
                  </a:lnTo>
                  <a:lnTo>
                    <a:pt x="4126832" y="253662"/>
                  </a:lnTo>
                  <a:close/>
                </a:path>
                <a:path w="5038724" h="1857375">
                  <a:moveTo>
                    <a:pt x="3897638" y="226689"/>
                  </a:moveTo>
                  <a:lnTo>
                    <a:pt x="3892246" y="226689"/>
                  </a:lnTo>
                  <a:lnTo>
                    <a:pt x="3892246" y="205110"/>
                  </a:lnTo>
                  <a:lnTo>
                    <a:pt x="3897638" y="205110"/>
                  </a:lnTo>
                  <a:lnTo>
                    <a:pt x="3897638" y="226689"/>
                  </a:lnTo>
                  <a:close/>
                </a:path>
                <a:path w="5038724" h="1857375">
                  <a:moveTo>
                    <a:pt x="3919210" y="232083"/>
                  </a:moveTo>
                  <a:lnTo>
                    <a:pt x="3870674" y="232083"/>
                  </a:lnTo>
                  <a:lnTo>
                    <a:pt x="3870674" y="226689"/>
                  </a:lnTo>
                  <a:lnTo>
                    <a:pt x="3919210" y="226689"/>
                  </a:lnTo>
                  <a:lnTo>
                    <a:pt x="3919210" y="232083"/>
                  </a:lnTo>
                  <a:close/>
                </a:path>
                <a:path w="5038724" h="1857375">
                  <a:moveTo>
                    <a:pt x="3897638" y="253662"/>
                  </a:moveTo>
                  <a:lnTo>
                    <a:pt x="3892246" y="253662"/>
                  </a:lnTo>
                  <a:lnTo>
                    <a:pt x="3892246" y="232083"/>
                  </a:lnTo>
                  <a:lnTo>
                    <a:pt x="3897638" y="232083"/>
                  </a:lnTo>
                  <a:lnTo>
                    <a:pt x="3897638" y="253662"/>
                  </a:lnTo>
                  <a:close/>
                </a:path>
                <a:path w="5038724" h="1857375">
                  <a:moveTo>
                    <a:pt x="4470622" y="341326"/>
                  </a:moveTo>
                  <a:lnTo>
                    <a:pt x="4465230" y="341326"/>
                  </a:lnTo>
                  <a:lnTo>
                    <a:pt x="4465230" y="319747"/>
                  </a:lnTo>
                  <a:lnTo>
                    <a:pt x="4470622" y="319747"/>
                  </a:lnTo>
                  <a:lnTo>
                    <a:pt x="4470622" y="341326"/>
                  </a:lnTo>
                  <a:close/>
                </a:path>
                <a:path w="5038724" h="1857375">
                  <a:moveTo>
                    <a:pt x="4492193" y="346721"/>
                  </a:moveTo>
                  <a:lnTo>
                    <a:pt x="4443658" y="346721"/>
                  </a:lnTo>
                  <a:lnTo>
                    <a:pt x="4443658" y="341326"/>
                  </a:lnTo>
                  <a:lnTo>
                    <a:pt x="4492193" y="341326"/>
                  </a:lnTo>
                  <a:lnTo>
                    <a:pt x="4492193" y="346721"/>
                  </a:lnTo>
                  <a:close/>
                </a:path>
                <a:path w="5038724" h="1857375">
                  <a:moveTo>
                    <a:pt x="4470622" y="368299"/>
                  </a:moveTo>
                  <a:lnTo>
                    <a:pt x="4465230" y="368299"/>
                  </a:lnTo>
                  <a:lnTo>
                    <a:pt x="4465230" y="346721"/>
                  </a:lnTo>
                  <a:lnTo>
                    <a:pt x="4470622" y="346721"/>
                  </a:lnTo>
                  <a:lnTo>
                    <a:pt x="4470622" y="368299"/>
                  </a:lnTo>
                  <a:close/>
                </a:path>
                <a:path w="5038724" h="1857375">
                  <a:moveTo>
                    <a:pt x="4241429" y="341326"/>
                  </a:moveTo>
                  <a:lnTo>
                    <a:pt x="4236036" y="341326"/>
                  </a:lnTo>
                  <a:lnTo>
                    <a:pt x="4236036" y="319747"/>
                  </a:lnTo>
                  <a:lnTo>
                    <a:pt x="4241429" y="319747"/>
                  </a:lnTo>
                  <a:lnTo>
                    <a:pt x="4241429" y="341326"/>
                  </a:lnTo>
                  <a:close/>
                </a:path>
                <a:path w="5038724" h="1857375">
                  <a:moveTo>
                    <a:pt x="4263000" y="346721"/>
                  </a:moveTo>
                  <a:lnTo>
                    <a:pt x="4214465" y="346721"/>
                  </a:lnTo>
                  <a:lnTo>
                    <a:pt x="4214465" y="341326"/>
                  </a:lnTo>
                  <a:lnTo>
                    <a:pt x="4263000" y="341326"/>
                  </a:lnTo>
                  <a:lnTo>
                    <a:pt x="4263000" y="346721"/>
                  </a:lnTo>
                  <a:close/>
                </a:path>
                <a:path w="5038724" h="1857375">
                  <a:moveTo>
                    <a:pt x="4241429" y="368299"/>
                  </a:moveTo>
                  <a:lnTo>
                    <a:pt x="4236036" y="368299"/>
                  </a:lnTo>
                  <a:lnTo>
                    <a:pt x="4236036" y="346721"/>
                  </a:lnTo>
                  <a:lnTo>
                    <a:pt x="4241429" y="346721"/>
                  </a:lnTo>
                  <a:lnTo>
                    <a:pt x="4241429" y="368299"/>
                  </a:lnTo>
                  <a:close/>
                </a:path>
                <a:path w="5038724" h="1857375">
                  <a:moveTo>
                    <a:pt x="4012235" y="341326"/>
                  </a:moveTo>
                  <a:lnTo>
                    <a:pt x="4006842" y="341326"/>
                  </a:lnTo>
                  <a:lnTo>
                    <a:pt x="4006842" y="319747"/>
                  </a:lnTo>
                  <a:lnTo>
                    <a:pt x="4012235" y="319747"/>
                  </a:lnTo>
                  <a:lnTo>
                    <a:pt x="4012235" y="341326"/>
                  </a:lnTo>
                  <a:close/>
                </a:path>
                <a:path w="5038724" h="1857375">
                  <a:moveTo>
                    <a:pt x="4033806" y="346721"/>
                  </a:moveTo>
                  <a:lnTo>
                    <a:pt x="3985271" y="346721"/>
                  </a:lnTo>
                  <a:lnTo>
                    <a:pt x="3985271" y="341326"/>
                  </a:lnTo>
                  <a:lnTo>
                    <a:pt x="4033806" y="341326"/>
                  </a:lnTo>
                  <a:lnTo>
                    <a:pt x="4033806" y="346721"/>
                  </a:lnTo>
                  <a:close/>
                </a:path>
                <a:path w="5038724" h="1857375">
                  <a:moveTo>
                    <a:pt x="4012235" y="368299"/>
                  </a:moveTo>
                  <a:lnTo>
                    <a:pt x="4006842" y="368299"/>
                  </a:lnTo>
                  <a:lnTo>
                    <a:pt x="4006842" y="346721"/>
                  </a:lnTo>
                  <a:lnTo>
                    <a:pt x="4012235" y="346721"/>
                  </a:lnTo>
                  <a:lnTo>
                    <a:pt x="4012235" y="368299"/>
                  </a:lnTo>
                  <a:close/>
                </a:path>
                <a:path w="5038724" h="1857375">
                  <a:moveTo>
                    <a:pt x="4356026" y="455963"/>
                  </a:moveTo>
                  <a:lnTo>
                    <a:pt x="4350633" y="455963"/>
                  </a:lnTo>
                  <a:lnTo>
                    <a:pt x="4350633" y="434384"/>
                  </a:lnTo>
                  <a:lnTo>
                    <a:pt x="4356026" y="434384"/>
                  </a:lnTo>
                  <a:lnTo>
                    <a:pt x="4356026" y="455963"/>
                  </a:lnTo>
                  <a:close/>
                </a:path>
                <a:path w="5038724" h="1857375">
                  <a:moveTo>
                    <a:pt x="4377597" y="461358"/>
                  </a:moveTo>
                  <a:lnTo>
                    <a:pt x="4329062" y="461358"/>
                  </a:lnTo>
                  <a:lnTo>
                    <a:pt x="4329062" y="455963"/>
                  </a:lnTo>
                  <a:lnTo>
                    <a:pt x="4377597" y="455963"/>
                  </a:lnTo>
                  <a:lnTo>
                    <a:pt x="4377597" y="461358"/>
                  </a:lnTo>
                  <a:close/>
                </a:path>
                <a:path w="5038724" h="1857375">
                  <a:moveTo>
                    <a:pt x="4356026" y="482937"/>
                  </a:moveTo>
                  <a:lnTo>
                    <a:pt x="4350633" y="482937"/>
                  </a:lnTo>
                  <a:lnTo>
                    <a:pt x="4350633" y="461358"/>
                  </a:lnTo>
                  <a:lnTo>
                    <a:pt x="4356026" y="461358"/>
                  </a:lnTo>
                  <a:lnTo>
                    <a:pt x="4356026" y="482937"/>
                  </a:lnTo>
                  <a:close/>
                </a:path>
                <a:path w="5038724" h="1857375">
                  <a:moveTo>
                    <a:pt x="4126832" y="455963"/>
                  </a:moveTo>
                  <a:lnTo>
                    <a:pt x="4121439" y="455963"/>
                  </a:lnTo>
                  <a:lnTo>
                    <a:pt x="4121439" y="434384"/>
                  </a:lnTo>
                  <a:lnTo>
                    <a:pt x="4126832" y="434384"/>
                  </a:lnTo>
                  <a:lnTo>
                    <a:pt x="4126832" y="455963"/>
                  </a:lnTo>
                  <a:close/>
                </a:path>
                <a:path w="5038724" h="1857375">
                  <a:moveTo>
                    <a:pt x="4148403" y="461358"/>
                  </a:moveTo>
                  <a:lnTo>
                    <a:pt x="4099868" y="461358"/>
                  </a:lnTo>
                  <a:lnTo>
                    <a:pt x="4099868" y="455963"/>
                  </a:lnTo>
                  <a:lnTo>
                    <a:pt x="4148403" y="455963"/>
                  </a:lnTo>
                  <a:lnTo>
                    <a:pt x="4148403" y="461358"/>
                  </a:lnTo>
                  <a:close/>
                </a:path>
                <a:path w="5038724" h="1857375">
                  <a:moveTo>
                    <a:pt x="4126832" y="482937"/>
                  </a:moveTo>
                  <a:lnTo>
                    <a:pt x="4121439" y="482937"/>
                  </a:lnTo>
                  <a:lnTo>
                    <a:pt x="4121439" y="461358"/>
                  </a:lnTo>
                  <a:lnTo>
                    <a:pt x="4126832" y="461358"/>
                  </a:lnTo>
                  <a:lnTo>
                    <a:pt x="4126832" y="482937"/>
                  </a:lnTo>
                  <a:close/>
                </a:path>
                <a:path w="5038724" h="1857375">
                  <a:moveTo>
                    <a:pt x="3897638" y="455963"/>
                  </a:moveTo>
                  <a:lnTo>
                    <a:pt x="3892246" y="455963"/>
                  </a:lnTo>
                  <a:lnTo>
                    <a:pt x="3892246" y="434384"/>
                  </a:lnTo>
                  <a:lnTo>
                    <a:pt x="3897638" y="434384"/>
                  </a:lnTo>
                  <a:lnTo>
                    <a:pt x="3897638" y="455963"/>
                  </a:lnTo>
                  <a:close/>
                </a:path>
                <a:path w="5038724" h="1857375">
                  <a:moveTo>
                    <a:pt x="3919210" y="461358"/>
                  </a:moveTo>
                  <a:lnTo>
                    <a:pt x="3870674" y="461358"/>
                  </a:lnTo>
                  <a:lnTo>
                    <a:pt x="3870674" y="455963"/>
                  </a:lnTo>
                  <a:lnTo>
                    <a:pt x="3919210" y="455963"/>
                  </a:lnTo>
                  <a:lnTo>
                    <a:pt x="3919210" y="461358"/>
                  </a:lnTo>
                  <a:close/>
                </a:path>
                <a:path w="5038724" h="1857375">
                  <a:moveTo>
                    <a:pt x="3897638" y="482937"/>
                  </a:moveTo>
                  <a:lnTo>
                    <a:pt x="3892246" y="482937"/>
                  </a:lnTo>
                  <a:lnTo>
                    <a:pt x="3892246" y="461358"/>
                  </a:lnTo>
                  <a:lnTo>
                    <a:pt x="3897638" y="461358"/>
                  </a:lnTo>
                  <a:lnTo>
                    <a:pt x="3897638" y="482937"/>
                  </a:lnTo>
                  <a:close/>
                </a:path>
                <a:path w="5038724" h="1857375">
                  <a:moveTo>
                    <a:pt x="4241429" y="570600"/>
                  </a:moveTo>
                  <a:lnTo>
                    <a:pt x="4236036" y="570600"/>
                  </a:lnTo>
                  <a:lnTo>
                    <a:pt x="4236036" y="549022"/>
                  </a:lnTo>
                  <a:lnTo>
                    <a:pt x="4241429" y="549022"/>
                  </a:lnTo>
                  <a:lnTo>
                    <a:pt x="4241429" y="570600"/>
                  </a:lnTo>
                  <a:close/>
                </a:path>
                <a:path w="5038724" h="1857375">
                  <a:moveTo>
                    <a:pt x="4263000" y="575995"/>
                  </a:moveTo>
                  <a:lnTo>
                    <a:pt x="4214465" y="575995"/>
                  </a:lnTo>
                  <a:lnTo>
                    <a:pt x="4214465" y="570600"/>
                  </a:lnTo>
                  <a:lnTo>
                    <a:pt x="4263000" y="570600"/>
                  </a:lnTo>
                  <a:lnTo>
                    <a:pt x="4263000" y="575995"/>
                  </a:lnTo>
                  <a:close/>
                </a:path>
                <a:path w="5038724" h="1857375">
                  <a:moveTo>
                    <a:pt x="4241429" y="597574"/>
                  </a:moveTo>
                  <a:lnTo>
                    <a:pt x="4236036" y="597574"/>
                  </a:lnTo>
                  <a:lnTo>
                    <a:pt x="4236036" y="575995"/>
                  </a:lnTo>
                  <a:lnTo>
                    <a:pt x="4241429" y="575995"/>
                  </a:lnTo>
                  <a:lnTo>
                    <a:pt x="4241429" y="597574"/>
                  </a:lnTo>
                  <a:close/>
                </a:path>
                <a:path w="5038724" h="1857375">
                  <a:moveTo>
                    <a:pt x="4012235" y="570600"/>
                  </a:moveTo>
                  <a:lnTo>
                    <a:pt x="4006842" y="570600"/>
                  </a:lnTo>
                  <a:lnTo>
                    <a:pt x="4006842" y="549022"/>
                  </a:lnTo>
                  <a:lnTo>
                    <a:pt x="4012235" y="549022"/>
                  </a:lnTo>
                  <a:lnTo>
                    <a:pt x="4012235" y="570600"/>
                  </a:lnTo>
                  <a:close/>
                </a:path>
                <a:path w="5038724" h="1857375">
                  <a:moveTo>
                    <a:pt x="4033806" y="575995"/>
                  </a:moveTo>
                  <a:lnTo>
                    <a:pt x="3985271" y="575995"/>
                  </a:lnTo>
                  <a:lnTo>
                    <a:pt x="3985271" y="570600"/>
                  </a:lnTo>
                  <a:lnTo>
                    <a:pt x="4033806" y="570600"/>
                  </a:lnTo>
                  <a:lnTo>
                    <a:pt x="4033806" y="575995"/>
                  </a:lnTo>
                  <a:close/>
                </a:path>
                <a:path w="5038724" h="1857375">
                  <a:moveTo>
                    <a:pt x="4012235" y="597574"/>
                  </a:moveTo>
                  <a:lnTo>
                    <a:pt x="4006842" y="597574"/>
                  </a:lnTo>
                  <a:lnTo>
                    <a:pt x="4006842" y="575995"/>
                  </a:lnTo>
                  <a:lnTo>
                    <a:pt x="4012235" y="575995"/>
                  </a:lnTo>
                  <a:lnTo>
                    <a:pt x="4012235" y="597574"/>
                  </a:lnTo>
                  <a:close/>
                </a:path>
                <a:path w="5038724" h="1857375">
                  <a:moveTo>
                    <a:pt x="4126832" y="685238"/>
                  </a:moveTo>
                  <a:lnTo>
                    <a:pt x="4121439" y="685238"/>
                  </a:lnTo>
                  <a:lnTo>
                    <a:pt x="4121439" y="663659"/>
                  </a:lnTo>
                  <a:lnTo>
                    <a:pt x="4126832" y="663659"/>
                  </a:lnTo>
                  <a:lnTo>
                    <a:pt x="4126832" y="685238"/>
                  </a:lnTo>
                  <a:close/>
                </a:path>
                <a:path w="5038724" h="1857375">
                  <a:moveTo>
                    <a:pt x="4148403" y="690632"/>
                  </a:moveTo>
                  <a:lnTo>
                    <a:pt x="4099868" y="690632"/>
                  </a:lnTo>
                  <a:lnTo>
                    <a:pt x="4099868" y="685238"/>
                  </a:lnTo>
                  <a:lnTo>
                    <a:pt x="4148403" y="685238"/>
                  </a:lnTo>
                  <a:lnTo>
                    <a:pt x="4148403" y="690632"/>
                  </a:lnTo>
                  <a:close/>
                </a:path>
                <a:path w="5038724" h="1857375">
                  <a:moveTo>
                    <a:pt x="4126832" y="712211"/>
                  </a:moveTo>
                  <a:lnTo>
                    <a:pt x="4121439" y="712211"/>
                  </a:lnTo>
                  <a:lnTo>
                    <a:pt x="4121439" y="690632"/>
                  </a:lnTo>
                  <a:lnTo>
                    <a:pt x="4126832" y="690632"/>
                  </a:lnTo>
                  <a:lnTo>
                    <a:pt x="4126832" y="712211"/>
                  </a:lnTo>
                  <a:close/>
                </a:path>
                <a:path w="5038724" h="1857375">
                  <a:moveTo>
                    <a:pt x="3897638" y="685238"/>
                  </a:moveTo>
                  <a:lnTo>
                    <a:pt x="3892246" y="685238"/>
                  </a:lnTo>
                  <a:lnTo>
                    <a:pt x="3892246" y="663659"/>
                  </a:lnTo>
                  <a:lnTo>
                    <a:pt x="3897638" y="663659"/>
                  </a:lnTo>
                  <a:lnTo>
                    <a:pt x="3897638" y="685238"/>
                  </a:lnTo>
                  <a:close/>
                </a:path>
                <a:path w="5038724" h="1857375">
                  <a:moveTo>
                    <a:pt x="3919210" y="690632"/>
                  </a:moveTo>
                  <a:lnTo>
                    <a:pt x="3870674" y="690632"/>
                  </a:lnTo>
                  <a:lnTo>
                    <a:pt x="3870674" y="685238"/>
                  </a:lnTo>
                  <a:lnTo>
                    <a:pt x="3919210" y="685238"/>
                  </a:lnTo>
                  <a:lnTo>
                    <a:pt x="3919210" y="690632"/>
                  </a:lnTo>
                  <a:close/>
                </a:path>
                <a:path w="5038724" h="1857375">
                  <a:moveTo>
                    <a:pt x="3897638" y="712211"/>
                  </a:moveTo>
                  <a:lnTo>
                    <a:pt x="3892246" y="712211"/>
                  </a:lnTo>
                  <a:lnTo>
                    <a:pt x="3892246" y="690632"/>
                  </a:lnTo>
                  <a:lnTo>
                    <a:pt x="3897638" y="690632"/>
                  </a:lnTo>
                  <a:lnTo>
                    <a:pt x="3897638" y="712211"/>
                  </a:lnTo>
                  <a:close/>
                </a:path>
                <a:path w="5038724" h="1857375">
                  <a:moveTo>
                    <a:pt x="4012235" y="799875"/>
                  </a:moveTo>
                  <a:lnTo>
                    <a:pt x="4006842" y="799875"/>
                  </a:lnTo>
                  <a:lnTo>
                    <a:pt x="4006842" y="778296"/>
                  </a:lnTo>
                  <a:lnTo>
                    <a:pt x="4012235" y="778296"/>
                  </a:lnTo>
                  <a:lnTo>
                    <a:pt x="4012235" y="799875"/>
                  </a:lnTo>
                  <a:close/>
                </a:path>
                <a:path w="5038724" h="1857375">
                  <a:moveTo>
                    <a:pt x="4033806" y="805269"/>
                  </a:moveTo>
                  <a:lnTo>
                    <a:pt x="3985271" y="805269"/>
                  </a:lnTo>
                  <a:lnTo>
                    <a:pt x="3985271" y="799875"/>
                  </a:lnTo>
                  <a:lnTo>
                    <a:pt x="4033806" y="799875"/>
                  </a:lnTo>
                  <a:lnTo>
                    <a:pt x="4033806" y="805269"/>
                  </a:lnTo>
                  <a:close/>
                </a:path>
                <a:path w="5038724" h="1857375">
                  <a:moveTo>
                    <a:pt x="4012235" y="826848"/>
                  </a:moveTo>
                  <a:lnTo>
                    <a:pt x="4006842" y="826848"/>
                  </a:lnTo>
                  <a:lnTo>
                    <a:pt x="4006842" y="805269"/>
                  </a:lnTo>
                  <a:lnTo>
                    <a:pt x="4012235" y="805269"/>
                  </a:lnTo>
                  <a:lnTo>
                    <a:pt x="4012235" y="826848"/>
                  </a:lnTo>
                  <a:close/>
                </a:path>
                <a:path w="5038724" h="1857375">
                  <a:moveTo>
                    <a:pt x="3691364" y="2809"/>
                  </a:moveTo>
                  <a:lnTo>
                    <a:pt x="3642829" y="2809"/>
                  </a:lnTo>
                  <a:lnTo>
                    <a:pt x="3642829" y="0"/>
                  </a:lnTo>
                  <a:lnTo>
                    <a:pt x="3691364" y="0"/>
                  </a:lnTo>
                  <a:lnTo>
                    <a:pt x="3691364" y="2809"/>
                  </a:lnTo>
                  <a:close/>
                </a:path>
                <a:path w="5038724" h="1857375">
                  <a:moveTo>
                    <a:pt x="3669793" y="24388"/>
                  </a:moveTo>
                  <a:lnTo>
                    <a:pt x="3664400" y="24388"/>
                  </a:lnTo>
                  <a:lnTo>
                    <a:pt x="3664400" y="2809"/>
                  </a:lnTo>
                  <a:lnTo>
                    <a:pt x="3669793" y="2809"/>
                  </a:lnTo>
                  <a:lnTo>
                    <a:pt x="3669793" y="24388"/>
                  </a:lnTo>
                  <a:close/>
                </a:path>
                <a:path w="5038724" h="1857375">
                  <a:moveTo>
                    <a:pt x="3462171" y="2809"/>
                  </a:moveTo>
                  <a:lnTo>
                    <a:pt x="3413635" y="2809"/>
                  </a:lnTo>
                  <a:lnTo>
                    <a:pt x="3413635" y="0"/>
                  </a:lnTo>
                  <a:lnTo>
                    <a:pt x="3462171" y="0"/>
                  </a:lnTo>
                  <a:lnTo>
                    <a:pt x="3462171" y="2809"/>
                  </a:lnTo>
                  <a:close/>
                </a:path>
                <a:path w="5038724" h="1857375">
                  <a:moveTo>
                    <a:pt x="3440599" y="24388"/>
                  </a:moveTo>
                  <a:lnTo>
                    <a:pt x="3435207" y="24388"/>
                  </a:lnTo>
                  <a:lnTo>
                    <a:pt x="3435207" y="2809"/>
                  </a:lnTo>
                  <a:lnTo>
                    <a:pt x="3440599" y="2809"/>
                  </a:lnTo>
                  <a:lnTo>
                    <a:pt x="3440599" y="24388"/>
                  </a:lnTo>
                  <a:close/>
                </a:path>
                <a:path w="5038724" h="1857375">
                  <a:moveTo>
                    <a:pt x="3232977" y="2809"/>
                  </a:moveTo>
                  <a:lnTo>
                    <a:pt x="3184442" y="2809"/>
                  </a:lnTo>
                  <a:lnTo>
                    <a:pt x="3184442" y="0"/>
                  </a:lnTo>
                  <a:lnTo>
                    <a:pt x="3232977" y="0"/>
                  </a:lnTo>
                  <a:lnTo>
                    <a:pt x="3232977" y="2809"/>
                  </a:lnTo>
                  <a:close/>
                </a:path>
                <a:path w="5038724" h="1857375">
                  <a:moveTo>
                    <a:pt x="3211406" y="24388"/>
                  </a:moveTo>
                  <a:lnTo>
                    <a:pt x="3206013" y="24388"/>
                  </a:lnTo>
                  <a:lnTo>
                    <a:pt x="3206013" y="2809"/>
                  </a:lnTo>
                  <a:lnTo>
                    <a:pt x="3211406" y="2809"/>
                  </a:lnTo>
                  <a:lnTo>
                    <a:pt x="3211406" y="24388"/>
                  </a:lnTo>
                  <a:close/>
                </a:path>
                <a:path w="5038724" h="1857375">
                  <a:moveTo>
                    <a:pt x="3003783" y="2809"/>
                  </a:moveTo>
                  <a:lnTo>
                    <a:pt x="2955248" y="2809"/>
                  </a:lnTo>
                  <a:lnTo>
                    <a:pt x="2955248" y="0"/>
                  </a:lnTo>
                  <a:lnTo>
                    <a:pt x="3003783" y="0"/>
                  </a:lnTo>
                  <a:lnTo>
                    <a:pt x="3003783" y="2809"/>
                  </a:lnTo>
                  <a:close/>
                </a:path>
                <a:path w="5038724" h="1857375">
                  <a:moveTo>
                    <a:pt x="2982212" y="24388"/>
                  </a:moveTo>
                  <a:lnTo>
                    <a:pt x="2976820" y="24388"/>
                  </a:lnTo>
                  <a:lnTo>
                    <a:pt x="2976820" y="2809"/>
                  </a:lnTo>
                  <a:lnTo>
                    <a:pt x="2982212" y="2809"/>
                  </a:lnTo>
                  <a:lnTo>
                    <a:pt x="2982212" y="24388"/>
                  </a:lnTo>
                  <a:close/>
                </a:path>
                <a:path w="5038724" h="1857375">
                  <a:moveTo>
                    <a:pt x="3784390" y="112052"/>
                  </a:moveTo>
                  <a:lnTo>
                    <a:pt x="3778997" y="112052"/>
                  </a:lnTo>
                  <a:lnTo>
                    <a:pt x="3778997" y="90473"/>
                  </a:lnTo>
                  <a:lnTo>
                    <a:pt x="3784390" y="90473"/>
                  </a:lnTo>
                  <a:lnTo>
                    <a:pt x="3784390" y="112052"/>
                  </a:lnTo>
                  <a:close/>
                </a:path>
                <a:path w="5038724" h="1857375">
                  <a:moveTo>
                    <a:pt x="3805961" y="117446"/>
                  </a:moveTo>
                  <a:lnTo>
                    <a:pt x="3757426" y="117446"/>
                  </a:lnTo>
                  <a:lnTo>
                    <a:pt x="3757426" y="112052"/>
                  </a:lnTo>
                  <a:lnTo>
                    <a:pt x="3805961" y="112052"/>
                  </a:lnTo>
                  <a:lnTo>
                    <a:pt x="3805961" y="117446"/>
                  </a:lnTo>
                  <a:close/>
                </a:path>
                <a:path w="5038724" h="1857375">
                  <a:moveTo>
                    <a:pt x="3784390" y="139025"/>
                  </a:moveTo>
                  <a:lnTo>
                    <a:pt x="3778997" y="139025"/>
                  </a:lnTo>
                  <a:lnTo>
                    <a:pt x="3778997" y="117446"/>
                  </a:lnTo>
                  <a:lnTo>
                    <a:pt x="3784390" y="117446"/>
                  </a:lnTo>
                  <a:lnTo>
                    <a:pt x="3784390" y="139025"/>
                  </a:lnTo>
                  <a:close/>
                </a:path>
                <a:path w="5038724" h="1857375">
                  <a:moveTo>
                    <a:pt x="3555196" y="112052"/>
                  </a:moveTo>
                  <a:lnTo>
                    <a:pt x="3549803" y="112052"/>
                  </a:lnTo>
                  <a:lnTo>
                    <a:pt x="3549803" y="90473"/>
                  </a:lnTo>
                  <a:lnTo>
                    <a:pt x="3555196" y="90473"/>
                  </a:lnTo>
                  <a:lnTo>
                    <a:pt x="3555196" y="112052"/>
                  </a:lnTo>
                  <a:close/>
                </a:path>
                <a:path w="5038724" h="1857375">
                  <a:moveTo>
                    <a:pt x="3576767" y="117446"/>
                  </a:moveTo>
                  <a:lnTo>
                    <a:pt x="3528232" y="117446"/>
                  </a:lnTo>
                  <a:lnTo>
                    <a:pt x="3528232" y="112052"/>
                  </a:lnTo>
                  <a:lnTo>
                    <a:pt x="3576767" y="112052"/>
                  </a:lnTo>
                  <a:lnTo>
                    <a:pt x="3576767" y="117446"/>
                  </a:lnTo>
                  <a:close/>
                </a:path>
                <a:path w="5038724" h="1857375">
                  <a:moveTo>
                    <a:pt x="3555196" y="139025"/>
                  </a:moveTo>
                  <a:lnTo>
                    <a:pt x="3549803" y="139025"/>
                  </a:lnTo>
                  <a:lnTo>
                    <a:pt x="3549803" y="117446"/>
                  </a:lnTo>
                  <a:lnTo>
                    <a:pt x="3555196" y="117446"/>
                  </a:lnTo>
                  <a:lnTo>
                    <a:pt x="3555196" y="139025"/>
                  </a:lnTo>
                  <a:close/>
                </a:path>
                <a:path w="5038724" h="1857375">
                  <a:moveTo>
                    <a:pt x="3326003" y="112052"/>
                  </a:moveTo>
                  <a:lnTo>
                    <a:pt x="3320610" y="112052"/>
                  </a:lnTo>
                  <a:lnTo>
                    <a:pt x="3320610" y="90473"/>
                  </a:lnTo>
                  <a:lnTo>
                    <a:pt x="3326003" y="90473"/>
                  </a:lnTo>
                  <a:lnTo>
                    <a:pt x="3326003" y="112052"/>
                  </a:lnTo>
                  <a:close/>
                </a:path>
                <a:path w="5038724" h="1857375">
                  <a:moveTo>
                    <a:pt x="3347574" y="117446"/>
                  </a:moveTo>
                  <a:lnTo>
                    <a:pt x="3299039" y="117446"/>
                  </a:lnTo>
                  <a:lnTo>
                    <a:pt x="3299039" y="112052"/>
                  </a:lnTo>
                  <a:lnTo>
                    <a:pt x="3347574" y="112052"/>
                  </a:lnTo>
                  <a:lnTo>
                    <a:pt x="3347574" y="117446"/>
                  </a:lnTo>
                  <a:close/>
                </a:path>
                <a:path w="5038724" h="1857375">
                  <a:moveTo>
                    <a:pt x="3326003" y="139025"/>
                  </a:moveTo>
                  <a:lnTo>
                    <a:pt x="3320610" y="139025"/>
                  </a:lnTo>
                  <a:lnTo>
                    <a:pt x="3320610" y="117446"/>
                  </a:lnTo>
                  <a:lnTo>
                    <a:pt x="3326003" y="117446"/>
                  </a:lnTo>
                  <a:lnTo>
                    <a:pt x="3326003" y="139025"/>
                  </a:lnTo>
                  <a:close/>
                </a:path>
                <a:path w="5038724" h="1857375">
                  <a:moveTo>
                    <a:pt x="3096809" y="112052"/>
                  </a:moveTo>
                  <a:lnTo>
                    <a:pt x="3091416" y="112052"/>
                  </a:lnTo>
                  <a:lnTo>
                    <a:pt x="3091416" y="90473"/>
                  </a:lnTo>
                  <a:lnTo>
                    <a:pt x="3096809" y="90473"/>
                  </a:lnTo>
                  <a:lnTo>
                    <a:pt x="3096809" y="112052"/>
                  </a:lnTo>
                  <a:close/>
                </a:path>
                <a:path w="5038724" h="1857375">
                  <a:moveTo>
                    <a:pt x="3118380" y="117446"/>
                  </a:moveTo>
                  <a:lnTo>
                    <a:pt x="3069845" y="117446"/>
                  </a:lnTo>
                  <a:lnTo>
                    <a:pt x="3069845" y="112052"/>
                  </a:lnTo>
                  <a:lnTo>
                    <a:pt x="3118380" y="112052"/>
                  </a:lnTo>
                  <a:lnTo>
                    <a:pt x="3118380" y="117446"/>
                  </a:lnTo>
                  <a:close/>
                </a:path>
                <a:path w="5038724" h="1857375">
                  <a:moveTo>
                    <a:pt x="3096809" y="139025"/>
                  </a:moveTo>
                  <a:lnTo>
                    <a:pt x="3091416" y="139025"/>
                  </a:lnTo>
                  <a:lnTo>
                    <a:pt x="3091416" y="117446"/>
                  </a:lnTo>
                  <a:lnTo>
                    <a:pt x="3096809" y="117446"/>
                  </a:lnTo>
                  <a:lnTo>
                    <a:pt x="3096809" y="139025"/>
                  </a:lnTo>
                  <a:close/>
                </a:path>
                <a:path w="5038724" h="1857375">
                  <a:moveTo>
                    <a:pt x="3669793" y="226689"/>
                  </a:moveTo>
                  <a:lnTo>
                    <a:pt x="3664400" y="226689"/>
                  </a:lnTo>
                  <a:lnTo>
                    <a:pt x="3664400" y="205110"/>
                  </a:lnTo>
                  <a:lnTo>
                    <a:pt x="3669793" y="205110"/>
                  </a:lnTo>
                  <a:lnTo>
                    <a:pt x="3669793" y="226689"/>
                  </a:lnTo>
                  <a:close/>
                </a:path>
                <a:path w="5038724" h="1857375">
                  <a:moveTo>
                    <a:pt x="3691364" y="232083"/>
                  </a:moveTo>
                  <a:lnTo>
                    <a:pt x="3642829" y="232083"/>
                  </a:lnTo>
                  <a:lnTo>
                    <a:pt x="3642829" y="226689"/>
                  </a:lnTo>
                  <a:lnTo>
                    <a:pt x="3691364" y="226689"/>
                  </a:lnTo>
                  <a:lnTo>
                    <a:pt x="3691364" y="232083"/>
                  </a:lnTo>
                  <a:close/>
                </a:path>
                <a:path w="5038724" h="1857375">
                  <a:moveTo>
                    <a:pt x="3669793" y="253662"/>
                  </a:moveTo>
                  <a:lnTo>
                    <a:pt x="3664400" y="253662"/>
                  </a:lnTo>
                  <a:lnTo>
                    <a:pt x="3664400" y="232083"/>
                  </a:lnTo>
                  <a:lnTo>
                    <a:pt x="3669793" y="232083"/>
                  </a:lnTo>
                  <a:lnTo>
                    <a:pt x="3669793" y="253662"/>
                  </a:lnTo>
                  <a:close/>
                </a:path>
                <a:path w="5038724" h="1857375">
                  <a:moveTo>
                    <a:pt x="3440599" y="226689"/>
                  </a:moveTo>
                  <a:lnTo>
                    <a:pt x="3435207" y="226689"/>
                  </a:lnTo>
                  <a:lnTo>
                    <a:pt x="3435207" y="205110"/>
                  </a:lnTo>
                  <a:lnTo>
                    <a:pt x="3440599" y="205110"/>
                  </a:lnTo>
                  <a:lnTo>
                    <a:pt x="3440599" y="226689"/>
                  </a:lnTo>
                  <a:close/>
                </a:path>
                <a:path w="5038724" h="1857375">
                  <a:moveTo>
                    <a:pt x="3462171" y="232083"/>
                  </a:moveTo>
                  <a:lnTo>
                    <a:pt x="3413635" y="232083"/>
                  </a:lnTo>
                  <a:lnTo>
                    <a:pt x="3413635" y="226689"/>
                  </a:lnTo>
                  <a:lnTo>
                    <a:pt x="3462171" y="226689"/>
                  </a:lnTo>
                  <a:lnTo>
                    <a:pt x="3462171" y="232083"/>
                  </a:lnTo>
                  <a:close/>
                </a:path>
                <a:path w="5038724" h="1857375">
                  <a:moveTo>
                    <a:pt x="3440599" y="253662"/>
                  </a:moveTo>
                  <a:lnTo>
                    <a:pt x="3435207" y="253662"/>
                  </a:lnTo>
                  <a:lnTo>
                    <a:pt x="3435207" y="232083"/>
                  </a:lnTo>
                  <a:lnTo>
                    <a:pt x="3440599" y="232083"/>
                  </a:lnTo>
                  <a:lnTo>
                    <a:pt x="3440599" y="253662"/>
                  </a:lnTo>
                  <a:close/>
                </a:path>
                <a:path w="5038724" h="1857375">
                  <a:moveTo>
                    <a:pt x="3211406" y="226689"/>
                  </a:moveTo>
                  <a:lnTo>
                    <a:pt x="3206013" y="226689"/>
                  </a:lnTo>
                  <a:lnTo>
                    <a:pt x="3206013" y="205110"/>
                  </a:lnTo>
                  <a:lnTo>
                    <a:pt x="3211406" y="205110"/>
                  </a:lnTo>
                  <a:lnTo>
                    <a:pt x="3211406" y="226689"/>
                  </a:lnTo>
                  <a:close/>
                </a:path>
                <a:path w="5038724" h="1857375">
                  <a:moveTo>
                    <a:pt x="3232977" y="232083"/>
                  </a:moveTo>
                  <a:lnTo>
                    <a:pt x="3184442" y="232083"/>
                  </a:lnTo>
                  <a:lnTo>
                    <a:pt x="3184442" y="226689"/>
                  </a:lnTo>
                  <a:lnTo>
                    <a:pt x="3232977" y="226689"/>
                  </a:lnTo>
                  <a:lnTo>
                    <a:pt x="3232977" y="232083"/>
                  </a:lnTo>
                  <a:close/>
                </a:path>
                <a:path w="5038724" h="1857375">
                  <a:moveTo>
                    <a:pt x="3211406" y="253662"/>
                  </a:moveTo>
                  <a:lnTo>
                    <a:pt x="3206013" y="253662"/>
                  </a:lnTo>
                  <a:lnTo>
                    <a:pt x="3206013" y="232083"/>
                  </a:lnTo>
                  <a:lnTo>
                    <a:pt x="3211406" y="232083"/>
                  </a:lnTo>
                  <a:lnTo>
                    <a:pt x="3211406" y="253662"/>
                  </a:lnTo>
                  <a:close/>
                </a:path>
                <a:path w="5038724" h="1857375">
                  <a:moveTo>
                    <a:pt x="2982212" y="226689"/>
                  </a:moveTo>
                  <a:lnTo>
                    <a:pt x="2976820" y="226689"/>
                  </a:lnTo>
                  <a:lnTo>
                    <a:pt x="2976820" y="205110"/>
                  </a:lnTo>
                  <a:lnTo>
                    <a:pt x="2982212" y="205110"/>
                  </a:lnTo>
                  <a:lnTo>
                    <a:pt x="2982212" y="226689"/>
                  </a:lnTo>
                  <a:close/>
                </a:path>
                <a:path w="5038724" h="1857375">
                  <a:moveTo>
                    <a:pt x="3003783" y="232083"/>
                  </a:moveTo>
                  <a:lnTo>
                    <a:pt x="2955248" y="232083"/>
                  </a:lnTo>
                  <a:lnTo>
                    <a:pt x="2955248" y="226689"/>
                  </a:lnTo>
                  <a:lnTo>
                    <a:pt x="3003783" y="226689"/>
                  </a:lnTo>
                  <a:lnTo>
                    <a:pt x="3003783" y="232083"/>
                  </a:lnTo>
                  <a:close/>
                </a:path>
                <a:path w="5038724" h="1857375">
                  <a:moveTo>
                    <a:pt x="2982212" y="253662"/>
                  </a:moveTo>
                  <a:lnTo>
                    <a:pt x="2976820" y="253662"/>
                  </a:lnTo>
                  <a:lnTo>
                    <a:pt x="2976820" y="232083"/>
                  </a:lnTo>
                  <a:lnTo>
                    <a:pt x="2982212" y="232083"/>
                  </a:lnTo>
                  <a:lnTo>
                    <a:pt x="2982212" y="253662"/>
                  </a:lnTo>
                  <a:close/>
                </a:path>
                <a:path w="5038724" h="1857375">
                  <a:moveTo>
                    <a:pt x="3784390" y="341326"/>
                  </a:moveTo>
                  <a:lnTo>
                    <a:pt x="3778997" y="341326"/>
                  </a:lnTo>
                  <a:lnTo>
                    <a:pt x="3778997" y="319747"/>
                  </a:lnTo>
                  <a:lnTo>
                    <a:pt x="3784390" y="319747"/>
                  </a:lnTo>
                  <a:lnTo>
                    <a:pt x="3784390" y="341326"/>
                  </a:lnTo>
                  <a:close/>
                </a:path>
                <a:path w="5038724" h="1857375">
                  <a:moveTo>
                    <a:pt x="3805961" y="346721"/>
                  </a:moveTo>
                  <a:lnTo>
                    <a:pt x="3757426" y="346721"/>
                  </a:lnTo>
                  <a:lnTo>
                    <a:pt x="3757426" y="341326"/>
                  </a:lnTo>
                  <a:lnTo>
                    <a:pt x="3805961" y="341326"/>
                  </a:lnTo>
                  <a:lnTo>
                    <a:pt x="3805961" y="346721"/>
                  </a:lnTo>
                  <a:close/>
                </a:path>
                <a:path w="5038724" h="1857375">
                  <a:moveTo>
                    <a:pt x="3784390" y="368299"/>
                  </a:moveTo>
                  <a:lnTo>
                    <a:pt x="3778997" y="368299"/>
                  </a:lnTo>
                  <a:lnTo>
                    <a:pt x="3778997" y="346721"/>
                  </a:lnTo>
                  <a:lnTo>
                    <a:pt x="3784390" y="346721"/>
                  </a:lnTo>
                  <a:lnTo>
                    <a:pt x="3784390" y="368299"/>
                  </a:lnTo>
                  <a:close/>
                </a:path>
                <a:path w="5038724" h="1857375">
                  <a:moveTo>
                    <a:pt x="3555196" y="341326"/>
                  </a:moveTo>
                  <a:lnTo>
                    <a:pt x="3549803" y="341326"/>
                  </a:lnTo>
                  <a:lnTo>
                    <a:pt x="3549803" y="319747"/>
                  </a:lnTo>
                  <a:lnTo>
                    <a:pt x="3555196" y="319747"/>
                  </a:lnTo>
                  <a:lnTo>
                    <a:pt x="3555196" y="341326"/>
                  </a:lnTo>
                  <a:close/>
                </a:path>
                <a:path w="5038724" h="1857375">
                  <a:moveTo>
                    <a:pt x="3576767" y="346721"/>
                  </a:moveTo>
                  <a:lnTo>
                    <a:pt x="3528232" y="346721"/>
                  </a:lnTo>
                  <a:lnTo>
                    <a:pt x="3528232" y="341326"/>
                  </a:lnTo>
                  <a:lnTo>
                    <a:pt x="3576767" y="341326"/>
                  </a:lnTo>
                  <a:lnTo>
                    <a:pt x="3576767" y="346721"/>
                  </a:lnTo>
                  <a:close/>
                </a:path>
                <a:path w="5038724" h="1857375">
                  <a:moveTo>
                    <a:pt x="3555196" y="368299"/>
                  </a:moveTo>
                  <a:lnTo>
                    <a:pt x="3549803" y="368299"/>
                  </a:lnTo>
                  <a:lnTo>
                    <a:pt x="3549803" y="346721"/>
                  </a:lnTo>
                  <a:lnTo>
                    <a:pt x="3555196" y="346721"/>
                  </a:lnTo>
                  <a:lnTo>
                    <a:pt x="3555196" y="368299"/>
                  </a:lnTo>
                  <a:close/>
                </a:path>
                <a:path w="5038724" h="1857375">
                  <a:moveTo>
                    <a:pt x="3326003" y="341326"/>
                  </a:moveTo>
                  <a:lnTo>
                    <a:pt x="3320610" y="341326"/>
                  </a:lnTo>
                  <a:lnTo>
                    <a:pt x="3320610" y="319747"/>
                  </a:lnTo>
                  <a:lnTo>
                    <a:pt x="3326003" y="319747"/>
                  </a:lnTo>
                  <a:lnTo>
                    <a:pt x="3326003" y="341326"/>
                  </a:lnTo>
                  <a:close/>
                </a:path>
                <a:path w="5038724" h="1857375">
                  <a:moveTo>
                    <a:pt x="3347574" y="346721"/>
                  </a:moveTo>
                  <a:lnTo>
                    <a:pt x="3299039" y="346721"/>
                  </a:lnTo>
                  <a:lnTo>
                    <a:pt x="3299039" y="341326"/>
                  </a:lnTo>
                  <a:lnTo>
                    <a:pt x="3347574" y="341326"/>
                  </a:lnTo>
                  <a:lnTo>
                    <a:pt x="3347574" y="346721"/>
                  </a:lnTo>
                  <a:close/>
                </a:path>
                <a:path w="5038724" h="1857375">
                  <a:moveTo>
                    <a:pt x="3326003" y="368299"/>
                  </a:moveTo>
                  <a:lnTo>
                    <a:pt x="3320610" y="368299"/>
                  </a:lnTo>
                  <a:lnTo>
                    <a:pt x="3320610" y="346721"/>
                  </a:lnTo>
                  <a:lnTo>
                    <a:pt x="3326003" y="346721"/>
                  </a:lnTo>
                  <a:lnTo>
                    <a:pt x="3326003" y="368299"/>
                  </a:lnTo>
                  <a:close/>
                </a:path>
                <a:path w="5038724" h="1857375">
                  <a:moveTo>
                    <a:pt x="3096809" y="341326"/>
                  </a:moveTo>
                  <a:lnTo>
                    <a:pt x="3091416" y="341326"/>
                  </a:lnTo>
                  <a:lnTo>
                    <a:pt x="3091416" y="319747"/>
                  </a:lnTo>
                  <a:lnTo>
                    <a:pt x="3096809" y="319747"/>
                  </a:lnTo>
                  <a:lnTo>
                    <a:pt x="3096809" y="341326"/>
                  </a:lnTo>
                  <a:close/>
                </a:path>
                <a:path w="5038724" h="1857375">
                  <a:moveTo>
                    <a:pt x="3118380" y="346721"/>
                  </a:moveTo>
                  <a:lnTo>
                    <a:pt x="3069845" y="346721"/>
                  </a:lnTo>
                  <a:lnTo>
                    <a:pt x="3069845" y="341326"/>
                  </a:lnTo>
                  <a:lnTo>
                    <a:pt x="3118380" y="341326"/>
                  </a:lnTo>
                  <a:lnTo>
                    <a:pt x="3118380" y="346721"/>
                  </a:lnTo>
                  <a:close/>
                </a:path>
                <a:path w="5038724" h="1857375">
                  <a:moveTo>
                    <a:pt x="3096809" y="368299"/>
                  </a:moveTo>
                  <a:lnTo>
                    <a:pt x="3091416" y="368299"/>
                  </a:lnTo>
                  <a:lnTo>
                    <a:pt x="3091416" y="346721"/>
                  </a:lnTo>
                  <a:lnTo>
                    <a:pt x="3096809" y="346721"/>
                  </a:lnTo>
                  <a:lnTo>
                    <a:pt x="3096809" y="368299"/>
                  </a:lnTo>
                  <a:close/>
                </a:path>
                <a:path w="5038724" h="1857375">
                  <a:moveTo>
                    <a:pt x="3669793" y="455963"/>
                  </a:moveTo>
                  <a:lnTo>
                    <a:pt x="3664400" y="455963"/>
                  </a:lnTo>
                  <a:lnTo>
                    <a:pt x="3664400" y="434384"/>
                  </a:lnTo>
                  <a:lnTo>
                    <a:pt x="3669793" y="434384"/>
                  </a:lnTo>
                  <a:lnTo>
                    <a:pt x="3669793" y="455963"/>
                  </a:lnTo>
                  <a:close/>
                </a:path>
                <a:path w="5038724" h="1857375">
                  <a:moveTo>
                    <a:pt x="3691364" y="461358"/>
                  </a:moveTo>
                  <a:lnTo>
                    <a:pt x="3642829" y="461358"/>
                  </a:lnTo>
                  <a:lnTo>
                    <a:pt x="3642829" y="455963"/>
                  </a:lnTo>
                  <a:lnTo>
                    <a:pt x="3691364" y="455963"/>
                  </a:lnTo>
                  <a:lnTo>
                    <a:pt x="3691364" y="461358"/>
                  </a:lnTo>
                  <a:close/>
                </a:path>
                <a:path w="5038724" h="1857375">
                  <a:moveTo>
                    <a:pt x="3669793" y="482937"/>
                  </a:moveTo>
                  <a:lnTo>
                    <a:pt x="3664400" y="482937"/>
                  </a:lnTo>
                  <a:lnTo>
                    <a:pt x="3664400" y="461358"/>
                  </a:lnTo>
                  <a:lnTo>
                    <a:pt x="3669793" y="461358"/>
                  </a:lnTo>
                  <a:lnTo>
                    <a:pt x="3669793" y="482937"/>
                  </a:lnTo>
                  <a:close/>
                </a:path>
                <a:path w="5038724" h="1857375">
                  <a:moveTo>
                    <a:pt x="3440599" y="455963"/>
                  </a:moveTo>
                  <a:lnTo>
                    <a:pt x="3435207" y="455963"/>
                  </a:lnTo>
                  <a:lnTo>
                    <a:pt x="3435207" y="434384"/>
                  </a:lnTo>
                  <a:lnTo>
                    <a:pt x="3440599" y="434384"/>
                  </a:lnTo>
                  <a:lnTo>
                    <a:pt x="3440599" y="455963"/>
                  </a:lnTo>
                  <a:close/>
                </a:path>
                <a:path w="5038724" h="1857375">
                  <a:moveTo>
                    <a:pt x="3462171" y="461358"/>
                  </a:moveTo>
                  <a:lnTo>
                    <a:pt x="3413635" y="461358"/>
                  </a:lnTo>
                  <a:lnTo>
                    <a:pt x="3413635" y="455963"/>
                  </a:lnTo>
                  <a:lnTo>
                    <a:pt x="3462171" y="455963"/>
                  </a:lnTo>
                  <a:lnTo>
                    <a:pt x="3462171" y="461358"/>
                  </a:lnTo>
                  <a:close/>
                </a:path>
                <a:path w="5038724" h="1857375">
                  <a:moveTo>
                    <a:pt x="3440599" y="482937"/>
                  </a:moveTo>
                  <a:lnTo>
                    <a:pt x="3435207" y="482937"/>
                  </a:lnTo>
                  <a:lnTo>
                    <a:pt x="3435207" y="461358"/>
                  </a:lnTo>
                  <a:lnTo>
                    <a:pt x="3440599" y="461358"/>
                  </a:lnTo>
                  <a:lnTo>
                    <a:pt x="3440599" y="482937"/>
                  </a:lnTo>
                  <a:close/>
                </a:path>
                <a:path w="5038724" h="1857375">
                  <a:moveTo>
                    <a:pt x="3211406" y="455963"/>
                  </a:moveTo>
                  <a:lnTo>
                    <a:pt x="3206013" y="455963"/>
                  </a:lnTo>
                  <a:lnTo>
                    <a:pt x="3206013" y="434384"/>
                  </a:lnTo>
                  <a:lnTo>
                    <a:pt x="3211406" y="434384"/>
                  </a:lnTo>
                  <a:lnTo>
                    <a:pt x="3211406" y="455963"/>
                  </a:lnTo>
                  <a:close/>
                </a:path>
                <a:path w="5038724" h="1857375">
                  <a:moveTo>
                    <a:pt x="3232977" y="461358"/>
                  </a:moveTo>
                  <a:lnTo>
                    <a:pt x="3184442" y="461358"/>
                  </a:lnTo>
                  <a:lnTo>
                    <a:pt x="3184442" y="455963"/>
                  </a:lnTo>
                  <a:lnTo>
                    <a:pt x="3232977" y="455963"/>
                  </a:lnTo>
                  <a:lnTo>
                    <a:pt x="3232977" y="461358"/>
                  </a:lnTo>
                  <a:close/>
                </a:path>
                <a:path w="5038724" h="1857375">
                  <a:moveTo>
                    <a:pt x="3211406" y="482937"/>
                  </a:moveTo>
                  <a:lnTo>
                    <a:pt x="3206013" y="482937"/>
                  </a:lnTo>
                  <a:lnTo>
                    <a:pt x="3206013" y="461358"/>
                  </a:lnTo>
                  <a:lnTo>
                    <a:pt x="3211406" y="461358"/>
                  </a:lnTo>
                  <a:lnTo>
                    <a:pt x="3211406" y="482937"/>
                  </a:lnTo>
                  <a:close/>
                </a:path>
                <a:path w="5038724" h="1857375">
                  <a:moveTo>
                    <a:pt x="2982212" y="455963"/>
                  </a:moveTo>
                  <a:lnTo>
                    <a:pt x="2976820" y="455963"/>
                  </a:lnTo>
                  <a:lnTo>
                    <a:pt x="2976820" y="434384"/>
                  </a:lnTo>
                  <a:lnTo>
                    <a:pt x="2982212" y="434384"/>
                  </a:lnTo>
                  <a:lnTo>
                    <a:pt x="2982212" y="455963"/>
                  </a:lnTo>
                  <a:close/>
                </a:path>
                <a:path w="5038724" h="1857375">
                  <a:moveTo>
                    <a:pt x="3003783" y="461358"/>
                  </a:moveTo>
                  <a:lnTo>
                    <a:pt x="2955248" y="461358"/>
                  </a:lnTo>
                  <a:lnTo>
                    <a:pt x="2955248" y="455963"/>
                  </a:lnTo>
                  <a:lnTo>
                    <a:pt x="3003783" y="455963"/>
                  </a:lnTo>
                  <a:lnTo>
                    <a:pt x="3003783" y="461358"/>
                  </a:lnTo>
                  <a:close/>
                </a:path>
                <a:path w="5038724" h="1857375">
                  <a:moveTo>
                    <a:pt x="2982212" y="482937"/>
                  </a:moveTo>
                  <a:lnTo>
                    <a:pt x="2976820" y="482937"/>
                  </a:lnTo>
                  <a:lnTo>
                    <a:pt x="2976820" y="461358"/>
                  </a:lnTo>
                  <a:lnTo>
                    <a:pt x="2982212" y="461358"/>
                  </a:lnTo>
                  <a:lnTo>
                    <a:pt x="2982212" y="482937"/>
                  </a:lnTo>
                  <a:close/>
                </a:path>
                <a:path w="5038724" h="1857375">
                  <a:moveTo>
                    <a:pt x="3784390" y="570600"/>
                  </a:moveTo>
                  <a:lnTo>
                    <a:pt x="3778997" y="570600"/>
                  </a:lnTo>
                  <a:lnTo>
                    <a:pt x="3778997" y="549022"/>
                  </a:lnTo>
                  <a:lnTo>
                    <a:pt x="3784390" y="549022"/>
                  </a:lnTo>
                  <a:lnTo>
                    <a:pt x="3784390" y="570600"/>
                  </a:lnTo>
                  <a:close/>
                </a:path>
                <a:path w="5038724" h="1857375">
                  <a:moveTo>
                    <a:pt x="3805961" y="575995"/>
                  </a:moveTo>
                  <a:lnTo>
                    <a:pt x="3757426" y="575995"/>
                  </a:lnTo>
                  <a:lnTo>
                    <a:pt x="3757426" y="570600"/>
                  </a:lnTo>
                  <a:lnTo>
                    <a:pt x="3805961" y="570600"/>
                  </a:lnTo>
                  <a:lnTo>
                    <a:pt x="3805961" y="575995"/>
                  </a:lnTo>
                  <a:close/>
                </a:path>
                <a:path w="5038724" h="1857375">
                  <a:moveTo>
                    <a:pt x="3784390" y="597574"/>
                  </a:moveTo>
                  <a:lnTo>
                    <a:pt x="3778997" y="597574"/>
                  </a:lnTo>
                  <a:lnTo>
                    <a:pt x="3778997" y="575995"/>
                  </a:lnTo>
                  <a:lnTo>
                    <a:pt x="3784390" y="575995"/>
                  </a:lnTo>
                  <a:lnTo>
                    <a:pt x="3784390" y="597574"/>
                  </a:lnTo>
                  <a:close/>
                </a:path>
                <a:path w="5038724" h="1857375">
                  <a:moveTo>
                    <a:pt x="3555196" y="570600"/>
                  </a:moveTo>
                  <a:lnTo>
                    <a:pt x="3549803" y="570600"/>
                  </a:lnTo>
                  <a:lnTo>
                    <a:pt x="3549803" y="549022"/>
                  </a:lnTo>
                  <a:lnTo>
                    <a:pt x="3555196" y="549022"/>
                  </a:lnTo>
                  <a:lnTo>
                    <a:pt x="3555196" y="570600"/>
                  </a:lnTo>
                  <a:close/>
                </a:path>
                <a:path w="5038724" h="1857375">
                  <a:moveTo>
                    <a:pt x="3576767" y="575995"/>
                  </a:moveTo>
                  <a:lnTo>
                    <a:pt x="3528232" y="575995"/>
                  </a:lnTo>
                  <a:lnTo>
                    <a:pt x="3528232" y="570600"/>
                  </a:lnTo>
                  <a:lnTo>
                    <a:pt x="3576767" y="570600"/>
                  </a:lnTo>
                  <a:lnTo>
                    <a:pt x="3576767" y="575995"/>
                  </a:lnTo>
                  <a:close/>
                </a:path>
                <a:path w="5038724" h="1857375">
                  <a:moveTo>
                    <a:pt x="3555196" y="597574"/>
                  </a:moveTo>
                  <a:lnTo>
                    <a:pt x="3549803" y="597574"/>
                  </a:lnTo>
                  <a:lnTo>
                    <a:pt x="3549803" y="575995"/>
                  </a:lnTo>
                  <a:lnTo>
                    <a:pt x="3555196" y="575995"/>
                  </a:lnTo>
                  <a:lnTo>
                    <a:pt x="3555196" y="597574"/>
                  </a:lnTo>
                  <a:close/>
                </a:path>
                <a:path w="5038724" h="1857375">
                  <a:moveTo>
                    <a:pt x="3326003" y="570600"/>
                  </a:moveTo>
                  <a:lnTo>
                    <a:pt x="3320610" y="570600"/>
                  </a:lnTo>
                  <a:lnTo>
                    <a:pt x="3320610" y="549022"/>
                  </a:lnTo>
                  <a:lnTo>
                    <a:pt x="3326003" y="549022"/>
                  </a:lnTo>
                  <a:lnTo>
                    <a:pt x="3326003" y="570600"/>
                  </a:lnTo>
                  <a:close/>
                </a:path>
                <a:path w="5038724" h="1857375">
                  <a:moveTo>
                    <a:pt x="3347574" y="575995"/>
                  </a:moveTo>
                  <a:lnTo>
                    <a:pt x="3299039" y="575995"/>
                  </a:lnTo>
                  <a:lnTo>
                    <a:pt x="3299039" y="570600"/>
                  </a:lnTo>
                  <a:lnTo>
                    <a:pt x="3347574" y="570600"/>
                  </a:lnTo>
                  <a:lnTo>
                    <a:pt x="3347574" y="575995"/>
                  </a:lnTo>
                  <a:close/>
                </a:path>
                <a:path w="5038724" h="1857375">
                  <a:moveTo>
                    <a:pt x="3326003" y="597574"/>
                  </a:moveTo>
                  <a:lnTo>
                    <a:pt x="3320610" y="597574"/>
                  </a:lnTo>
                  <a:lnTo>
                    <a:pt x="3320610" y="575995"/>
                  </a:lnTo>
                  <a:lnTo>
                    <a:pt x="3326003" y="575995"/>
                  </a:lnTo>
                  <a:lnTo>
                    <a:pt x="3326003" y="597574"/>
                  </a:lnTo>
                  <a:close/>
                </a:path>
                <a:path w="5038724" h="1857375">
                  <a:moveTo>
                    <a:pt x="3096809" y="570600"/>
                  </a:moveTo>
                  <a:lnTo>
                    <a:pt x="3091416" y="570600"/>
                  </a:lnTo>
                  <a:lnTo>
                    <a:pt x="3091416" y="549022"/>
                  </a:lnTo>
                  <a:lnTo>
                    <a:pt x="3096809" y="549022"/>
                  </a:lnTo>
                  <a:lnTo>
                    <a:pt x="3096809" y="570600"/>
                  </a:lnTo>
                  <a:close/>
                </a:path>
                <a:path w="5038724" h="1857375">
                  <a:moveTo>
                    <a:pt x="3118380" y="575995"/>
                  </a:moveTo>
                  <a:lnTo>
                    <a:pt x="3069845" y="575995"/>
                  </a:lnTo>
                  <a:lnTo>
                    <a:pt x="3069845" y="570600"/>
                  </a:lnTo>
                  <a:lnTo>
                    <a:pt x="3118380" y="570600"/>
                  </a:lnTo>
                  <a:lnTo>
                    <a:pt x="3118380" y="575995"/>
                  </a:lnTo>
                  <a:close/>
                </a:path>
                <a:path w="5038724" h="1857375">
                  <a:moveTo>
                    <a:pt x="3096809" y="597574"/>
                  </a:moveTo>
                  <a:lnTo>
                    <a:pt x="3091416" y="597574"/>
                  </a:lnTo>
                  <a:lnTo>
                    <a:pt x="3091416" y="575995"/>
                  </a:lnTo>
                  <a:lnTo>
                    <a:pt x="3096809" y="575995"/>
                  </a:lnTo>
                  <a:lnTo>
                    <a:pt x="3096809" y="597574"/>
                  </a:lnTo>
                  <a:close/>
                </a:path>
                <a:path w="5038724" h="1857375">
                  <a:moveTo>
                    <a:pt x="3669793" y="685238"/>
                  </a:moveTo>
                  <a:lnTo>
                    <a:pt x="3664400" y="685238"/>
                  </a:lnTo>
                  <a:lnTo>
                    <a:pt x="3664400" y="663659"/>
                  </a:lnTo>
                  <a:lnTo>
                    <a:pt x="3669793" y="663659"/>
                  </a:lnTo>
                  <a:lnTo>
                    <a:pt x="3669793" y="685238"/>
                  </a:lnTo>
                  <a:close/>
                </a:path>
                <a:path w="5038724" h="1857375">
                  <a:moveTo>
                    <a:pt x="3691364" y="690632"/>
                  </a:moveTo>
                  <a:lnTo>
                    <a:pt x="3642829" y="690632"/>
                  </a:lnTo>
                  <a:lnTo>
                    <a:pt x="3642829" y="685238"/>
                  </a:lnTo>
                  <a:lnTo>
                    <a:pt x="3691364" y="685238"/>
                  </a:lnTo>
                  <a:lnTo>
                    <a:pt x="3691364" y="690632"/>
                  </a:lnTo>
                  <a:close/>
                </a:path>
                <a:path w="5038724" h="1857375">
                  <a:moveTo>
                    <a:pt x="3669793" y="712211"/>
                  </a:moveTo>
                  <a:lnTo>
                    <a:pt x="3664400" y="712211"/>
                  </a:lnTo>
                  <a:lnTo>
                    <a:pt x="3664400" y="690632"/>
                  </a:lnTo>
                  <a:lnTo>
                    <a:pt x="3669793" y="690632"/>
                  </a:lnTo>
                  <a:lnTo>
                    <a:pt x="3669793" y="712211"/>
                  </a:lnTo>
                  <a:close/>
                </a:path>
                <a:path w="5038724" h="1857375">
                  <a:moveTo>
                    <a:pt x="3440599" y="685238"/>
                  </a:moveTo>
                  <a:lnTo>
                    <a:pt x="3435207" y="685238"/>
                  </a:lnTo>
                  <a:lnTo>
                    <a:pt x="3435207" y="663659"/>
                  </a:lnTo>
                  <a:lnTo>
                    <a:pt x="3440599" y="663659"/>
                  </a:lnTo>
                  <a:lnTo>
                    <a:pt x="3440599" y="685238"/>
                  </a:lnTo>
                  <a:close/>
                </a:path>
                <a:path w="5038724" h="1857375">
                  <a:moveTo>
                    <a:pt x="3462171" y="690632"/>
                  </a:moveTo>
                  <a:lnTo>
                    <a:pt x="3413635" y="690632"/>
                  </a:lnTo>
                  <a:lnTo>
                    <a:pt x="3413635" y="685238"/>
                  </a:lnTo>
                  <a:lnTo>
                    <a:pt x="3462171" y="685238"/>
                  </a:lnTo>
                  <a:lnTo>
                    <a:pt x="3462171" y="690632"/>
                  </a:lnTo>
                  <a:close/>
                </a:path>
                <a:path w="5038724" h="1857375">
                  <a:moveTo>
                    <a:pt x="3440599" y="712211"/>
                  </a:moveTo>
                  <a:lnTo>
                    <a:pt x="3435207" y="712211"/>
                  </a:lnTo>
                  <a:lnTo>
                    <a:pt x="3435207" y="690632"/>
                  </a:lnTo>
                  <a:lnTo>
                    <a:pt x="3440599" y="690632"/>
                  </a:lnTo>
                  <a:lnTo>
                    <a:pt x="3440599" y="712211"/>
                  </a:lnTo>
                  <a:close/>
                </a:path>
                <a:path w="5038724" h="1857375">
                  <a:moveTo>
                    <a:pt x="3211406" y="685238"/>
                  </a:moveTo>
                  <a:lnTo>
                    <a:pt x="3206013" y="685238"/>
                  </a:lnTo>
                  <a:lnTo>
                    <a:pt x="3206013" y="663659"/>
                  </a:lnTo>
                  <a:lnTo>
                    <a:pt x="3211406" y="663659"/>
                  </a:lnTo>
                  <a:lnTo>
                    <a:pt x="3211406" y="685238"/>
                  </a:lnTo>
                  <a:close/>
                </a:path>
                <a:path w="5038724" h="1857375">
                  <a:moveTo>
                    <a:pt x="3232977" y="690632"/>
                  </a:moveTo>
                  <a:lnTo>
                    <a:pt x="3184442" y="690632"/>
                  </a:lnTo>
                  <a:lnTo>
                    <a:pt x="3184442" y="685238"/>
                  </a:lnTo>
                  <a:lnTo>
                    <a:pt x="3232977" y="685238"/>
                  </a:lnTo>
                  <a:lnTo>
                    <a:pt x="3232977" y="690632"/>
                  </a:lnTo>
                  <a:close/>
                </a:path>
                <a:path w="5038724" h="1857375">
                  <a:moveTo>
                    <a:pt x="3211406" y="712211"/>
                  </a:moveTo>
                  <a:lnTo>
                    <a:pt x="3206013" y="712211"/>
                  </a:lnTo>
                  <a:lnTo>
                    <a:pt x="3206013" y="690632"/>
                  </a:lnTo>
                  <a:lnTo>
                    <a:pt x="3211406" y="690632"/>
                  </a:lnTo>
                  <a:lnTo>
                    <a:pt x="3211406" y="712211"/>
                  </a:lnTo>
                  <a:close/>
                </a:path>
                <a:path w="5038724" h="1857375">
                  <a:moveTo>
                    <a:pt x="2982212" y="685238"/>
                  </a:moveTo>
                  <a:lnTo>
                    <a:pt x="2976820" y="685238"/>
                  </a:lnTo>
                  <a:lnTo>
                    <a:pt x="2976820" y="663659"/>
                  </a:lnTo>
                  <a:lnTo>
                    <a:pt x="2982212" y="663659"/>
                  </a:lnTo>
                  <a:lnTo>
                    <a:pt x="2982212" y="685238"/>
                  </a:lnTo>
                  <a:close/>
                </a:path>
                <a:path w="5038724" h="1857375">
                  <a:moveTo>
                    <a:pt x="3003783" y="690632"/>
                  </a:moveTo>
                  <a:lnTo>
                    <a:pt x="2955248" y="690632"/>
                  </a:lnTo>
                  <a:lnTo>
                    <a:pt x="2955248" y="685238"/>
                  </a:lnTo>
                  <a:lnTo>
                    <a:pt x="3003783" y="685238"/>
                  </a:lnTo>
                  <a:lnTo>
                    <a:pt x="3003783" y="690632"/>
                  </a:lnTo>
                  <a:close/>
                </a:path>
                <a:path w="5038724" h="1857375">
                  <a:moveTo>
                    <a:pt x="2982212" y="712211"/>
                  </a:moveTo>
                  <a:lnTo>
                    <a:pt x="2976820" y="712211"/>
                  </a:lnTo>
                  <a:lnTo>
                    <a:pt x="2976820" y="690632"/>
                  </a:lnTo>
                  <a:lnTo>
                    <a:pt x="2982212" y="690632"/>
                  </a:lnTo>
                  <a:lnTo>
                    <a:pt x="2982212" y="712211"/>
                  </a:lnTo>
                  <a:close/>
                </a:path>
                <a:path w="5038724" h="1857375">
                  <a:moveTo>
                    <a:pt x="3669793" y="913163"/>
                  </a:moveTo>
                  <a:lnTo>
                    <a:pt x="3664400" y="913163"/>
                  </a:lnTo>
                  <a:lnTo>
                    <a:pt x="3664400" y="891585"/>
                  </a:lnTo>
                  <a:lnTo>
                    <a:pt x="3669793" y="891585"/>
                  </a:lnTo>
                  <a:lnTo>
                    <a:pt x="3669793" y="913163"/>
                  </a:lnTo>
                  <a:close/>
                </a:path>
                <a:path w="5038724" h="1857375">
                  <a:moveTo>
                    <a:pt x="3691364" y="918558"/>
                  </a:moveTo>
                  <a:lnTo>
                    <a:pt x="3642829" y="918558"/>
                  </a:lnTo>
                  <a:lnTo>
                    <a:pt x="3642829" y="913163"/>
                  </a:lnTo>
                  <a:lnTo>
                    <a:pt x="3691364" y="913163"/>
                  </a:lnTo>
                  <a:lnTo>
                    <a:pt x="3691364" y="918558"/>
                  </a:lnTo>
                  <a:close/>
                </a:path>
                <a:path w="5038724" h="1857375">
                  <a:moveTo>
                    <a:pt x="3784390" y="799875"/>
                  </a:moveTo>
                  <a:lnTo>
                    <a:pt x="3778997" y="799875"/>
                  </a:lnTo>
                  <a:lnTo>
                    <a:pt x="3778997" y="778296"/>
                  </a:lnTo>
                  <a:lnTo>
                    <a:pt x="3784390" y="778296"/>
                  </a:lnTo>
                  <a:lnTo>
                    <a:pt x="3784390" y="799875"/>
                  </a:lnTo>
                  <a:close/>
                </a:path>
                <a:path w="5038724" h="1857375">
                  <a:moveTo>
                    <a:pt x="3805961" y="805269"/>
                  </a:moveTo>
                  <a:lnTo>
                    <a:pt x="3757426" y="805269"/>
                  </a:lnTo>
                  <a:lnTo>
                    <a:pt x="3757426" y="799875"/>
                  </a:lnTo>
                  <a:lnTo>
                    <a:pt x="3805961" y="799875"/>
                  </a:lnTo>
                  <a:lnTo>
                    <a:pt x="3805961" y="805269"/>
                  </a:lnTo>
                  <a:close/>
                </a:path>
                <a:path w="5038724" h="1857375">
                  <a:moveTo>
                    <a:pt x="3784390" y="826848"/>
                  </a:moveTo>
                  <a:lnTo>
                    <a:pt x="3778997" y="826848"/>
                  </a:lnTo>
                  <a:lnTo>
                    <a:pt x="3778997" y="805269"/>
                  </a:lnTo>
                  <a:lnTo>
                    <a:pt x="3784390" y="805269"/>
                  </a:lnTo>
                  <a:lnTo>
                    <a:pt x="3784390" y="826848"/>
                  </a:lnTo>
                  <a:close/>
                </a:path>
                <a:path w="5038724" h="1857375">
                  <a:moveTo>
                    <a:pt x="3555196" y="799875"/>
                  </a:moveTo>
                  <a:lnTo>
                    <a:pt x="3549803" y="799875"/>
                  </a:lnTo>
                  <a:lnTo>
                    <a:pt x="3549803" y="778296"/>
                  </a:lnTo>
                  <a:lnTo>
                    <a:pt x="3555196" y="778296"/>
                  </a:lnTo>
                  <a:lnTo>
                    <a:pt x="3555196" y="799875"/>
                  </a:lnTo>
                  <a:close/>
                </a:path>
                <a:path w="5038724" h="1857375">
                  <a:moveTo>
                    <a:pt x="3576767" y="805269"/>
                  </a:moveTo>
                  <a:lnTo>
                    <a:pt x="3528232" y="805269"/>
                  </a:lnTo>
                  <a:lnTo>
                    <a:pt x="3528232" y="799875"/>
                  </a:lnTo>
                  <a:lnTo>
                    <a:pt x="3576767" y="799875"/>
                  </a:lnTo>
                  <a:lnTo>
                    <a:pt x="3576767" y="805269"/>
                  </a:lnTo>
                  <a:close/>
                </a:path>
                <a:path w="5038724" h="1857375">
                  <a:moveTo>
                    <a:pt x="3555196" y="826848"/>
                  </a:moveTo>
                  <a:lnTo>
                    <a:pt x="3549803" y="826848"/>
                  </a:lnTo>
                  <a:lnTo>
                    <a:pt x="3549803" y="805269"/>
                  </a:lnTo>
                  <a:lnTo>
                    <a:pt x="3555196" y="805269"/>
                  </a:lnTo>
                  <a:lnTo>
                    <a:pt x="3555196" y="826848"/>
                  </a:lnTo>
                  <a:close/>
                </a:path>
                <a:path w="5038724" h="1857375">
                  <a:moveTo>
                    <a:pt x="3326003" y="799875"/>
                  </a:moveTo>
                  <a:lnTo>
                    <a:pt x="3320610" y="799875"/>
                  </a:lnTo>
                  <a:lnTo>
                    <a:pt x="3320610" y="778296"/>
                  </a:lnTo>
                  <a:lnTo>
                    <a:pt x="3326003" y="778296"/>
                  </a:lnTo>
                  <a:lnTo>
                    <a:pt x="3326003" y="799875"/>
                  </a:lnTo>
                  <a:close/>
                </a:path>
                <a:path w="5038724" h="1857375">
                  <a:moveTo>
                    <a:pt x="3347574" y="805269"/>
                  </a:moveTo>
                  <a:lnTo>
                    <a:pt x="3299039" y="805269"/>
                  </a:lnTo>
                  <a:lnTo>
                    <a:pt x="3299039" y="799875"/>
                  </a:lnTo>
                  <a:lnTo>
                    <a:pt x="3347574" y="799875"/>
                  </a:lnTo>
                  <a:lnTo>
                    <a:pt x="3347574" y="805269"/>
                  </a:lnTo>
                  <a:close/>
                </a:path>
                <a:path w="5038724" h="1857375">
                  <a:moveTo>
                    <a:pt x="3326003" y="826848"/>
                  </a:moveTo>
                  <a:lnTo>
                    <a:pt x="3320610" y="826848"/>
                  </a:lnTo>
                  <a:lnTo>
                    <a:pt x="3320610" y="805269"/>
                  </a:lnTo>
                  <a:lnTo>
                    <a:pt x="3326003" y="805269"/>
                  </a:lnTo>
                  <a:lnTo>
                    <a:pt x="3326003" y="826848"/>
                  </a:lnTo>
                  <a:close/>
                </a:path>
                <a:path w="5038724" h="1857375">
                  <a:moveTo>
                    <a:pt x="3096809" y="799875"/>
                  </a:moveTo>
                  <a:lnTo>
                    <a:pt x="3091416" y="799875"/>
                  </a:lnTo>
                  <a:lnTo>
                    <a:pt x="3091416" y="778296"/>
                  </a:lnTo>
                  <a:lnTo>
                    <a:pt x="3096809" y="778296"/>
                  </a:lnTo>
                  <a:lnTo>
                    <a:pt x="3096809" y="799875"/>
                  </a:lnTo>
                  <a:close/>
                </a:path>
                <a:path w="5038724" h="1857375">
                  <a:moveTo>
                    <a:pt x="3118380" y="805269"/>
                  </a:moveTo>
                  <a:lnTo>
                    <a:pt x="3069845" y="805269"/>
                  </a:lnTo>
                  <a:lnTo>
                    <a:pt x="3069845" y="799875"/>
                  </a:lnTo>
                  <a:lnTo>
                    <a:pt x="3118380" y="799875"/>
                  </a:lnTo>
                  <a:lnTo>
                    <a:pt x="3118380" y="805269"/>
                  </a:lnTo>
                  <a:close/>
                </a:path>
                <a:path w="5038724" h="1857375">
                  <a:moveTo>
                    <a:pt x="3096809" y="826848"/>
                  </a:moveTo>
                  <a:lnTo>
                    <a:pt x="3091416" y="826848"/>
                  </a:lnTo>
                  <a:lnTo>
                    <a:pt x="3091416" y="805269"/>
                  </a:lnTo>
                  <a:lnTo>
                    <a:pt x="3096809" y="805269"/>
                  </a:lnTo>
                  <a:lnTo>
                    <a:pt x="3096809" y="826848"/>
                  </a:lnTo>
                  <a:close/>
                </a:path>
                <a:path w="5038724" h="1857375">
                  <a:moveTo>
                    <a:pt x="3440599" y="914512"/>
                  </a:moveTo>
                  <a:lnTo>
                    <a:pt x="3435207" y="914512"/>
                  </a:lnTo>
                  <a:lnTo>
                    <a:pt x="3435207" y="892933"/>
                  </a:lnTo>
                  <a:lnTo>
                    <a:pt x="3440599" y="892933"/>
                  </a:lnTo>
                  <a:lnTo>
                    <a:pt x="3440599" y="914512"/>
                  </a:lnTo>
                  <a:close/>
                </a:path>
                <a:path w="5038724" h="1857375">
                  <a:moveTo>
                    <a:pt x="3462171" y="919907"/>
                  </a:moveTo>
                  <a:lnTo>
                    <a:pt x="3413635" y="919907"/>
                  </a:lnTo>
                  <a:lnTo>
                    <a:pt x="3413635" y="914512"/>
                  </a:lnTo>
                  <a:lnTo>
                    <a:pt x="3462171" y="914512"/>
                  </a:lnTo>
                  <a:lnTo>
                    <a:pt x="3462171" y="919907"/>
                  </a:lnTo>
                  <a:close/>
                </a:path>
                <a:path w="5038724" h="1857375">
                  <a:moveTo>
                    <a:pt x="3440599" y="941485"/>
                  </a:moveTo>
                  <a:lnTo>
                    <a:pt x="3435207" y="941485"/>
                  </a:lnTo>
                  <a:lnTo>
                    <a:pt x="3435207" y="919907"/>
                  </a:lnTo>
                  <a:lnTo>
                    <a:pt x="3440599" y="919907"/>
                  </a:lnTo>
                  <a:lnTo>
                    <a:pt x="3440599" y="941485"/>
                  </a:lnTo>
                  <a:close/>
                </a:path>
                <a:path w="5038724" h="1857375">
                  <a:moveTo>
                    <a:pt x="3211406" y="914512"/>
                  </a:moveTo>
                  <a:lnTo>
                    <a:pt x="3206013" y="914512"/>
                  </a:lnTo>
                  <a:lnTo>
                    <a:pt x="3206013" y="892933"/>
                  </a:lnTo>
                  <a:lnTo>
                    <a:pt x="3211406" y="892933"/>
                  </a:lnTo>
                  <a:lnTo>
                    <a:pt x="3211406" y="914512"/>
                  </a:lnTo>
                  <a:close/>
                </a:path>
                <a:path w="5038724" h="1857375">
                  <a:moveTo>
                    <a:pt x="3232977" y="919907"/>
                  </a:moveTo>
                  <a:lnTo>
                    <a:pt x="3184442" y="919907"/>
                  </a:lnTo>
                  <a:lnTo>
                    <a:pt x="3184442" y="914512"/>
                  </a:lnTo>
                  <a:lnTo>
                    <a:pt x="3232977" y="914512"/>
                  </a:lnTo>
                  <a:lnTo>
                    <a:pt x="3232977" y="919907"/>
                  </a:lnTo>
                  <a:close/>
                </a:path>
                <a:path w="5038724" h="1857375">
                  <a:moveTo>
                    <a:pt x="3211406" y="941485"/>
                  </a:moveTo>
                  <a:lnTo>
                    <a:pt x="3206013" y="941485"/>
                  </a:lnTo>
                  <a:lnTo>
                    <a:pt x="3206013" y="919907"/>
                  </a:lnTo>
                  <a:lnTo>
                    <a:pt x="3211406" y="919907"/>
                  </a:lnTo>
                  <a:lnTo>
                    <a:pt x="3211406" y="941485"/>
                  </a:lnTo>
                  <a:close/>
                </a:path>
                <a:path w="5038724" h="1857375">
                  <a:moveTo>
                    <a:pt x="2982212" y="914512"/>
                  </a:moveTo>
                  <a:lnTo>
                    <a:pt x="2976820" y="914512"/>
                  </a:lnTo>
                  <a:lnTo>
                    <a:pt x="2976820" y="892933"/>
                  </a:lnTo>
                  <a:lnTo>
                    <a:pt x="2982212" y="892933"/>
                  </a:lnTo>
                  <a:lnTo>
                    <a:pt x="2982212" y="914512"/>
                  </a:lnTo>
                  <a:close/>
                </a:path>
                <a:path w="5038724" h="1857375">
                  <a:moveTo>
                    <a:pt x="3003783" y="919907"/>
                  </a:moveTo>
                  <a:lnTo>
                    <a:pt x="2955248" y="919907"/>
                  </a:lnTo>
                  <a:lnTo>
                    <a:pt x="2955248" y="914512"/>
                  </a:lnTo>
                  <a:lnTo>
                    <a:pt x="3003783" y="914512"/>
                  </a:lnTo>
                  <a:lnTo>
                    <a:pt x="3003783" y="919907"/>
                  </a:lnTo>
                  <a:close/>
                </a:path>
                <a:path w="5038724" h="1857375">
                  <a:moveTo>
                    <a:pt x="2982212" y="941485"/>
                  </a:moveTo>
                  <a:lnTo>
                    <a:pt x="2976820" y="941485"/>
                  </a:lnTo>
                  <a:lnTo>
                    <a:pt x="2976820" y="919907"/>
                  </a:lnTo>
                  <a:lnTo>
                    <a:pt x="2982212" y="919907"/>
                  </a:lnTo>
                  <a:lnTo>
                    <a:pt x="2982212" y="941485"/>
                  </a:lnTo>
                  <a:close/>
                </a:path>
                <a:path w="5038724" h="1857375">
                  <a:moveTo>
                    <a:pt x="3096809" y="1034544"/>
                  </a:moveTo>
                  <a:lnTo>
                    <a:pt x="3069845" y="1034544"/>
                  </a:lnTo>
                  <a:lnTo>
                    <a:pt x="3069845" y="1029149"/>
                  </a:lnTo>
                  <a:lnTo>
                    <a:pt x="3091416" y="1029149"/>
                  </a:lnTo>
                  <a:lnTo>
                    <a:pt x="3091416" y="1007570"/>
                  </a:lnTo>
                  <a:lnTo>
                    <a:pt x="3096809" y="1007570"/>
                  </a:lnTo>
                  <a:lnTo>
                    <a:pt x="3096809" y="1034544"/>
                  </a:lnTo>
                  <a:close/>
                </a:path>
                <a:path w="5038724" h="1857375">
                  <a:moveTo>
                    <a:pt x="2774590" y="2809"/>
                  </a:moveTo>
                  <a:lnTo>
                    <a:pt x="2726055" y="2809"/>
                  </a:lnTo>
                  <a:lnTo>
                    <a:pt x="2726055" y="0"/>
                  </a:lnTo>
                  <a:lnTo>
                    <a:pt x="2774590" y="0"/>
                  </a:lnTo>
                  <a:lnTo>
                    <a:pt x="2774590" y="2809"/>
                  </a:lnTo>
                  <a:close/>
                </a:path>
                <a:path w="5038724" h="1857375">
                  <a:moveTo>
                    <a:pt x="2753019" y="24388"/>
                  </a:moveTo>
                  <a:lnTo>
                    <a:pt x="2747626" y="24388"/>
                  </a:lnTo>
                  <a:lnTo>
                    <a:pt x="2747626" y="2809"/>
                  </a:lnTo>
                  <a:lnTo>
                    <a:pt x="2753019" y="2809"/>
                  </a:lnTo>
                  <a:lnTo>
                    <a:pt x="2753019" y="24388"/>
                  </a:lnTo>
                  <a:close/>
                </a:path>
                <a:path w="5038724" h="1857375">
                  <a:moveTo>
                    <a:pt x="2545396" y="2809"/>
                  </a:moveTo>
                  <a:lnTo>
                    <a:pt x="2496861" y="2809"/>
                  </a:lnTo>
                  <a:lnTo>
                    <a:pt x="2496861" y="0"/>
                  </a:lnTo>
                  <a:lnTo>
                    <a:pt x="2545396" y="0"/>
                  </a:lnTo>
                  <a:lnTo>
                    <a:pt x="2545396" y="2809"/>
                  </a:lnTo>
                  <a:close/>
                </a:path>
                <a:path w="5038724" h="1857375">
                  <a:moveTo>
                    <a:pt x="2523825" y="24388"/>
                  </a:moveTo>
                  <a:lnTo>
                    <a:pt x="2518432" y="24388"/>
                  </a:lnTo>
                  <a:lnTo>
                    <a:pt x="2518432" y="2809"/>
                  </a:lnTo>
                  <a:lnTo>
                    <a:pt x="2523825" y="2809"/>
                  </a:lnTo>
                  <a:lnTo>
                    <a:pt x="2523825" y="24388"/>
                  </a:lnTo>
                  <a:close/>
                </a:path>
                <a:path w="5038724" h="1857375">
                  <a:moveTo>
                    <a:pt x="2316203" y="2809"/>
                  </a:moveTo>
                  <a:lnTo>
                    <a:pt x="2267668" y="2809"/>
                  </a:lnTo>
                  <a:lnTo>
                    <a:pt x="2267668" y="0"/>
                  </a:lnTo>
                  <a:lnTo>
                    <a:pt x="2316203" y="0"/>
                  </a:lnTo>
                  <a:lnTo>
                    <a:pt x="2316203" y="2809"/>
                  </a:lnTo>
                  <a:close/>
                </a:path>
                <a:path w="5038724" h="1857375">
                  <a:moveTo>
                    <a:pt x="2294632" y="24388"/>
                  </a:moveTo>
                  <a:lnTo>
                    <a:pt x="2289239" y="24388"/>
                  </a:lnTo>
                  <a:lnTo>
                    <a:pt x="2289239" y="2809"/>
                  </a:lnTo>
                  <a:lnTo>
                    <a:pt x="2294632" y="2809"/>
                  </a:lnTo>
                  <a:lnTo>
                    <a:pt x="2294632" y="24388"/>
                  </a:lnTo>
                  <a:close/>
                </a:path>
                <a:path w="5038724" h="1857375">
                  <a:moveTo>
                    <a:pt x="2087009" y="2809"/>
                  </a:moveTo>
                  <a:lnTo>
                    <a:pt x="2038474" y="2809"/>
                  </a:lnTo>
                  <a:lnTo>
                    <a:pt x="2038474" y="0"/>
                  </a:lnTo>
                  <a:lnTo>
                    <a:pt x="2087009" y="0"/>
                  </a:lnTo>
                  <a:lnTo>
                    <a:pt x="2087009" y="2809"/>
                  </a:lnTo>
                  <a:close/>
                </a:path>
                <a:path w="5038724" h="1857375">
                  <a:moveTo>
                    <a:pt x="2065438" y="24388"/>
                  </a:moveTo>
                  <a:lnTo>
                    <a:pt x="2060045" y="24388"/>
                  </a:lnTo>
                  <a:lnTo>
                    <a:pt x="2060045" y="2809"/>
                  </a:lnTo>
                  <a:lnTo>
                    <a:pt x="2065438" y="2809"/>
                  </a:lnTo>
                  <a:lnTo>
                    <a:pt x="2065438" y="24388"/>
                  </a:lnTo>
                  <a:close/>
                </a:path>
                <a:path w="5038724" h="1857375">
                  <a:moveTo>
                    <a:pt x="2867616" y="112052"/>
                  </a:moveTo>
                  <a:lnTo>
                    <a:pt x="2862223" y="112052"/>
                  </a:lnTo>
                  <a:lnTo>
                    <a:pt x="2862223" y="90473"/>
                  </a:lnTo>
                  <a:lnTo>
                    <a:pt x="2867616" y="90473"/>
                  </a:lnTo>
                  <a:lnTo>
                    <a:pt x="2867616" y="112052"/>
                  </a:lnTo>
                  <a:close/>
                </a:path>
                <a:path w="5038724" h="1857375">
                  <a:moveTo>
                    <a:pt x="2889187" y="117446"/>
                  </a:moveTo>
                  <a:lnTo>
                    <a:pt x="2840652" y="117446"/>
                  </a:lnTo>
                  <a:lnTo>
                    <a:pt x="2840652" y="112052"/>
                  </a:lnTo>
                  <a:lnTo>
                    <a:pt x="2889187" y="112052"/>
                  </a:lnTo>
                  <a:lnTo>
                    <a:pt x="2889187" y="117446"/>
                  </a:lnTo>
                  <a:close/>
                </a:path>
                <a:path w="5038724" h="1857375">
                  <a:moveTo>
                    <a:pt x="2867616" y="139025"/>
                  </a:moveTo>
                  <a:lnTo>
                    <a:pt x="2862223" y="139025"/>
                  </a:lnTo>
                  <a:lnTo>
                    <a:pt x="2862223" y="117446"/>
                  </a:lnTo>
                  <a:lnTo>
                    <a:pt x="2867616" y="117446"/>
                  </a:lnTo>
                  <a:lnTo>
                    <a:pt x="2867616" y="139025"/>
                  </a:lnTo>
                  <a:close/>
                </a:path>
                <a:path w="5038724" h="1857375">
                  <a:moveTo>
                    <a:pt x="2638422" y="112052"/>
                  </a:moveTo>
                  <a:lnTo>
                    <a:pt x="2633029" y="112052"/>
                  </a:lnTo>
                  <a:lnTo>
                    <a:pt x="2633029" y="90473"/>
                  </a:lnTo>
                  <a:lnTo>
                    <a:pt x="2638422" y="90473"/>
                  </a:lnTo>
                  <a:lnTo>
                    <a:pt x="2638422" y="112052"/>
                  </a:lnTo>
                  <a:close/>
                </a:path>
                <a:path w="5038724" h="1857375">
                  <a:moveTo>
                    <a:pt x="2659993" y="117446"/>
                  </a:moveTo>
                  <a:lnTo>
                    <a:pt x="2611458" y="117446"/>
                  </a:lnTo>
                  <a:lnTo>
                    <a:pt x="2611458" y="112052"/>
                  </a:lnTo>
                  <a:lnTo>
                    <a:pt x="2659993" y="112052"/>
                  </a:lnTo>
                  <a:lnTo>
                    <a:pt x="2659993" y="117446"/>
                  </a:lnTo>
                  <a:close/>
                </a:path>
                <a:path w="5038724" h="1857375">
                  <a:moveTo>
                    <a:pt x="2638422" y="139025"/>
                  </a:moveTo>
                  <a:lnTo>
                    <a:pt x="2633029" y="139025"/>
                  </a:lnTo>
                  <a:lnTo>
                    <a:pt x="2633029" y="117446"/>
                  </a:lnTo>
                  <a:lnTo>
                    <a:pt x="2638422" y="117446"/>
                  </a:lnTo>
                  <a:lnTo>
                    <a:pt x="2638422" y="139025"/>
                  </a:lnTo>
                  <a:close/>
                </a:path>
                <a:path w="5038724" h="1857375">
                  <a:moveTo>
                    <a:pt x="2409228" y="112052"/>
                  </a:moveTo>
                  <a:lnTo>
                    <a:pt x="2403836" y="112052"/>
                  </a:lnTo>
                  <a:lnTo>
                    <a:pt x="2403836" y="90473"/>
                  </a:lnTo>
                  <a:lnTo>
                    <a:pt x="2409228" y="90473"/>
                  </a:lnTo>
                  <a:lnTo>
                    <a:pt x="2409228" y="112052"/>
                  </a:lnTo>
                  <a:close/>
                </a:path>
                <a:path w="5038724" h="1857375">
                  <a:moveTo>
                    <a:pt x="2430800" y="117446"/>
                  </a:moveTo>
                  <a:lnTo>
                    <a:pt x="2382264" y="117446"/>
                  </a:lnTo>
                  <a:lnTo>
                    <a:pt x="2382264" y="112052"/>
                  </a:lnTo>
                  <a:lnTo>
                    <a:pt x="2430800" y="112052"/>
                  </a:lnTo>
                  <a:lnTo>
                    <a:pt x="2430800" y="117446"/>
                  </a:lnTo>
                  <a:close/>
                </a:path>
                <a:path w="5038724" h="1857375">
                  <a:moveTo>
                    <a:pt x="2409228" y="139025"/>
                  </a:moveTo>
                  <a:lnTo>
                    <a:pt x="2403836" y="139025"/>
                  </a:lnTo>
                  <a:lnTo>
                    <a:pt x="2403836" y="117446"/>
                  </a:lnTo>
                  <a:lnTo>
                    <a:pt x="2409228" y="117446"/>
                  </a:lnTo>
                  <a:lnTo>
                    <a:pt x="2409228" y="139025"/>
                  </a:lnTo>
                  <a:close/>
                </a:path>
                <a:path w="5038724" h="1857375">
                  <a:moveTo>
                    <a:pt x="2180035" y="112052"/>
                  </a:moveTo>
                  <a:lnTo>
                    <a:pt x="2174642" y="112052"/>
                  </a:lnTo>
                  <a:lnTo>
                    <a:pt x="2174642" y="90473"/>
                  </a:lnTo>
                  <a:lnTo>
                    <a:pt x="2180035" y="90473"/>
                  </a:lnTo>
                  <a:lnTo>
                    <a:pt x="2180035" y="112052"/>
                  </a:lnTo>
                  <a:close/>
                </a:path>
                <a:path w="5038724" h="1857375">
                  <a:moveTo>
                    <a:pt x="2201606" y="117446"/>
                  </a:moveTo>
                  <a:lnTo>
                    <a:pt x="2153071" y="117446"/>
                  </a:lnTo>
                  <a:lnTo>
                    <a:pt x="2153071" y="112052"/>
                  </a:lnTo>
                  <a:lnTo>
                    <a:pt x="2201606" y="112052"/>
                  </a:lnTo>
                  <a:lnTo>
                    <a:pt x="2201606" y="117446"/>
                  </a:lnTo>
                  <a:close/>
                </a:path>
                <a:path w="5038724" h="1857375">
                  <a:moveTo>
                    <a:pt x="2180035" y="139025"/>
                  </a:moveTo>
                  <a:lnTo>
                    <a:pt x="2174642" y="139025"/>
                  </a:lnTo>
                  <a:lnTo>
                    <a:pt x="2174642" y="117446"/>
                  </a:lnTo>
                  <a:lnTo>
                    <a:pt x="2180035" y="117446"/>
                  </a:lnTo>
                  <a:lnTo>
                    <a:pt x="2180035" y="139025"/>
                  </a:lnTo>
                  <a:close/>
                </a:path>
                <a:path w="5038724" h="1857375">
                  <a:moveTo>
                    <a:pt x="2753019" y="226689"/>
                  </a:moveTo>
                  <a:lnTo>
                    <a:pt x="2747626" y="226689"/>
                  </a:lnTo>
                  <a:lnTo>
                    <a:pt x="2747626" y="205110"/>
                  </a:lnTo>
                  <a:lnTo>
                    <a:pt x="2753019" y="205110"/>
                  </a:lnTo>
                  <a:lnTo>
                    <a:pt x="2753019" y="226689"/>
                  </a:lnTo>
                  <a:close/>
                </a:path>
                <a:path w="5038724" h="1857375">
                  <a:moveTo>
                    <a:pt x="2774590" y="232083"/>
                  </a:moveTo>
                  <a:lnTo>
                    <a:pt x="2726055" y="232083"/>
                  </a:lnTo>
                  <a:lnTo>
                    <a:pt x="2726055" y="226689"/>
                  </a:lnTo>
                  <a:lnTo>
                    <a:pt x="2774590" y="226689"/>
                  </a:lnTo>
                  <a:lnTo>
                    <a:pt x="2774590" y="232083"/>
                  </a:lnTo>
                  <a:close/>
                </a:path>
                <a:path w="5038724" h="1857375">
                  <a:moveTo>
                    <a:pt x="2753019" y="253662"/>
                  </a:moveTo>
                  <a:lnTo>
                    <a:pt x="2747626" y="253662"/>
                  </a:lnTo>
                  <a:lnTo>
                    <a:pt x="2747626" y="232083"/>
                  </a:lnTo>
                  <a:lnTo>
                    <a:pt x="2753019" y="232083"/>
                  </a:lnTo>
                  <a:lnTo>
                    <a:pt x="2753019" y="253662"/>
                  </a:lnTo>
                  <a:close/>
                </a:path>
                <a:path w="5038724" h="1857375">
                  <a:moveTo>
                    <a:pt x="2523825" y="226689"/>
                  </a:moveTo>
                  <a:lnTo>
                    <a:pt x="2518432" y="226689"/>
                  </a:lnTo>
                  <a:lnTo>
                    <a:pt x="2518432" y="205110"/>
                  </a:lnTo>
                  <a:lnTo>
                    <a:pt x="2523825" y="205110"/>
                  </a:lnTo>
                  <a:lnTo>
                    <a:pt x="2523825" y="226689"/>
                  </a:lnTo>
                  <a:close/>
                </a:path>
                <a:path w="5038724" h="1857375">
                  <a:moveTo>
                    <a:pt x="2545396" y="232083"/>
                  </a:moveTo>
                  <a:lnTo>
                    <a:pt x="2496861" y="232083"/>
                  </a:lnTo>
                  <a:lnTo>
                    <a:pt x="2496861" y="226689"/>
                  </a:lnTo>
                  <a:lnTo>
                    <a:pt x="2545396" y="226689"/>
                  </a:lnTo>
                  <a:lnTo>
                    <a:pt x="2545396" y="232083"/>
                  </a:lnTo>
                  <a:close/>
                </a:path>
                <a:path w="5038724" h="1857375">
                  <a:moveTo>
                    <a:pt x="2523825" y="253662"/>
                  </a:moveTo>
                  <a:lnTo>
                    <a:pt x="2518432" y="253662"/>
                  </a:lnTo>
                  <a:lnTo>
                    <a:pt x="2518432" y="232083"/>
                  </a:lnTo>
                  <a:lnTo>
                    <a:pt x="2523825" y="232083"/>
                  </a:lnTo>
                  <a:lnTo>
                    <a:pt x="2523825" y="253662"/>
                  </a:lnTo>
                  <a:close/>
                </a:path>
                <a:path w="5038724" h="1857375">
                  <a:moveTo>
                    <a:pt x="2294632" y="226689"/>
                  </a:moveTo>
                  <a:lnTo>
                    <a:pt x="2289239" y="226689"/>
                  </a:lnTo>
                  <a:lnTo>
                    <a:pt x="2289239" y="205110"/>
                  </a:lnTo>
                  <a:lnTo>
                    <a:pt x="2294632" y="205110"/>
                  </a:lnTo>
                  <a:lnTo>
                    <a:pt x="2294632" y="226689"/>
                  </a:lnTo>
                  <a:close/>
                </a:path>
                <a:path w="5038724" h="1857375">
                  <a:moveTo>
                    <a:pt x="2316203" y="232083"/>
                  </a:moveTo>
                  <a:lnTo>
                    <a:pt x="2267668" y="232083"/>
                  </a:lnTo>
                  <a:lnTo>
                    <a:pt x="2267668" y="226689"/>
                  </a:lnTo>
                  <a:lnTo>
                    <a:pt x="2316203" y="226689"/>
                  </a:lnTo>
                  <a:lnTo>
                    <a:pt x="2316203" y="232083"/>
                  </a:lnTo>
                  <a:close/>
                </a:path>
                <a:path w="5038724" h="1857375">
                  <a:moveTo>
                    <a:pt x="2294632" y="253662"/>
                  </a:moveTo>
                  <a:lnTo>
                    <a:pt x="2289239" y="253662"/>
                  </a:lnTo>
                  <a:lnTo>
                    <a:pt x="2289239" y="232083"/>
                  </a:lnTo>
                  <a:lnTo>
                    <a:pt x="2294632" y="232083"/>
                  </a:lnTo>
                  <a:lnTo>
                    <a:pt x="2294632" y="253662"/>
                  </a:lnTo>
                  <a:close/>
                </a:path>
                <a:path w="5038724" h="1857375">
                  <a:moveTo>
                    <a:pt x="2065438" y="226689"/>
                  </a:moveTo>
                  <a:lnTo>
                    <a:pt x="2060045" y="226689"/>
                  </a:lnTo>
                  <a:lnTo>
                    <a:pt x="2060045" y="205110"/>
                  </a:lnTo>
                  <a:lnTo>
                    <a:pt x="2065438" y="205110"/>
                  </a:lnTo>
                  <a:lnTo>
                    <a:pt x="2065438" y="226689"/>
                  </a:lnTo>
                  <a:close/>
                </a:path>
                <a:path w="5038724" h="1857375">
                  <a:moveTo>
                    <a:pt x="2087009" y="232083"/>
                  </a:moveTo>
                  <a:lnTo>
                    <a:pt x="2038474" y="232083"/>
                  </a:lnTo>
                  <a:lnTo>
                    <a:pt x="2038474" y="226689"/>
                  </a:lnTo>
                  <a:lnTo>
                    <a:pt x="2087009" y="226689"/>
                  </a:lnTo>
                  <a:lnTo>
                    <a:pt x="2087009" y="232083"/>
                  </a:lnTo>
                  <a:close/>
                </a:path>
                <a:path w="5038724" h="1857375">
                  <a:moveTo>
                    <a:pt x="2065438" y="253662"/>
                  </a:moveTo>
                  <a:lnTo>
                    <a:pt x="2060045" y="253662"/>
                  </a:lnTo>
                  <a:lnTo>
                    <a:pt x="2060045" y="232083"/>
                  </a:lnTo>
                  <a:lnTo>
                    <a:pt x="2065438" y="232083"/>
                  </a:lnTo>
                  <a:lnTo>
                    <a:pt x="2065438" y="253662"/>
                  </a:lnTo>
                  <a:close/>
                </a:path>
                <a:path w="5038724" h="1857375">
                  <a:moveTo>
                    <a:pt x="2867616" y="341326"/>
                  </a:moveTo>
                  <a:lnTo>
                    <a:pt x="2862223" y="341326"/>
                  </a:lnTo>
                  <a:lnTo>
                    <a:pt x="2862223" y="319747"/>
                  </a:lnTo>
                  <a:lnTo>
                    <a:pt x="2867616" y="319747"/>
                  </a:lnTo>
                  <a:lnTo>
                    <a:pt x="2867616" y="341326"/>
                  </a:lnTo>
                  <a:close/>
                </a:path>
                <a:path w="5038724" h="1857375">
                  <a:moveTo>
                    <a:pt x="2889187" y="346721"/>
                  </a:moveTo>
                  <a:lnTo>
                    <a:pt x="2840652" y="346721"/>
                  </a:lnTo>
                  <a:lnTo>
                    <a:pt x="2840652" y="341326"/>
                  </a:lnTo>
                  <a:lnTo>
                    <a:pt x="2889187" y="341326"/>
                  </a:lnTo>
                  <a:lnTo>
                    <a:pt x="2889187" y="346721"/>
                  </a:lnTo>
                  <a:close/>
                </a:path>
                <a:path w="5038724" h="1857375">
                  <a:moveTo>
                    <a:pt x="2867616" y="368299"/>
                  </a:moveTo>
                  <a:lnTo>
                    <a:pt x="2862223" y="368299"/>
                  </a:lnTo>
                  <a:lnTo>
                    <a:pt x="2862223" y="346721"/>
                  </a:lnTo>
                  <a:lnTo>
                    <a:pt x="2867616" y="346721"/>
                  </a:lnTo>
                  <a:lnTo>
                    <a:pt x="2867616" y="368299"/>
                  </a:lnTo>
                  <a:close/>
                </a:path>
                <a:path w="5038724" h="1857375">
                  <a:moveTo>
                    <a:pt x="2638422" y="341326"/>
                  </a:moveTo>
                  <a:lnTo>
                    <a:pt x="2633029" y="341326"/>
                  </a:lnTo>
                  <a:lnTo>
                    <a:pt x="2633029" y="319747"/>
                  </a:lnTo>
                  <a:lnTo>
                    <a:pt x="2638422" y="319747"/>
                  </a:lnTo>
                  <a:lnTo>
                    <a:pt x="2638422" y="341326"/>
                  </a:lnTo>
                  <a:close/>
                </a:path>
                <a:path w="5038724" h="1857375">
                  <a:moveTo>
                    <a:pt x="2659993" y="346721"/>
                  </a:moveTo>
                  <a:lnTo>
                    <a:pt x="2611458" y="346721"/>
                  </a:lnTo>
                  <a:lnTo>
                    <a:pt x="2611458" y="341326"/>
                  </a:lnTo>
                  <a:lnTo>
                    <a:pt x="2659993" y="341326"/>
                  </a:lnTo>
                  <a:lnTo>
                    <a:pt x="2659993" y="346721"/>
                  </a:lnTo>
                  <a:close/>
                </a:path>
                <a:path w="5038724" h="1857375">
                  <a:moveTo>
                    <a:pt x="2638422" y="368299"/>
                  </a:moveTo>
                  <a:lnTo>
                    <a:pt x="2633029" y="368299"/>
                  </a:lnTo>
                  <a:lnTo>
                    <a:pt x="2633029" y="346721"/>
                  </a:lnTo>
                  <a:lnTo>
                    <a:pt x="2638422" y="346721"/>
                  </a:lnTo>
                  <a:lnTo>
                    <a:pt x="2638422" y="368299"/>
                  </a:lnTo>
                  <a:close/>
                </a:path>
                <a:path w="5038724" h="1857375">
                  <a:moveTo>
                    <a:pt x="2409228" y="341326"/>
                  </a:moveTo>
                  <a:lnTo>
                    <a:pt x="2403836" y="341326"/>
                  </a:lnTo>
                  <a:lnTo>
                    <a:pt x="2403836" y="319747"/>
                  </a:lnTo>
                  <a:lnTo>
                    <a:pt x="2409228" y="319747"/>
                  </a:lnTo>
                  <a:lnTo>
                    <a:pt x="2409228" y="341326"/>
                  </a:lnTo>
                  <a:close/>
                </a:path>
                <a:path w="5038724" h="1857375">
                  <a:moveTo>
                    <a:pt x="2430800" y="346721"/>
                  </a:moveTo>
                  <a:lnTo>
                    <a:pt x="2382264" y="346721"/>
                  </a:lnTo>
                  <a:lnTo>
                    <a:pt x="2382264" y="341326"/>
                  </a:lnTo>
                  <a:lnTo>
                    <a:pt x="2430800" y="341326"/>
                  </a:lnTo>
                  <a:lnTo>
                    <a:pt x="2430800" y="346721"/>
                  </a:lnTo>
                  <a:close/>
                </a:path>
                <a:path w="5038724" h="1857375">
                  <a:moveTo>
                    <a:pt x="2409228" y="368299"/>
                  </a:moveTo>
                  <a:lnTo>
                    <a:pt x="2403836" y="368299"/>
                  </a:lnTo>
                  <a:lnTo>
                    <a:pt x="2403836" y="346721"/>
                  </a:lnTo>
                  <a:lnTo>
                    <a:pt x="2409228" y="346721"/>
                  </a:lnTo>
                  <a:lnTo>
                    <a:pt x="2409228" y="368299"/>
                  </a:lnTo>
                  <a:close/>
                </a:path>
                <a:path w="5038724" h="1857375">
                  <a:moveTo>
                    <a:pt x="2180035" y="341326"/>
                  </a:moveTo>
                  <a:lnTo>
                    <a:pt x="2174642" y="341326"/>
                  </a:lnTo>
                  <a:lnTo>
                    <a:pt x="2174642" y="319747"/>
                  </a:lnTo>
                  <a:lnTo>
                    <a:pt x="2180035" y="319747"/>
                  </a:lnTo>
                  <a:lnTo>
                    <a:pt x="2180035" y="341326"/>
                  </a:lnTo>
                  <a:close/>
                </a:path>
                <a:path w="5038724" h="1857375">
                  <a:moveTo>
                    <a:pt x="2201606" y="346721"/>
                  </a:moveTo>
                  <a:lnTo>
                    <a:pt x="2153071" y="346721"/>
                  </a:lnTo>
                  <a:lnTo>
                    <a:pt x="2153071" y="341326"/>
                  </a:lnTo>
                  <a:lnTo>
                    <a:pt x="2201606" y="341326"/>
                  </a:lnTo>
                  <a:lnTo>
                    <a:pt x="2201606" y="346721"/>
                  </a:lnTo>
                  <a:close/>
                </a:path>
                <a:path w="5038724" h="1857375">
                  <a:moveTo>
                    <a:pt x="2180035" y="368299"/>
                  </a:moveTo>
                  <a:lnTo>
                    <a:pt x="2174642" y="368299"/>
                  </a:lnTo>
                  <a:lnTo>
                    <a:pt x="2174642" y="346721"/>
                  </a:lnTo>
                  <a:lnTo>
                    <a:pt x="2180035" y="346721"/>
                  </a:lnTo>
                  <a:lnTo>
                    <a:pt x="2180035" y="368299"/>
                  </a:lnTo>
                  <a:close/>
                </a:path>
                <a:path w="5038724" h="1857375">
                  <a:moveTo>
                    <a:pt x="2753019" y="455963"/>
                  </a:moveTo>
                  <a:lnTo>
                    <a:pt x="2747626" y="455963"/>
                  </a:lnTo>
                  <a:lnTo>
                    <a:pt x="2747626" y="434384"/>
                  </a:lnTo>
                  <a:lnTo>
                    <a:pt x="2753019" y="434384"/>
                  </a:lnTo>
                  <a:lnTo>
                    <a:pt x="2753019" y="455963"/>
                  </a:lnTo>
                  <a:close/>
                </a:path>
                <a:path w="5038724" h="1857375">
                  <a:moveTo>
                    <a:pt x="2774590" y="461358"/>
                  </a:moveTo>
                  <a:lnTo>
                    <a:pt x="2726055" y="461358"/>
                  </a:lnTo>
                  <a:lnTo>
                    <a:pt x="2726055" y="455963"/>
                  </a:lnTo>
                  <a:lnTo>
                    <a:pt x="2774590" y="455963"/>
                  </a:lnTo>
                  <a:lnTo>
                    <a:pt x="2774590" y="461358"/>
                  </a:lnTo>
                  <a:close/>
                </a:path>
                <a:path w="5038724" h="1857375">
                  <a:moveTo>
                    <a:pt x="2753019" y="482937"/>
                  </a:moveTo>
                  <a:lnTo>
                    <a:pt x="2747626" y="482937"/>
                  </a:lnTo>
                  <a:lnTo>
                    <a:pt x="2747626" y="461358"/>
                  </a:lnTo>
                  <a:lnTo>
                    <a:pt x="2753019" y="461358"/>
                  </a:lnTo>
                  <a:lnTo>
                    <a:pt x="2753019" y="482937"/>
                  </a:lnTo>
                  <a:close/>
                </a:path>
                <a:path w="5038724" h="1857375">
                  <a:moveTo>
                    <a:pt x="2523825" y="455963"/>
                  </a:moveTo>
                  <a:lnTo>
                    <a:pt x="2518432" y="455963"/>
                  </a:lnTo>
                  <a:lnTo>
                    <a:pt x="2518432" y="434384"/>
                  </a:lnTo>
                  <a:lnTo>
                    <a:pt x="2523825" y="434384"/>
                  </a:lnTo>
                  <a:lnTo>
                    <a:pt x="2523825" y="455963"/>
                  </a:lnTo>
                  <a:close/>
                </a:path>
                <a:path w="5038724" h="1857375">
                  <a:moveTo>
                    <a:pt x="2545396" y="461358"/>
                  </a:moveTo>
                  <a:lnTo>
                    <a:pt x="2496861" y="461358"/>
                  </a:lnTo>
                  <a:lnTo>
                    <a:pt x="2496861" y="455963"/>
                  </a:lnTo>
                  <a:lnTo>
                    <a:pt x="2545396" y="455963"/>
                  </a:lnTo>
                  <a:lnTo>
                    <a:pt x="2545396" y="461358"/>
                  </a:lnTo>
                  <a:close/>
                </a:path>
                <a:path w="5038724" h="1857375">
                  <a:moveTo>
                    <a:pt x="2523825" y="482937"/>
                  </a:moveTo>
                  <a:lnTo>
                    <a:pt x="2518432" y="482937"/>
                  </a:lnTo>
                  <a:lnTo>
                    <a:pt x="2518432" y="461358"/>
                  </a:lnTo>
                  <a:lnTo>
                    <a:pt x="2523825" y="461358"/>
                  </a:lnTo>
                  <a:lnTo>
                    <a:pt x="2523825" y="482937"/>
                  </a:lnTo>
                  <a:close/>
                </a:path>
                <a:path w="5038724" h="1857375">
                  <a:moveTo>
                    <a:pt x="2294632" y="455963"/>
                  </a:moveTo>
                  <a:lnTo>
                    <a:pt x="2289239" y="455963"/>
                  </a:lnTo>
                  <a:lnTo>
                    <a:pt x="2289239" y="434384"/>
                  </a:lnTo>
                  <a:lnTo>
                    <a:pt x="2294632" y="434384"/>
                  </a:lnTo>
                  <a:lnTo>
                    <a:pt x="2294632" y="455963"/>
                  </a:lnTo>
                  <a:close/>
                </a:path>
                <a:path w="5038724" h="1857375">
                  <a:moveTo>
                    <a:pt x="2316203" y="461358"/>
                  </a:moveTo>
                  <a:lnTo>
                    <a:pt x="2267668" y="461358"/>
                  </a:lnTo>
                  <a:lnTo>
                    <a:pt x="2267668" y="455963"/>
                  </a:lnTo>
                  <a:lnTo>
                    <a:pt x="2316203" y="455963"/>
                  </a:lnTo>
                  <a:lnTo>
                    <a:pt x="2316203" y="461358"/>
                  </a:lnTo>
                  <a:close/>
                </a:path>
                <a:path w="5038724" h="1857375">
                  <a:moveTo>
                    <a:pt x="2294632" y="482937"/>
                  </a:moveTo>
                  <a:lnTo>
                    <a:pt x="2289239" y="482937"/>
                  </a:lnTo>
                  <a:lnTo>
                    <a:pt x="2289239" y="461358"/>
                  </a:lnTo>
                  <a:lnTo>
                    <a:pt x="2294632" y="461358"/>
                  </a:lnTo>
                  <a:lnTo>
                    <a:pt x="2294632" y="482937"/>
                  </a:lnTo>
                  <a:close/>
                </a:path>
                <a:path w="5038724" h="1857375">
                  <a:moveTo>
                    <a:pt x="2065438" y="455963"/>
                  </a:moveTo>
                  <a:lnTo>
                    <a:pt x="2060045" y="455963"/>
                  </a:lnTo>
                  <a:lnTo>
                    <a:pt x="2060045" y="434384"/>
                  </a:lnTo>
                  <a:lnTo>
                    <a:pt x="2065438" y="434384"/>
                  </a:lnTo>
                  <a:lnTo>
                    <a:pt x="2065438" y="455963"/>
                  </a:lnTo>
                  <a:close/>
                </a:path>
                <a:path w="5038724" h="1857375">
                  <a:moveTo>
                    <a:pt x="2087009" y="461358"/>
                  </a:moveTo>
                  <a:lnTo>
                    <a:pt x="2038474" y="461358"/>
                  </a:lnTo>
                  <a:lnTo>
                    <a:pt x="2038474" y="455963"/>
                  </a:lnTo>
                  <a:lnTo>
                    <a:pt x="2087009" y="455963"/>
                  </a:lnTo>
                  <a:lnTo>
                    <a:pt x="2087009" y="461358"/>
                  </a:lnTo>
                  <a:close/>
                </a:path>
                <a:path w="5038724" h="1857375">
                  <a:moveTo>
                    <a:pt x="2065438" y="482937"/>
                  </a:moveTo>
                  <a:lnTo>
                    <a:pt x="2060045" y="482937"/>
                  </a:lnTo>
                  <a:lnTo>
                    <a:pt x="2060045" y="461358"/>
                  </a:lnTo>
                  <a:lnTo>
                    <a:pt x="2065438" y="461358"/>
                  </a:lnTo>
                  <a:lnTo>
                    <a:pt x="2065438" y="482937"/>
                  </a:lnTo>
                  <a:close/>
                </a:path>
                <a:path w="5038724" h="1857375">
                  <a:moveTo>
                    <a:pt x="2867616" y="570600"/>
                  </a:moveTo>
                  <a:lnTo>
                    <a:pt x="2862223" y="570600"/>
                  </a:lnTo>
                  <a:lnTo>
                    <a:pt x="2862223" y="549022"/>
                  </a:lnTo>
                  <a:lnTo>
                    <a:pt x="2867616" y="549022"/>
                  </a:lnTo>
                  <a:lnTo>
                    <a:pt x="2867616" y="570600"/>
                  </a:lnTo>
                  <a:close/>
                </a:path>
                <a:path w="5038724" h="1857375">
                  <a:moveTo>
                    <a:pt x="2889187" y="575995"/>
                  </a:moveTo>
                  <a:lnTo>
                    <a:pt x="2840652" y="575995"/>
                  </a:lnTo>
                  <a:lnTo>
                    <a:pt x="2840652" y="570600"/>
                  </a:lnTo>
                  <a:lnTo>
                    <a:pt x="2889187" y="570600"/>
                  </a:lnTo>
                  <a:lnTo>
                    <a:pt x="2889187" y="575995"/>
                  </a:lnTo>
                  <a:close/>
                </a:path>
                <a:path w="5038724" h="1857375">
                  <a:moveTo>
                    <a:pt x="2867616" y="597574"/>
                  </a:moveTo>
                  <a:lnTo>
                    <a:pt x="2862223" y="597574"/>
                  </a:lnTo>
                  <a:lnTo>
                    <a:pt x="2862223" y="575995"/>
                  </a:lnTo>
                  <a:lnTo>
                    <a:pt x="2867616" y="575995"/>
                  </a:lnTo>
                  <a:lnTo>
                    <a:pt x="2867616" y="597574"/>
                  </a:lnTo>
                  <a:close/>
                </a:path>
                <a:path w="5038724" h="1857375">
                  <a:moveTo>
                    <a:pt x="2638422" y="570600"/>
                  </a:moveTo>
                  <a:lnTo>
                    <a:pt x="2633029" y="570600"/>
                  </a:lnTo>
                  <a:lnTo>
                    <a:pt x="2633029" y="549022"/>
                  </a:lnTo>
                  <a:lnTo>
                    <a:pt x="2638422" y="549022"/>
                  </a:lnTo>
                  <a:lnTo>
                    <a:pt x="2638422" y="570600"/>
                  </a:lnTo>
                  <a:close/>
                </a:path>
                <a:path w="5038724" h="1857375">
                  <a:moveTo>
                    <a:pt x="2659993" y="575995"/>
                  </a:moveTo>
                  <a:lnTo>
                    <a:pt x="2611458" y="575995"/>
                  </a:lnTo>
                  <a:lnTo>
                    <a:pt x="2611458" y="570600"/>
                  </a:lnTo>
                  <a:lnTo>
                    <a:pt x="2659993" y="570600"/>
                  </a:lnTo>
                  <a:lnTo>
                    <a:pt x="2659993" y="575995"/>
                  </a:lnTo>
                  <a:close/>
                </a:path>
                <a:path w="5038724" h="1857375">
                  <a:moveTo>
                    <a:pt x="2638422" y="597574"/>
                  </a:moveTo>
                  <a:lnTo>
                    <a:pt x="2633029" y="597574"/>
                  </a:lnTo>
                  <a:lnTo>
                    <a:pt x="2633029" y="575995"/>
                  </a:lnTo>
                  <a:lnTo>
                    <a:pt x="2638422" y="575995"/>
                  </a:lnTo>
                  <a:lnTo>
                    <a:pt x="2638422" y="597574"/>
                  </a:lnTo>
                  <a:close/>
                </a:path>
                <a:path w="5038724" h="1857375">
                  <a:moveTo>
                    <a:pt x="2409228" y="570600"/>
                  </a:moveTo>
                  <a:lnTo>
                    <a:pt x="2403836" y="570600"/>
                  </a:lnTo>
                  <a:lnTo>
                    <a:pt x="2403836" y="549022"/>
                  </a:lnTo>
                  <a:lnTo>
                    <a:pt x="2409228" y="549022"/>
                  </a:lnTo>
                  <a:lnTo>
                    <a:pt x="2409228" y="570600"/>
                  </a:lnTo>
                  <a:close/>
                </a:path>
                <a:path w="5038724" h="1857375">
                  <a:moveTo>
                    <a:pt x="2430800" y="575995"/>
                  </a:moveTo>
                  <a:lnTo>
                    <a:pt x="2382264" y="575995"/>
                  </a:lnTo>
                  <a:lnTo>
                    <a:pt x="2382264" y="570600"/>
                  </a:lnTo>
                  <a:lnTo>
                    <a:pt x="2430800" y="570600"/>
                  </a:lnTo>
                  <a:lnTo>
                    <a:pt x="2430800" y="575995"/>
                  </a:lnTo>
                  <a:close/>
                </a:path>
                <a:path w="5038724" h="1857375">
                  <a:moveTo>
                    <a:pt x="2409228" y="597574"/>
                  </a:moveTo>
                  <a:lnTo>
                    <a:pt x="2403836" y="597574"/>
                  </a:lnTo>
                  <a:lnTo>
                    <a:pt x="2403836" y="575995"/>
                  </a:lnTo>
                  <a:lnTo>
                    <a:pt x="2409228" y="575995"/>
                  </a:lnTo>
                  <a:lnTo>
                    <a:pt x="2409228" y="597574"/>
                  </a:lnTo>
                  <a:close/>
                </a:path>
                <a:path w="5038724" h="1857375">
                  <a:moveTo>
                    <a:pt x="2180035" y="570600"/>
                  </a:moveTo>
                  <a:lnTo>
                    <a:pt x="2174642" y="570600"/>
                  </a:lnTo>
                  <a:lnTo>
                    <a:pt x="2174642" y="549022"/>
                  </a:lnTo>
                  <a:lnTo>
                    <a:pt x="2180035" y="549022"/>
                  </a:lnTo>
                  <a:lnTo>
                    <a:pt x="2180035" y="570600"/>
                  </a:lnTo>
                  <a:close/>
                </a:path>
                <a:path w="5038724" h="1857375">
                  <a:moveTo>
                    <a:pt x="2201606" y="575995"/>
                  </a:moveTo>
                  <a:lnTo>
                    <a:pt x="2153071" y="575995"/>
                  </a:lnTo>
                  <a:lnTo>
                    <a:pt x="2153071" y="570600"/>
                  </a:lnTo>
                  <a:lnTo>
                    <a:pt x="2201606" y="570600"/>
                  </a:lnTo>
                  <a:lnTo>
                    <a:pt x="2201606" y="575995"/>
                  </a:lnTo>
                  <a:close/>
                </a:path>
                <a:path w="5038724" h="1857375">
                  <a:moveTo>
                    <a:pt x="2180035" y="597574"/>
                  </a:moveTo>
                  <a:lnTo>
                    <a:pt x="2174642" y="597574"/>
                  </a:lnTo>
                  <a:lnTo>
                    <a:pt x="2174642" y="575995"/>
                  </a:lnTo>
                  <a:lnTo>
                    <a:pt x="2180035" y="575995"/>
                  </a:lnTo>
                  <a:lnTo>
                    <a:pt x="2180035" y="597574"/>
                  </a:lnTo>
                  <a:close/>
                </a:path>
                <a:path w="5038724" h="1857375">
                  <a:moveTo>
                    <a:pt x="2753019" y="685238"/>
                  </a:moveTo>
                  <a:lnTo>
                    <a:pt x="2747626" y="685238"/>
                  </a:lnTo>
                  <a:lnTo>
                    <a:pt x="2747626" y="663659"/>
                  </a:lnTo>
                  <a:lnTo>
                    <a:pt x="2753019" y="663659"/>
                  </a:lnTo>
                  <a:lnTo>
                    <a:pt x="2753019" y="685238"/>
                  </a:lnTo>
                  <a:close/>
                </a:path>
                <a:path w="5038724" h="1857375">
                  <a:moveTo>
                    <a:pt x="2774590" y="690632"/>
                  </a:moveTo>
                  <a:lnTo>
                    <a:pt x="2726055" y="690632"/>
                  </a:lnTo>
                  <a:lnTo>
                    <a:pt x="2726055" y="685238"/>
                  </a:lnTo>
                  <a:lnTo>
                    <a:pt x="2774590" y="685238"/>
                  </a:lnTo>
                  <a:lnTo>
                    <a:pt x="2774590" y="690632"/>
                  </a:lnTo>
                  <a:close/>
                </a:path>
                <a:path w="5038724" h="1857375">
                  <a:moveTo>
                    <a:pt x="2753019" y="712211"/>
                  </a:moveTo>
                  <a:lnTo>
                    <a:pt x="2747626" y="712211"/>
                  </a:lnTo>
                  <a:lnTo>
                    <a:pt x="2747626" y="690632"/>
                  </a:lnTo>
                  <a:lnTo>
                    <a:pt x="2753019" y="690632"/>
                  </a:lnTo>
                  <a:lnTo>
                    <a:pt x="2753019" y="712211"/>
                  </a:lnTo>
                  <a:close/>
                </a:path>
                <a:path w="5038724" h="1857375">
                  <a:moveTo>
                    <a:pt x="2523825" y="685238"/>
                  </a:moveTo>
                  <a:lnTo>
                    <a:pt x="2518432" y="685238"/>
                  </a:lnTo>
                  <a:lnTo>
                    <a:pt x="2518432" y="663659"/>
                  </a:lnTo>
                  <a:lnTo>
                    <a:pt x="2523825" y="663659"/>
                  </a:lnTo>
                  <a:lnTo>
                    <a:pt x="2523825" y="685238"/>
                  </a:lnTo>
                  <a:close/>
                </a:path>
                <a:path w="5038724" h="1857375">
                  <a:moveTo>
                    <a:pt x="2545396" y="690632"/>
                  </a:moveTo>
                  <a:lnTo>
                    <a:pt x="2496861" y="690632"/>
                  </a:lnTo>
                  <a:lnTo>
                    <a:pt x="2496861" y="685238"/>
                  </a:lnTo>
                  <a:lnTo>
                    <a:pt x="2545396" y="685238"/>
                  </a:lnTo>
                  <a:lnTo>
                    <a:pt x="2545396" y="690632"/>
                  </a:lnTo>
                  <a:close/>
                </a:path>
                <a:path w="5038724" h="1857375">
                  <a:moveTo>
                    <a:pt x="2523825" y="712211"/>
                  </a:moveTo>
                  <a:lnTo>
                    <a:pt x="2518432" y="712211"/>
                  </a:lnTo>
                  <a:lnTo>
                    <a:pt x="2518432" y="690632"/>
                  </a:lnTo>
                  <a:lnTo>
                    <a:pt x="2523825" y="690632"/>
                  </a:lnTo>
                  <a:lnTo>
                    <a:pt x="2523825" y="712211"/>
                  </a:lnTo>
                  <a:close/>
                </a:path>
                <a:path w="5038724" h="1857375">
                  <a:moveTo>
                    <a:pt x="2294632" y="685238"/>
                  </a:moveTo>
                  <a:lnTo>
                    <a:pt x="2289239" y="685238"/>
                  </a:lnTo>
                  <a:lnTo>
                    <a:pt x="2289239" y="663659"/>
                  </a:lnTo>
                  <a:lnTo>
                    <a:pt x="2294632" y="663659"/>
                  </a:lnTo>
                  <a:lnTo>
                    <a:pt x="2294632" y="685238"/>
                  </a:lnTo>
                  <a:close/>
                </a:path>
                <a:path w="5038724" h="1857375">
                  <a:moveTo>
                    <a:pt x="2316203" y="690632"/>
                  </a:moveTo>
                  <a:lnTo>
                    <a:pt x="2267668" y="690632"/>
                  </a:lnTo>
                  <a:lnTo>
                    <a:pt x="2267668" y="685238"/>
                  </a:lnTo>
                  <a:lnTo>
                    <a:pt x="2316203" y="685238"/>
                  </a:lnTo>
                  <a:lnTo>
                    <a:pt x="2316203" y="690632"/>
                  </a:lnTo>
                  <a:close/>
                </a:path>
                <a:path w="5038724" h="1857375">
                  <a:moveTo>
                    <a:pt x="2294632" y="712211"/>
                  </a:moveTo>
                  <a:lnTo>
                    <a:pt x="2289239" y="712211"/>
                  </a:lnTo>
                  <a:lnTo>
                    <a:pt x="2289239" y="690632"/>
                  </a:lnTo>
                  <a:lnTo>
                    <a:pt x="2294632" y="690632"/>
                  </a:lnTo>
                  <a:lnTo>
                    <a:pt x="2294632" y="712211"/>
                  </a:lnTo>
                  <a:close/>
                </a:path>
                <a:path w="5038724" h="1857375">
                  <a:moveTo>
                    <a:pt x="2065438" y="685238"/>
                  </a:moveTo>
                  <a:lnTo>
                    <a:pt x="2060045" y="685238"/>
                  </a:lnTo>
                  <a:lnTo>
                    <a:pt x="2060045" y="663659"/>
                  </a:lnTo>
                  <a:lnTo>
                    <a:pt x="2065438" y="663659"/>
                  </a:lnTo>
                  <a:lnTo>
                    <a:pt x="2065438" y="685238"/>
                  </a:lnTo>
                  <a:close/>
                </a:path>
                <a:path w="5038724" h="1857375">
                  <a:moveTo>
                    <a:pt x="2087009" y="690632"/>
                  </a:moveTo>
                  <a:lnTo>
                    <a:pt x="2038474" y="690632"/>
                  </a:lnTo>
                  <a:lnTo>
                    <a:pt x="2038474" y="685238"/>
                  </a:lnTo>
                  <a:lnTo>
                    <a:pt x="2087009" y="685238"/>
                  </a:lnTo>
                  <a:lnTo>
                    <a:pt x="2087009" y="690632"/>
                  </a:lnTo>
                  <a:close/>
                </a:path>
                <a:path w="5038724" h="1857375">
                  <a:moveTo>
                    <a:pt x="2065438" y="712211"/>
                  </a:moveTo>
                  <a:lnTo>
                    <a:pt x="2060045" y="712211"/>
                  </a:lnTo>
                  <a:lnTo>
                    <a:pt x="2060045" y="690632"/>
                  </a:lnTo>
                  <a:lnTo>
                    <a:pt x="2065438" y="690632"/>
                  </a:lnTo>
                  <a:lnTo>
                    <a:pt x="2065438" y="712211"/>
                  </a:lnTo>
                  <a:close/>
                </a:path>
                <a:path w="5038724" h="1857375">
                  <a:moveTo>
                    <a:pt x="2867616" y="799875"/>
                  </a:moveTo>
                  <a:lnTo>
                    <a:pt x="2862223" y="799875"/>
                  </a:lnTo>
                  <a:lnTo>
                    <a:pt x="2862223" y="778296"/>
                  </a:lnTo>
                  <a:lnTo>
                    <a:pt x="2867616" y="778296"/>
                  </a:lnTo>
                  <a:lnTo>
                    <a:pt x="2867616" y="799875"/>
                  </a:lnTo>
                  <a:close/>
                </a:path>
                <a:path w="5038724" h="1857375">
                  <a:moveTo>
                    <a:pt x="2889187" y="805269"/>
                  </a:moveTo>
                  <a:lnTo>
                    <a:pt x="2840652" y="805269"/>
                  </a:lnTo>
                  <a:lnTo>
                    <a:pt x="2840652" y="799875"/>
                  </a:lnTo>
                  <a:lnTo>
                    <a:pt x="2889187" y="799875"/>
                  </a:lnTo>
                  <a:lnTo>
                    <a:pt x="2889187" y="805269"/>
                  </a:lnTo>
                  <a:close/>
                </a:path>
                <a:path w="5038724" h="1857375">
                  <a:moveTo>
                    <a:pt x="2867616" y="826848"/>
                  </a:moveTo>
                  <a:lnTo>
                    <a:pt x="2862223" y="826848"/>
                  </a:lnTo>
                  <a:lnTo>
                    <a:pt x="2862223" y="805269"/>
                  </a:lnTo>
                  <a:lnTo>
                    <a:pt x="2867616" y="805269"/>
                  </a:lnTo>
                  <a:lnTo>
                    <a:pt x="2867616" y="826848"/>
                  </a:lnTo>
                  <a:close/>
                </a:path>
                <a:path w="5038724" h="1857375">
                  <a:moveTo>
                    <a:pt x="2638422" y="799875"/>
                  </a:moveTo>
                  <a:lnTo>
                    <a:pt x="2633029" y="799875"/>
                  </a:lnTo>
                  <a:lnTo>
                    <a:pt x="2633029" y="778296"/>
                  </a:lnTo>
                  <a:lnTo>
                    <a:pt x="2638422" y="778296"/>
                  </a:lnTo>
                  <a:lnTo>
                    <a:pt x="2638422" y="799875"/>
                  </a:lnTo>
                  <a:close/>
                </a:path>
                <a:path w="5038724" h="1857375">
                  <a:moveTo>
                    <a:pt x="2659993" y="805269"/>
                  </a:moveTo>
                  <a:lnTo>
                    <a:pt x="2611458" y="805269"/>
                  </a:lnTo>
                  <a:lnTo>
                    <a:pt x="2611458" y="799875"/>
                  </a:lnTo>
                  <a:lnTo>
                    <a:pt x="2659993" y="799875"/>
                  </a:lnTo>
                  <a:lnTo>
                    <a:pt x="2659993" y="805269"/>
                  </a:lnTo>
                  <a:close/>
                </a:path>
                <a:path w="5038724" h="1857375">
                  <a:moveTo>
                    <a:pt x="2638422" y="826848"/>
                  </a:moveTo>
                  <a:lnTo>
                    <a:pt x="2633029" y="826848"/>
                  </a:lnTo>
                  <a:lnTo>
                    <a:pt x="2633029" y="805269"/>
                  </a:lnTo>
                  <a:lnTo>
                    <a:pt x="2638422" y="805269"/>
                  </a:lnTo>
                  <a:lnTo>
                    <a:pt x="2638422" y="826848"/>
                  </a:lnTo>
                  <a:close/>
                </a:path>
                <a:path w="5038724" h="1857375">
                  <a:moveTo>
                    <a:pt x="2409228" y="799875"/>
                  </a:moveTo>
                  <a:lnTo>
                    <a:pt x="2403836" y="799875"/>
                  </a:lnTo>
                  <a:lnTo>
                    <a:pt x="2403836" y="778296"/>
                  </a:lnTo>
                  <a:lnTo>
                    <a:pt x="2409228" y="778296"/>
                  </a:lnTo>
                  <a:lnTo>
                    <a:pt x="2409228" y="799875"/>
                  </a:lnTo>
                  <a:close/>
                </a:path>
                <a:path w="5038724" h="1857375">
                  <a:moveTo>
                    <a:pt x="2430800" y="805269"/>
                  </a:moveTo>
                  <a:lnTo>
                    <a:pt x="2382264" y="805269"/>
                  </a:lnTo>
                  <a:lnTo>
                    <a:pt x="2382264" y="799875"/>
                  </a:lnTo>
                  <a:lnTo>
                    <a:pt x="2430800" y="799875"/>
                  </a:lnTo>
                  <a:lnTo>
                    <a:pt x="2430800" y="805269"/>
                  </a:lnTo>
                  <a:close/>
                </a:path>
                <a:path w="5038724" h="1857375">
                  <a:moveTo>
                    <a:pt x="2409228" y="826848"/>
                  </a:moveTo>
                  <a:lnTo>
                    <a:pt x="2403836" y="826848"/>
                  </a:lnTo>
                  <a:lnTo>
                    <a:pt x="2403836" y="805269"/>
                  </a:lnTo>
                  <a:lnTo>
                    <a:pt x="2409228" y="805269"/>
                  </a:lnTo>
                  <a:lnTo>
                    <a:pt x="2409228" y="826848"/>
                  </a:lnTo>
                  <a:close/>
                </a:path>
                <a:path w="5038724" h="1857375">
                  <a:moveTo>
                    <a:pt x="2180035" y="799875"/>
                  </a:moveTo>
                  <a:lnTo>
                    <a:pt x="2174642" y="799875"/>
                  </a:lnTo>
                  <a:lnTo>
                    <a:pt x="2174642" y="778296"/>
                  </a:lnTo>
                  <a:lnTo>
                    <a:pt x="2180035" y="778296"/>
                  </a:lnTo>
                  <a:lnTo>
                    <a:pt x="2180035" y="799875"/>
                  </a:lnTo>
                  <a:close/>
                </a:path>
                <a:path w="5038724" h="1857375">
                  <a:moveTo>
                    <a:pt x="2201606" y="805269"/>
                  </a:moveTo>
                  <a:lnTo>
                    <a:pt x="2153071" y="805269"/>
                  </a:lnTo>
                  <a:lnTo>
                    <a:pt x="2153071" y="799875"/>
                  </a:lnTo>
                  <a:lnTo>
                    <a:pt x="2201606" y="799875"/>
                  </a:lnTo>
                  <a:lnTo>
                    <a:pt x="2201606" y="805269"/>
                  </a:lnTo>
                  <a:close/>
                </a:path>
                <a:path w="5038724" h="1857375">
                  <a:moveTo>
                    <a:pt x="2180035" y="826848"/>
                  </a:moveTo>
                  <a:lnTo>
                    <a:pt x="2174642" y="826848"/>
                  </a:lnTo>
                  <a:lnTo>
                    <a:pt x="2174642" y="805269"/>
                  </a:lnTo>
                  <a:lnTo>
                    <a:pt x="2180035" y="805269"/>
                  </a:lnTo>
                  <a:lnTo>
                    <a:pt x="2180035" y="826848"/>
                  </a:lnTo>
                  <a:close/>
                </a:path>
                <a:path w="5038724" h="1857375">
                  <a:moveTo>
                    <a:pt x="2753019" y="914512"/>
                  </a:moveTo>
                  <a:lnTo>
                    <a:pt x="2747626" y="914512"/>
                  </a:lnTo>
                  <a:lnTo>
                    <a:pt x="2747626" y="892933"/>
                  </a:lnTo>
                  <a:lnTo>
                    <a:pt x="2753019" y="892933"/>
                  </a:lnTo>
                  <a:lnTo>
                    <a:pt x="2753019" y="914512"/>
                  </a:lnTo>
                  <a:close/>
                </a:path>
                <a:path w="5038724" h="1857375">
                  <a:moveTo>
                    <a:pt x="2774590" y="919907"/>
                  </a:moveTo>
                  <a:lnTo>
                    <a:pt x="2726055" y="919907"/>
                  </a:lnTo>
                  <a:lnTo>
                    <a:pt x="2726055" y="914512"/>
                  </a:lnTo>
                  <a:lnTo>
                    <a:pt x="2774590" y="914512"/>
                  </a:lnTo>
                  <a:lnTo>
                    <a:pt x="2774590" y="919907"/>
                  </a:lnTo>
                  <a:close/>
                </a:path>
                <a:path w="5038724" h="1857375">
                  <a:moveTo>
                    <a:pt x="2753019" y="941485"/>
                  </a:moveTo>
                  <a:lnTo>
                    <a:pt x="2747626" y="941485"/>
                  </a:lnTo>
                  <a:lnTo>
                    <a:pt x="2747626" y="919907"/>
                  </a:lnTo>
                  <a:lnTo>
                    <a:pt x="2753019" y="919907"/>
                  </a:lnTo>
                  <a:lnTo>
                    <a:pt x="2753019" y="941485"/>
                  </a:lnTo>
                  <a:close/>
                </a:path>
                <a:path w="5038724" h="1857375">
                  <a:moveTo>
                    <a:pt x="2523825" y="914512"/>
                  </a:moveTo>
                  <a:lnTo>
                    <a:pt x="2518432" y="914512"/>
                  </a:lnTo>
                  <a:lnTo>
                    <a:pt x="2518432" y="892933"/>
                  </a:lnTo>
                  <a:lnTo>
                    <a:pt x="2523825" y="892933"/>
                  </a:lnTo>
                  <a:lnTo>
                    <a:pt x="2523825" y="914512"/>
                  </a:lnTo>
                  <a:close/>
                </a:path>
                <a:path w="5038724" h="1857375">
                  <a:moveTo>
                    <a:pt x="2545396" y="919907"/>
                  </a:moveTo>
                  <a:lnTo>
                    <a:pt x="2496861" y="919907"/>
                  </a:lnTo>
                  <a:lnTo>
                    <a:pt x="2496861" y="914512"/>
                  </a:lnTo>
                  <a:lnTo>
                    <a:pt x="2545396" y="914512"/>
                  </a:lnTo>
                  <a:lnTo>
                    <a:pt x="2545396" y="919907"/>
                  </a:lnTo>
                  <a:close/>
                </a:path>
                <a:path w="5038724" h="1857375">
                  <a:moveTo>
                    <a:pt x="2523825" y="941485"/>
                  </a:moveTo>
                  <a:lnTo>
                    <a:pt x="2518432" y="941485"/>
                  </a:lnTo>
                  <a:lnTo>
                    <a:pt x="2518432" y="919907"/>
                  </a:lnTo>
                  <a:lnTo>
                    <a:pt x="2523825" y="919907"/>
                  </a:lnTo>
                  <a:lnTo>
                    <a:pt x="2523825" y="941485"/>
                  </a:lnTo>
                  <a:close/>
                </a:path>
                <a:path w="5038724" h="1857375">
                  <a:moveTo>
                    <a:pt x="2294632" y="914512"/>
                  </a:moveTo>
                  <a:lnTo>
                    <a:pt x="2289239" y="914512"/>
                  </a:lnTo>
                  <a:lnTo>
                    <a:pt x="2289239" y="892933"/>
                  </a:lnTo>
                  <a:lnTo>
                    <a:pt x="2294632" y="892933"/>
                  </a:lnTo>
                  <a:lnTo>
                    <a:pt x="2294632" y="914512"/>
                  </a:lnTo>
                  <a:close/>
                </a:path>
                <a:path w="5038724" h="1857375">
                  <a:moveTo>
                    <a:pt x="2316203" y="919907"/>
                  </a:moveTo>
                  <a:lnTo>
                    <a:pt x="2267668" y="919907"/>
                  </a:lnTo>
                  <a:lnTo>
                    <a:pt x="2267668" y="914512"/>
                  </a:lnTo>
                  <a:lnTo>
                    <a:pt x="2316203" y="914512"/>
                  </a:lnTo>
                  <a:lnTo>
                    <a:pt x="2316203" y="919907"/>
                  </a:lnTo>
                  <a:close/>
                </a:path>
                <a:path w="5038724" h="1857375">
                  <a:moveTo>
                    <a:pt x="2294632" y="941485"/>
                  </a:moveTo>
                  <a:lnTo>
                    <a:pt x="2289239" y="941485"/>
                  </a:lnTo>
                  <a:lnTo>
                    <a:pt x="2289239" y="919907"/>
                  </a:lnTo>
                  <a:lnTo>
                    <a:pt x="2294632" y="919907"/>
                  </a:lnTo>
                  <a:lnTo>
                    <a:pt x="2294632" y="941485"/>
                  </a:lnTo>
                  <a:close/>
                </a:path>
                <a:path w="5038724" h="1857375">
                  <a:moveTo>
                    <a:pt x="2065438" y="914512"/>
                  </a:moveTo>
                  <a:lnTo>
                    <a:pt x="2060045" y="914512"/>
                  </a:lnTo>
                  <a:lnTo>
                    <a:pt x="2060045" y="892933"/>
                  </a:lnTo>
                  <a:lnTo>
                    <a:pt x="2065438" y="892933"/>
                  </a:lnTo>
                  <a:lnTo>
                    <a:pt x="2065438" y="914512"/>
                  </a:lnTo>
                  <a:close/>
                </a:path>
                <a:path w="5038724" h="1857375">
                  <a:moveTo>
                    <a:pt x="2087009" y="919907"/>
                  </a:moveTo>
                  <a:lnTo>
                    <a:pt x="2038474" y="919907"/>
                  </a:lnTo>
                  <a:lnTo>
                    <a:pt x="2038474" y="914512"/>
                  </a:lnTo>
                  <a:lnTo>
                    <a:pt x="2087009" y="914512"/>
                  </a:lnTo>
                  <a:lnTo>
                    <a:pt x="2087009" y="919907"/>
                  </a:lnTo>
                  <a:close/>
                </a:path>
                <a:path w="5038724" h="1857375">
                  <a:moveTo>
                    <a:pt x="2065438" y="941485"/>
                  </a:moveTo>
                  <a:lnTo>
                    <a:pt x="2060045" y="941485"/>
                  </a:lnTo>
                  <a:lnTo>
                    <a:pt x="2060045" y="919907"/>
                  </a:lnTo>
                  <a:lnTo>
                    <a:pt x="2065438" y="919907"/>
                  </a:lnTo>
                  <a:lnTo>
                    <a:pt x="2065438" y="941485"/>
                  </a:lnTo>
                  <a:close/>
                </a:path>
                <a:path w="5038724" h="1857375">
                  <a:moveTo>
                    <a:pt x="2867616" y="1027800"/>
                  </a:moveTo>
                  <a:lnTo>
                    <a:pt x="2862223" y="1027800"/>
                  </a:lnTo>
                  <a:lnTo>
                    <a:pt x="2862223" y="1006222"/>
                  </a:lnTo>
                  <a:lnTo>
                    <a:pt x="2867616" y="1006222"/>
                  </a:lnTo>
                  <a:lnTo>
                    <a:pt x="2867616" y="1027800"/>
                  </a:lnTo>
                  <a:close/>
                </a:path>
                <a:path w="5038724" h="1857375">
                  <a:moveTo>
                    <a:pt x="2889187" y="1033195"/>
                  </a:moveTo>
                  <a:lnTo>
                    <a:pt x="2840652" y="1033195"/>
                  </a:lnTo>
                  <a:lnTo>
                    <a:pt x="2840652" y="1027800"/>
                  </a:lnTo>
                  <a:lnTo>
                    <a:pt x="2889187" y="1027800"/>
                  </a:lnTo>
                  <a:lnTo>
                    <a:pt x="2889187" y="1033195"/>
                  </a:lnTo>
                  <a:close/>
                </a:path>
                <a:path w="5038724" h="1857375">
                  <a:moveTo>
                    <a:pt x="2867616" y="1054774"/>
                  </a:moveTo>
                  <a:lnTo>
                    <a:pt x="2862223" y="1054774"/>
                  </a:lnTo>
                  <a:lnTo>
                    <a:pt x="2862223" y="1033195"/>
                  </a:lnTo>
                  <a:lnTo>
                    <a:pt x="2867616" y="1033195"/>
                  </a:lnTo>
                  <a:lnTo>
                    <a:pt x="2867616" y="1054774"/>
                  </a:lnTo>
                  <a:close/>
                </a:path>
                <a:path w="5038724" h="1857375">
                  <a:moveTo>
                    <a:pt x="2638422" y="1027800"/>
                  </a:moveTo>
                  <a:lnTo>
                    <a:pt x="2633029" y="1027800"/>
                  </a:lnTo>
                  <a:lnTo>
                    <a:pt x="2633029" y="1006222"/>
                  </a:lnTo>
                  <a:lnTo>
                    <a:pt x="2638422" y="1006222"/>
                  </a:lnTo>
                  <a:lnTo>
                    <a:pt x="2638422" y="1027800"/>
                  </a:lnTo>
                  <a:close/>
                </a:path>
                <a:path w="5038724" h="1857375">
                  <a:moveTo>
                    <a:pt x="2659993" y="1033195"/>
                  </a:moveTo>
                  <a:lnTo>
                    <a:pt x="2611458" y="1033195"/>
                  </a:lnTo>
                  <a:lnTo>
                    <a:pt x="2611458" y="1027800"/>
                  </a:lnTo>
                  <a:lnTo>
                    <a:pt x="2659993" y="1027800"/>
                  </a:lnTo>
                  <a:lnTo>
                    <a:pt x="2659993" y="1033195"/>
                  </a:lnTo>
                  <a:close/>
                </a:path>
                <a:path w="5038724" h="1857375">
                  <a:moveTo>
                    <a:pt x="2638422" y="1054774"/>
                  </a:moveTo>
                  <a:lnTo>
                    <a:pt x="2633029" y="1054774"/>
                  </a:lnTo>
                  <a:lnTo>
                    <a:pt x="2633029" y="1033195"/>
                  </a:lnTo>
                  <a:lnTo>
                    <a:pt x="2638422" y="1033195"/>
                  </a:lnTo>
                  <a:lnTo>
                    <a:pt x="2638422" y="1054774"/>
                  </a:lnTo>
                  <a:close/>
                </a:path>
                <a:path w="5038724" h="1857375">
                  <a:moveTo>
                    <a:pt x="2409228" y="1027800"/>
                  </a:moveTo>
                  <a:lnTo>
                    <a:pt x="2403836" y="1027800"/>
                  </a:lnTo>
                  <a:lnTo>
                    <a:pt x="2403836" y="1006222"/>
                  </a:lnTo>
                  <a:lnTo>
                    <a:pt x="2409228" y="1006222"/>
                  </a:lnTo>
                  <a:lnTo>
                    <a:pt x="2409228" y="1027800"/>
                  </a:lnTo>
                  <a:close/>
                </a:path>
                <a:path w="5038724" h="1857375">
                  <a:moveTo>
                    <a:pt x="2430800" y="1033195"/>
                  </a:moveTo>
                  <a:lnTo>
                    <a:pt x="2382264" y="1033195"/>
                  </a:lnTo>
                  <a:lnTo>
                    <a:pt x="2382264" y="1027800"/>
                  </a:lnTo>
                  <a:lnTo>
                    <a:pt x="2430800" y="1027800"/>
                  </a:lnTo>
                  <a:lnTo>
                    <a:pt x="2430800" y="1033195"/>
                  </a:lnTo>
                  <a:close/>
                </a:path>
                <a:path w="5038724" h="1857375">
                  <a:moveTo>
                    <a:pt x="2409228" y="1054774"/>
                  </a:moveTo>
                  <a:lnTo>
                    <a:pt x="2403836" y="1054774"/>
                  </a:lnTo>
                  <a:lnTo>
                    <a:pt x="2403836" y="1033195"/>
                  </a:lnTo>
                  <a:lnTo>
                    <a:pt x="2409228" y="1033195"/>
                  </a:lnTo>
                  <a:lnTo>
                    <a:pt x="2409228" y="1054774"/>
                  </a:lnTo>
                  <a:close/>
                </a:path>
                <a:path w="5038724" h="1857375">
                  <a:moveTo>
                    <a:pt x="2180035" y="1027800"/>
                  </a:moveTo>
                  <a:lnTo>
                    <a:pt x="2174642" y="1027800"/>
                  </a:lnTo>
                  <a:lnTo>
                    <a:pt x="2174642" y="1006222"/>
                  </a:lnTo>
                  <a:lnTo>
                    <a:pt x="2180035" y="1006222"/>
                  </a:lnTo>
                  <a:lnTo>
                    <a:pt x="2180035" y="1027800"/>
                  </a:lnTo>
                  <a:close/>
                </a:path>
                <a:path w="5038724" h="1857375">
                  <a:moveTo>
                    <a:pt x="2201606" y="1033195"/>
                  </a:moveTo>
                  <a:lnTo>
                    <a:pt x="2153071" y="1033195"/>
                  </a:lnTo>
                  <a:lnTo>
                    <a:pt x="2153071" y="1027800"/>
                  </a:lnTo>
                  <a:lnTo>
                    <a:pt x="2201606" y="1027800"/>
                  </a:lnTo>
                  <a:lnTo>
                    <a:pt x="2201606" y="1033195"/>
                  </a:lnTo>
                  <a:close/>
                </a:path>
                <a:path w="5038724" h="1857375">
                  <a:moveTo>
                    <a:pt x="2180035" y="1054774"/>
                  </a:moveTo>
                  <a:lnTo>
                    <a:pt x="2174642" y="1054774"/>
                  </a:lnTo>
                  <a:lnTo>
                    <a:pt x="2174642" y="1033195"/>
                  </a:lnTo>
                  <a:lnTo>
                    <a:pt x="2180035" y="1033195"/>
                  </a:lnTo>
                  <a:lnTo>
                    <a:pt x="2180035" y="1054774"/>
                  </a:lnTo>
                  <a:close/>
                </a:path>
                <a:path w="5038724" h="1857375">
                  <a:moveTo>
                    <a:pt x="2519781" y="1123556"/>
                  </a:moveTo>
                  <a:lnTo>
                    <a:pt x="2519781" y="1120859"/>
                  </a:lnTo>
                  <a:lnTo>
                    <a:pt x="2525173" y="1120859"/>
                  </a:lnTo>
                  <a:lnTo>
                    <a:pt x="2525173" y="1122208"/>
                  </a:lnTo>
                  <a:lnTo>
                    <a:pt x="2519781" y="1123556"/>
                  </a:lnTo>
                  <a:close/>
                </a:path>
                <a:path w="5038724" h="1857375">
                  <a:moveTo>
                    <a:pt x="2294632" y="1142438"/>
                  </a:moveTo>
                  <a:lnTo>
                    <a:pt x="2289239" y="1142438"/>
                  </a:lnTo>
                  <a:lnTo>
                    <a:pt x="2289239" y="1120859"/>
                  </a:lnTo>
                  <a:lnTo>
                    <a:pt x="2294632" y="1120859"/>
                  </a:lnTo>
                  <a:lnTo>
                    <a:pt x="2294632" y="1142438"/>
                  </a:lnTo>
                  <a:close/>
                </a:path>
                <a:path w="5038724" h="1857375">
                  <a:moveTo>
                    <a:pt x="2316203" y="1147832"/>
                  </a:moveTo>
                  <a:lnTo>
                    <a:pt x="2267668" y="1147832"/>
                  </a:lnTo>
                  <a:lnTo>
                    <a:pt x="2267668" y="1142438"/>
                  </a:lnTo>
                  <a:lnTo>
                    <a:pt x="2316203" y="1142438"/>
                  </a:lnTo>
                  <a:lnTo>
                    <a:pt x="2316203" y="1147832"/>
                  </a:lnTo>
                  <a:close/>
                </a:path>
                <a:path w="5038724" h="1857375">
                  <a:moveTo>
                    <a:pt x="2294632" y="1169411"/>
                  </a:moveTo>
                  <a:lnTo>
                    <a:pt x="2289239" y="1169411"/>
                  </a:lnTo>
                  <a:lnTo>
                    <a:pt x="2289239" y="1147832"/>
                  </a:lnTo>
                  <a:lnTo>
                    <a:pt x="2294632" y="1147832"/>
                  </a:lnTo>
                  <a:lnTo>
                    <a:pt x="2294632" y="1169411"/>
                  </a:lnTo>
                  <a:close/>
                </a:path>
                <a:path w="5038724" h="1857375">
                  <a:moveTo>
                    <a:pt x="2065438" y="1142438"/>
                  </a:moveTo>
                  <a:lnTo>
                    <a:pt x="2060045" y="1142438"/>
                  </a:lnTo>
                  <a:lnTo>
                    <a:pt x="2060045" y="1120859"/>
                  </a:lnTo>
                  <a:lnTo>
                    <a:pt x="2065438" y="1120859"/>
                  </a:lnTo>
                  <a:lnTo>
                    <a:pt x="2065438" y="1142438"/>
                  </a:lnTo>
                  <a:close/>
                </a:path>
                <a:path w="5038724" h="1857375">
                  <a:moveTo>
                    <a:pt x="2087009" y="1147832"/>
                  </a:moveTo>
                  <a:lnTo>
                    <a:pt x="2038474" y="1147832"/>
                  </a:lnTo>
                  <a:lnTo>
                    <a:pt x="2038474" y="1142438"/>
                  </a:lnTo>
                  <a:lnTo>
                    <a:pt x="2087009" y="1142438"/>
                  </a:lnTo>
                  <a:lnTo>
                    <a:pt x="2087009" y="1147832"/>
                  </a:lnTo>
                  <a:close/>
                </a:path>
                <a:path w="5038724" h="1857375">
                  <a:moveTo>
                    <a:pt x="2065438" y="1169411"/>
                  </a:moveTo>
                  <a:lnTo>
                    <a:pt x="2060045" y="1169411"/>
                  </a:lnTo>
                  <a:lnTo>
                    <a:pt x="2060045" y="1147832"/>
                  </a:lnTo>
                  <a:lnTo>
                    <a:pt x="2065438" y="1147832"/>
                  </a:lnTo>
                  <a:lnTo>
                    <a:pt x="2065438" y="1169411"/>
                  </a:lnTo>
                  <a:close/>
                </a:path>
                <a:path w="5038724" h="1857375">
                  <a:moveTo>
                    <a:pt x="2410577" y="1262470"/>
                  </a:moveTo>
                  <a:lnTo>
                    <a:pt x="2383613" y="1262470"/>
                  </a:lnTo>
                  <a:lnTo>
                    <a:pt x="2383613" y="1257075"/>
                  </a:lnTo>
                  <a:lnTo>
                    <a:pt x="2405184" y="1257075"/>
                  </a:lnTo>
                  <a:lnTo>
                    <a:pt x="2405184" y="1235496"/>
                  </a:lnTo>
                  <a:lnTo>
                    <a:pt x="2410577" y="1235496"/>
                  </a:lnTo>
                  <a:lnTo>
                    <a:pt x="2410577" y="1262470"/>
                  </a:lnTo>
                  <a:close/>
                </a:path>
                <a:path w="5038724" h="1857375">
                  <a:moveTo>
                    <a:pt x="2180035" y="1257075"/>
                  </a:moveTo>
                  <a:lnTo>
                    <a:pt x="2174642" y="1257075"/>
                  </a:lnTo>
                  <a:lnTo>
                    <a:pt x="2174642" y="1235496"/>
                  </a:lnTo>
                  <a:lnTo>
                    <a:pt x="2180035" y="1235496"/>
                  </a:lnTo>
                  <a:lnTo>
                    <a:pt x="2180035" y="1257075"/>
                  </a:lnTo>
                  <a:close/>
                </a:path>
                <a:path w="5038724" h="1857375">
                  <a:moveTo>
                    <a:pt x="2201606" y="1262470"/>
                  </a:moveTo>
                  <a:lnTo>
                    <a:pt x="2153071" y="1262470"/>
                  </a:lnTo>
                  <a:lnTo>
                    <a:pt x="2153071" y="1257075"/>
                  </a:lnTo>
                  <a:lnTo>
                    <a:pt x="2201606" y="1257075"/>
                  </a:lnTo>
                  <a:lnTo>
                    <a:pt x="2201606" y="1262470"/>
                  </a:lnTo>
                  <a:close/>
                </a:path>
                <a:path w="5038724" h="1857375">
                  <a:moveTo>
                    <a:pt x="2180035" y="1284048"/>
                  </a:moveTo>
                  <a:lnTo>
                    <a:pt x="2174642" y="1284048"/>
                  </a:lnTo>
                  <a:lnTo>
                    <a:pt x="2174642" y="1262470"/>
                  </a:lnTo>
                  <a:lnTo>
                    <a:pt x="2180035" y="1262470"/>
                  </a:lnTo>
                  <a:lnTo>
                    <a:pt x="2180035" y="1284048"/>
                  </a:lnTo>
                  <a:close/>
                </a:path>
                <a:path w="5038724" h="1857375">
                  <a:moveTo>
                    <a:pt x="2294632" y="1371712"/>
                  </a:moveTo>
                  <a:lnTo>
                    <a:pt x="2289239" y="1371712"/>
                  </a:lnTo>
                  <a:lnTo>
                    <a:pt x="2289239" y="1350133"/>
                  </a:lnTo>
                  <a:lnTo>
                    <a:pt x="2294632" y="1350133"/>
                  </a:lnTo>
                  <a:lnTo>
                    <a:pt x="2294632" y="1371712"/>
                  </a:lnTo>
                  <a:close/>
                </a:path>
                <a:path w="5038724" h="1857375">
                  <a:moveTo>
                    <a:pt x="2316203" y="1377107"/>
                  </a:moveTo>
                  <a:lnTo>
                    <a:pt x="2267668" y="1377107"/>
                  </a:lnTo>
                  <a:lnTo>
                    <a:pt x="2267668" y="1371712"/>
                  </a:lnTo>
                  <a:lnTo>
                    <a:pt x="2316203" y="1371712"/>
                  </a:lnTo>
                  <a:lnTo>
                    <a:pt x="2316203" y="1377107"/>
                  </a:lnTo>
                  <a:close/>
                </a:path>
                <a:path w="5038724" h="1857375">
                  <a:moveTo>
                    <a:pt x="2294632" y="1398686"/>
                  </a:moveTo>
                  <a:lnTo>
                    <a:pt x="2289239" y="1398686"/>
                  </a:lnTo>
                  <a:lnTo>
                    <a:pt x="2289239" y="1377107"/>
                  </a:lnTo>
                  <a:lnTo>
                    <a:pt x="2294632" y="1377107"/>
                  </a:lnTo>
                  <a:lnTo>
                    <a:pt x="2294632" y="1398686"/>
                  </a:lnTo>
                  <a:close/>
                </a:path>
                <a:path w="5038724" h="1857375">
                  <a:moveTo>
                    <a:pt x="2065438" y="1371712"/>
                  </a:moveTo>
                  <a:lnTo>
                    <a:pt x="2060045" y="1371712"/>
                  </a:lnTo>
                  <a:lnTo>
                    <a:pt x="2060045" y="1350133"/>
                  </a:lnTo>
                  <a:lnTo>
                    <a:pt x="2065438" y="1350133"/>
                  </a:lnTo>
                  <a:lnTo>
                    <a:pt x="2065438" y="1371712"/>
                  </a:lnTo>
                  <a:close/>
                </a:path>
                <a:path w="5038724" h="1857375">
                  <a:moveTo>
                    <a:pt x="2087009" y="1377107"/>
                  </a:moveTo>
                  <a:lnTo>
                    <a:pt x="2038474" y="1377107"/>
                  </a:lnTo>
                  <a:lnTo>
                    <a:pt x="2038474" y="1371712"/>
                  </a:lnTo>
                  <a:lnTo>
                    <a:pt x="2087009" y="1371712"/>
                  </a:lnTo>
                  <a:lnTo>
                    <a:pt x="2087009" y="1377107"/>
                  </a:lnTo>
                  <a:close/>
                </a:path>
                <a:path w="5038724" h="1857375">
                  <a:moveTo>
                    <a:pt x="2065438" y="1398686"/>
                  </a:moveTo>
                  <a:lnTo>
                    <a:pt x="2060045" y="1398686"/>
                  </a:lnTo>
                  <a:lnTo>
                    <a:pt x="2060045" y="1377107"/>
                  </a:lnTo>
                  <a:lnTo>
                    <a:pt x="2065438" y="1377107"/>
                  </a:lnTo>
                  <a:lnTo>
                    <a:pt x="2065438" y="1398686"/>
                  </a:lnTo>
                  <a:close/>
                </a:path>
                <a:path w="5038724" h="1857375">
                  <a:moveTo>
                    <a:pt x="2180035" y="1486349"/>
                  </a:moveTo>
                  <a:lnTo>
                    <a:pt x="2174642" y="1486349"/>
                  </a:lnTo>
                  <a:lnTo>
                    <a:pt x="2174642" y="1464771"/>
                  </a:lnTo>
                  <a:lnTo>
                    <a:pt x="2180035" y="1464771"/>
                  </a:lnTo>
                  <a:lnTo>
                    <a:pt x="2180035" y="1486349"/>
                  </a:lnTo>
                  <a:close/>
                </a:path>
                <a:path w="5038724" h="1857375">
                  <a:moveTo>
                    <a:pt x="2201606" y="1491744"/>
                  </a:moveTo>
                  <a:lnTo>
                    <a:pt x="2153071" y="1491744"/>
                  </a:lnTo>
                  <a:lnTo>
                    <a:pt x="2153071" y="1486349"/>
                  </a:lnTo>
                  <a:lnTo>
                    <a:pt x="2201606" y="1486349"/>
                  </a:lnTo>
                  <a:lnTo>
                    <a:pt x="2201606" y="1491744"/>
                  </a:lnTo>
                  <a:close/>
                </a:path>
                <a:path w="5038724" h="1857375">
                  <a:moveTo>
                    <a:pt x="2180035" y="1513323"/>
                  </a:moveTo>
                  <a:lnTo>
                    <a:pt x="2174642" y="1513323"/>
                  </a:lnTo>
                  <a:lnTo>
                    <a:pt x="2174642" y="1491744"/>
                  </a:lnTo>
                  <a:lnTo>
                    <a:pt x="2180035" y="1491744"/>
                  </a:lnTo>
                  <a:lnTo>
                    <a:pt x="2180035" y="1513323"/>
                  </a:lnTo>
                  <a:close/>
                </a:path>
                <a:path w="5038724" h="1857375">
                  <a:moveTo>
                    <a:pt x="2065438" y="1600986"/>
                  </a:moveTo>
                  <a:lnTo>
                    <a:pt x="2060045" y="1600986"/>
                  </a:lnTo>
                  <a:lnTo>
                    <a:pt x="2060045" y="1579408"/>
                  </a:lnTo>
                  <a:lnTo>
                    <a:pt x="2065438" y="1579408"/>
                  </a:lnTo>
                  <a:lnTo>
                    <a:pt x="2065438" y="1600986"/>
                  </a:lnTo>
                  <a:close/>
                </a:path>
                <a:path w="5038724" h="1857375">
                  <a:moveTo>
                    <a:pt x="2087009" y="1606381"/>
                  </a:moveTo>
                  <a:lnTo>
                    <a:pt x="2038474" y="1606381"/>
                  </a:lnTo>
                  <a:lnTo>
                    <a:pt x="2038474" y="1600986"/>
                  </a:lnTo>
                  <a:lnTo>
                    <a:pt x="2087009" y="1600986"/>
                  </a:lnTo>
                  <a:lnTo>
                    <a:pt x="2087009" y="1606381"/>
                  </a:lnTo>
                  <a:close/>
                </a:path>
                <a:path w="5038724" h="1857375">
                  <a:moveTo>
                    <a:pt x="2065438" y="1627960"/>
                  </a:moveTo>
                  <a:lnTo>
                    <a:pt x="2060045" y="1627960"/>
                  </a:lnTo>
                  <a:lnTo>
                    <a:pt x="2060045" y="1606381"/>
                  </a:lnTo>
                  <a:lnTo>
                    <a:pt x="2065438" y="1606381"/>
                  </a:lnTo>
                  <a:lnTo>
                    <a:pt x="2065438" y="1627960"/>
                  </a:lnTo>
                  <a:close/>
                </a:path>
                <a:path w="5038724" h="1857375">
                  <a:moveTo>
                    <a:pt x="2181383" y="1721018"/>
                  </a:moveTo>
                  <a:lnTo>
                    <a:pt x="2154419" y="1721018"/>
                  </a:lnTo>
                  <a:lnTo>
                    <a:pt x="2154419" y="1715624"/>
                  </a:lnTo>
                  <a:lnTo>
                    <a:pt x="2175990" y="1715624"/>
                  </a:lnTo>
                  <a:lnTo>
                    <a:pt x="2175990" y="1694045"/>
                  </a:lnTo>
                  <a:lnTo>
                    <a:pt x="2181383" y="1694045"/>
                  </a:lnTo>
                  <a:lnTo>
                    <a:pt x="2181383" y="1721018"/>
                  </a:lnTo>
                  <a:close/>
                </a:path>
                <a:path w="5038724" h="1857375">
                  <a:moveTo>
                    <a:pt x="2065438" y="1830261"/>
                  </a:moveTo>
                  <a:lnTo>
                    <a:pt x="2060045" y="1830261"/>
                  </a:lnTo>
                  <a:lnTo>
                    <a:pt x="2060045" y="1808682"/>
                  </a:lnTo>
                  <a:lnTo>
                    <a:pt x="2065438" y="1808682"/>
                  </a:lnTo>
                  <a:lnTo>
                    <a:pt x="2065438" y="1830261"/>
                  </a:lnTo>
                  <a:close/>
                </a:path>
                <a:path w="5038724" h="1857375">
                  <a:moveTo>
                    <a:pt x="2087009" y="1835656"/>
                  </a:moveTo>
                  <a:lnTo>
                    <a:pt x="2038474" y="1835656"/>
                  </a:lnTo>
                  <a:lnTo>
                    <a:pt x="2038474" y="1830261"/>
                  </a:lnTo>
                  <a:lnTo>
                    <a:pt x="2087009" y="1830261"/>
                  </a:lnTo>
                  <a:lnTo>
                    <a:pt x="2087009" y="1835656"/>
                  </a:lnTo>
                  <a:close/>
                </a:path>
                <a:path w="5038724" h="1857375">
                  <a:moveTo>
                    <a:pt x="2065438" y="1857234"/>
                  </a:moveTo>
                  <a:lnTo>
                    <a:pt x="2060045" y="1857234"/>
                  </a:lnTo>
                  <a:lnTo>
                    <a:pt x="2060045" y="1835656"/>
                  </a:lnTo>
                  <a:lnTo>
                    <a:pt x="2065438" y="1835656"/>
                  </a:lnTo>
                  <a:lnTo>
                    <a:pt x="2065438" y="1857234"/>
                  </a:lnTo>
                  <a:close/>
                </a:path>
                <a:path w="5038724" h="1857375">
                  <a:moveTo>
                    <a:pt x="1859164" y="2809"/>
                  </a:moveTo>
                  <a:lnTo>
                    <a:pt x="1810629" y="2809"/>
                  </a:lnTo>
                  <a:lnTo>
                    <a:pt x="1810629" y="0"/>
                  </a:lnTo>
                  <a:lnTo>
                    <a:pt x="1859164" y="0"/>
                  </a:lnTo>
                  <a:lnTo>
                    <a:pt x="1859164" y="2809"/>
                  </a:lnTo>
                  <a:close/>
                </a:path>
                <a:path w="5038724" h="1857375">
                  <a:moveTo>
                    <a:pt x="1837593" y="24388"/>
                  </a:moveTo>
                  <a:lnTo>
                    <a:pt x="1832200" y="24388"/>
                  </a:lnTo>
                  <a:lnTo>
                    <a:pt x="1832200" y="2809"/>
                  </a:lnTo>
                  <a:lnTo>
                    <a:pt x="1837593" y="2809"/>
                  </a:lnTo>
                  <a:lnTo>
                    <a:pt x="1837593" y="24388"/>
                  </a:lnTo>
                  <a:close/>
                </a:path>
                <a:path w="5038724" h="1857375">
                  <a:moveTo>
                    <a:pt x="1629970" y="2809"/>
                  </a:moveTo>
                  <a:lnTo>
                    <a:pt x="1581435" y="2809"/>
                  </a:lnTo>
                  <a:lnTo>
                    <a:pt x="1581435" y="0"/>
                  </a:lnTo>
                  <a:lnTo>
                    <a:pt x="1629970" y="0"/>
                  </a:lnTo>
                  <a:lnTo>
                    <a:pt x="1629970" y="2809"/>
                  </a:lnTo>
                  <a:close/>
                </a:path>
                <a:path w="5038724" h="1857375">
                  <a:moveTo>
                    <a:pt x="1608399" y="24388"/>
                  </a:moveTo>
                  <a:lnTo>
                    <a:pt x="1603006" y="24388"/>
                  </a:lnTo>
                  <a:lnTo>
                    <a:pt x="1603006" y="2809"/>
                  </a:lnTo>
                  <a:lnTo>
                    <a:pt x="1608399" y="2809"/>
                  </a:lnTo>
                  <a:lnTo>
                    <a:pt x="1608399" y="24388"/>
                  </a:lnTo>
                  <a:close/>
                </a:path>
                <a:path w="5038724" h="1857375">
                  <a:moveTo>
                    <a:pt x="1400777" y="2809"/>
                  </a:moveTo>
                  <a:lnTo>
                    <a:pt x="1352242" y="2809"/>
                  </a:lnTo>
                  <a:lnTo>
                    <a:pt x="1352242" y="0"/>
                  </a:lnTo>
                  <a:lnTo>
                    <a:pt x="1400777" y="0"/>
                  </a:lnTo>
                  <a:lnTo>
                    <a:pt x="1400777" y="2809"/>
                  </a:lnTo>
                  <a:close/>
                </a:path>
                <a:path w="5038724" h="1857375">
                  <a:moveTo>
                    <a:pt x="1379206" y="24388"/>
                  </a:moveTo>
                  <a:lnTo>
                    <a:pt x="1373813" y="24388"/>
                  </a:lnTo>
                  <a:lnTo>
                    <a:pt x="1373813" y="2809"/>
                  </a:lnTo>
                  <a:lnTo>
                    <a:pt x="1379206" y="2809"/>
                  </a:lnTo>
                  <a:lnTo>
                    <a:pt x="1379206" y="24388"/>
                  </a:lnTo>
                  <a:close/>
                </a:path>
                <a:path w="5038724" h="1857375">
                  <a:moveTo>
                    <a:pt x="1171583" y="2809"/>
                  </a:moveTo>
                  <a:lnTo>
                    <a:pt x="1123048" y="2809"/>
                  </a:lnTo>
                  <a:lnTo>
                    <a:pt x="1123048" y="0"/>
                  </a:lnTo>
                  <a:lnTo>
                    <a:pt x="1171583" y="0"/>
                  </a:lnTo>
                  <a:lnTo>
                    <a:pt x="1171583" y="2809"/>
                  </a:lnTo>
                  <a:close/>
                </a:path>
                <a:path w="5038724" h="1857375">
                  <a:moveTo>
                    <a:pt x="1150012" y="24388"/>
                  </a:moveTo>
                  <a:lnTo>
                    <a:pt x="1144619" y="24388"/>
                  </a:lnTo>
                  <a:lnTo>
                    <a:pt x="1144619" y="2809"/>
                  </a:lnTo>
                  <a:lnTo>
                    <a:pt x="1150012" y="2809"/>
                  </a:lnTo>
                  <a:lnTo>
                    <a:pt x="1150012" y="24388"/>
                  </a:lnTo>
                  <a:close/>
                </a:path>
                <a:path w="5038724" h="1857375">
                  <a:moveTo>
                    <a:pt x="1950841" y="112052"/>
                  </a:moveTo>
                  <a:lnTo>
                    <a:pt x="1945448" y="112052"/>
                  </a:lnTo>
                  <a:lnTo>
                    <a:pt x="1945448" y="90473"/>
                  </a:lnTo>
                  <a:lnTo>
                    <a:pt x="1950841" y="90473"/>
                  </a:lnTo>
                  <a:lnTo>
                    <a:pt x="1950841" y="112052"/>
                  </a:lnTo>
                  <a:close/>
                </a:path>
                <a:path w="5038724" h="1857375">
                  <a:moveTo>
                    <a:pt x="1972412" y="117446"/>
                  </a:moveTo>
                  <a:lnTo>
                    <a:pt x="1923877" y="117446"/>
                  </a:lnTo>
                  <a:lnTo>
                    <a:pt x="1923877" y="112052"/>
                  </a:lnTo>
                  <a:lnTo>
                    <a:pt x="1972412" y="112052"/>
                  </a:lnTo>
                  <a:lnTo>
                    <a:pt x="1972412" y="117446"/>
                  </a:lnTo>
                  <a:close/>
                </a:path>
                <a:path w="5038724" h="1857375">
                  <a:moveTo>
                    <a:pt x="1950841" y="139025"/>
                  </a:moveTo>
                  <a:lnTo>
                    <a:pt x="1945448" y="139025"/>
                  </a:lnTo>
                  <a:lnTo>
                    <a:pt x="1945448" y="117446"/>
                  </a:lnTo>
                  <a:lnTo>
                    <a:pt x="1950841" y="117446"/>
                  </a:lnTo>
                  <a:lnTo>
                    <a:pt x="1950841" y="139025"/>
                  </a:lnTo>
                  <a:close/>
                </a:path>
                <a:path w="5038724" h="1857375">
                  <a:moveTo>
                    <a:pt x="1722996" y="112052"/>
                  </a:moveTo>
                  <a:lnTo>
                    <a:pt x="1717603" y="112052"/>
                  </a:lnTo>
                  <a:lnTo>
                    <a:pt x="1717603" y="90473"/>
                  </a:lnTo>
                  <a:lnTo>
                    <a:pt x="1722996" y="90473"/>
                  </a:lnTo>
                  <a:lnTo>
                    <a:pt x="1722996" y="112052"/>
                  </a:lnTo>
                  <a:close/>
                </a:path>
                <a:path w="5038724" h="1857375">
                  <a:moveTo>
                    <a:pt x="1744567" y="117446"/>
                  </a:moveTo>
                  <a:lnTo>
                    <a:pt x="1696032" y="117446"/>
                  </a:lnTo>
                  <a:lnTo>
                    <a:pt x="1696032" y="112052"/>
                  </a:lnTo>
                  <a:lnTo>
                    <a:pt x="1744567" y="112052"/>
                  </a:lnTo>
                  <a:lnTo>
                    <a:pt x="1744567" y="117446"/>
                  </a:lnTo>
                  <a:close/>
                </a:path>
                <a:path w="5038724" h="1857375">
                  <a:moveTo>
                    <a:pt x="1722996" y="139025"/>
                  </a:moveTo>
                  <a:lnTo>
                    <a:pt x="1717603" y="139025"/>
                  </a:lnTo>
                  <a:lnTo>
                    <a:pt x="1717603" y="117446"/>
                  </a:lnTo>
                  <a:lnTo>
                    <a:pt x="1722996" y="117446"/>
                  </a:lnTo>
                  <a:lnTo>
                    <a:pt x="1722996" y="139025"/>
                  </a:lnTo>
                  <a:close/>
                </a:path>
                <a:path w="5038724" h="1857375">
                  <a:moveTo>
                    <a:pt x="1493802" y="112052"/>
                  </a:moveTo>
                  <a:lnTo>
                    <a:pt x="1488410" y="112052"/>
                  </a:lnTo>
                  <a:lnTo>
                    <a:pt x="1488410" y="90473"/>
                  </a:lnTo>
                  <a:lnTo>
                    <a:pt x="1493802" y="90473"/>
                  </a:lnTo>
                  <a:lnTo>
                    <a:pt x="1493802" y="112052"/>
                  </a:lnTo>
                  <a:close/>
                </a:path>
                <a:path w="5038724" h="1857375">
                  <a:moveTo>
                    <a:pt x="1515373" y="117446"/>
                  </a:moveTo>
                  <a:lnTo>
                    <a:pt x="1466838" y="117446"/>
                  </a:lnTo>
                  <a:lnTo>
                    <a:pt x="1466838" y="112052"/>
                  </a:lnTo>
                  <a:lnTo>
                    <a:pt x="1515373" y="112052"/>
                  </a:lnTo>
                  <a:lnTo>
                    <a:pt x="1515373" y="117446"/>
                  </a:lnTo>
                  <a:close/>
                </a:path>
                <a:path w="5038724" h="1857375">
                  <a:moveTo>
                    <a:pt x="1493802" y="139025"/>
                  </a:moveTo>
                  <a:lnTo>
                    <a:pt x="1488410" y="139025"/>
                  </a:lnTo>
                  <a:lnTo>
                    <a:pt x="1488410" y="117446"/>
                  </a:lnTo>
                  <a:lnTo>
                    <a:pt x="1493802" y="117446"/>
                  </a:lnTo>
                  <a:lnTo>
                    <a:pt x="1493802" y="139025"/>
                  </a:lnTo>
                  <a:close/>
                </a:path>
                <a:path w="5038724" h="1857375">
                  <a:moveTo>
                    <a:pt x="1264609" y="112052"/>
                  </a:moveTo>
                  <a:lnTo>
                    <a:pt x="1259216" y="112052"/>
                  </a:lnTo>
                  <a:lnTo>
                    <a:pt x="1259216" y="90473"/>
                  </a:lnTo>
                  <a:lnTo>
                    <a:pt x="1264609" y="90473"/>
                  </a:lnTo>
                  <a:lnTo>
                    <a:pt x="1264609" y="112052"/>
                  </a:lnTo>
                  <a:close/>
                </a:path>
                <a:path w="5038724" h="1857375">
                  <a:moveTo>
                    <a:pt x="1286180" y="117446"/>
                  </a:moveTo>
                  <a:lnTo>
                    <a:pt x="1237645" y="117446"/>
                  </a:lnTo>
                  <a:lnTo>
                    <a:pt x="1237645" y="112052"/>
                  </a:lnTo>
                  <a:lnTo>
                    <a:pt x="1286180" y="112052"/>
                  </a:lnTo>
                  <a:lnTo>
                    <a:pt x="1286180" y="117446"/>
                  </a:lnTo>
                  <a:close/>
                </a:path>
                <a:path w="5038724" h="1857375">
                  <a:moveTo>
                    <a:pt x="1264609" y="139025"/>
                  </a:moveTo>
                  <a:lnTo>
                    <a:pt x="1259216" y="139025"/>
                  </a:lnTo>
                  <a:lnTo>
                    <a:pt x="1259216" y="117446"/>
                  </a:lnTo>
                  <a:lnTo>
                    <a:pt x="1264609" y="117446"/>
                  </a:lnTo>
                  <a:lnTo>
                    <a:pt x="1264609" y="139025"/>
                  </a:lnTo>
                  <a:close/>
                </a:path>
                <a:path w="5038724" h="1857375">
                  <a:moveTo>
                    <a:pt x="1837593" y="226689"/>
                  </a:moveTo>
                  <a:lnTo>
                    <a:pt x="1832200" y="226689"/>
                  </a:lnTo>
                  <a:lnTo>
                    <a:pt x="1832200" y="205110"/>
                  </a:lnTo>
                  <a:lnTo>
                    <a:pt x="1837593" y="205110"/>
                  </a:lnTo>
                  <a:lnTo>
                    <a:pt x="1837593" y="226689"/>
                  </a:lnTo>
                  <a:close/>
                </a:path>
                <a:path w="5038724" h="1857375">
                  <a:moveTo>
                    <a:pt x="1859164" y="232083"/>
                  </a:moveTo>
                  <a:lnTo>
                    <a:pt x="1810629" y="232083"/>
                  </a:lnTo>
                  <a:lnTo>
                    <a:pt x="1810629" y="226689"/>
                  </a:lnTo>
                  <a:lnTo>
                    <a:pt x="1859164" y="226689"/>
                  </a:lnTo>
                  <a:lnTo>
                    <a:pt x="1859164" y="232083"/>
                  </a:lnTo>
                  <a:close/>
                </a:path>
                <a:path w="5038724" h="1857375">
                  <a:moveTo>
                    <a:pt x="1837593" y="253662"/>
                  </a:moveTo>
                  <a:lnTo>
                    <a:pt x="1832200" y="253662"/>
                  </a:lnTo>
                  <a:lnTo>
                    <a:pt x="1832200" y="232083"/>
                  </a:lnTo>
                  <a:lnTo>
                    <a:pt x="1837593" y="232083"/>
                  </a:lnTo>
                  <a:lnTo>
                    <a:pt x="1837593" y="253662"/>
                  </a:lnTo>
                  <a:close/>
                </a:path>
                <a:path w="5038724" h="1857375">
                  <a:moveTo>
                    <a:pt x="1608399" y="226689"/>
                  </a:moveTo>
                  <a:lnTo>
                    <a:pt x="1603006" y="226689"/>
                  </a:lnTo>
                  <a:lnTo>
                    <a:pt x="1603006" y="205110"/>
                  </a:lnTo>
                  <a:lnTo>
                    <a:pt x="1608399" y="205110"/>
                  </a:lnTo>
                  <a:lnTo>
                    <a:pt x="1608399" y="226689"/>
                  </a:lnTo>
                  <a:close/>
                </a:path>
                <a:path w="5038724" h="1857375">
                  <a:moveTo>
                    <a:pt x="1629970" y="232083"/>
                  </a:moveTo>
                  <a:lnTo>
                    <a:pt x="1581435" y="232083"/>
                  </a:lnTo>
                  <a:lnTo>
                    <a:pt x="1581435" y="226689"/>
                  </a:lnTo>
                  <a:lnTo>
                    <a:pt x="1629970" y="226689"/>
                  </a:lnTo>
                  <a:lnTo>
                    <a:pt x="1629970" y="232083"/>
                  </a:lnTo>
                  <a:close/>
                </a:path>
                <a:path w="5038724" h="1857375">
                  <a:moveTo>
                    <a:pt x="1608399" y="253662"/>
                  </a:moveTo>
                  <a:lnTo>
                    <a:pt x="1603006" y="253662"/>
                  </a:lnTo>
                  <a:lnTo>
                    <a:pt x="1603006" y="232083"/>
                  </a:lnTo>
                  <a:lnTo>
                    <a:pt x="1608399" y="232083"/>
                  </a:lnTo>
                  <a:lnTo>
                    <a:pt x="1608399" y="253662"/>
                  </a:lnTo>
                  <a:close/>
                </a:path>
                <a:path w="5038724" h="1857375">
                  <a:moveTo>
                    <a:pt x="1379206" y="226689"/>
                  </a:moveTo>
                  <a:lnTo>
                    <a:pt x="1373813" y="226689"/>
                  </a:lnTo>
                  <a:lnTo>
                    <a:pt x="1373813" y="205110"/>
                  </a:lnTo>
                  <a:lnTo>
                    <a:pt x="1379206" y="205110"/>
                  </a:lnTo>
                  <a:lnTo>
                    <a:pt x="1379206" y="226689"/>
                  </a:lnTo>
                  <a:close/>
                </a:path>
                <a:path w="5038724" h="1857375">
                  <a:moveTo>
                    <a:pt x="1400777" y="232083"/>
                  </a:moveTo>
                  <a:lnTo>
                    <a:pt x="1352242" y="232083"/>
                  </a:lnTo>
                  <a:lnTo>
                    <a:pt x="1352242" y="226689"/>
                  </a:lnTo>
                  <a:lnTo>
                    <a:pt x="1400777" y="226689"/>
                  </a:lnTo>
                  <a:lnTo>
                    <a:pt x="1400777" y="232083"/>
                  </a:lnTo>
                  <a:close/>
                </a:path>
                <a:path w="5038724" h="1857375">
                  <a:moveTo>
                    <a:pt x="1379206" y="253662"/>
                  </a:moveTo>
                  <a:lnTo>
                    <a:pt x="1373813" y="253662"/>
                  </a:lnTo>
                  <a:lnTo>
                    <a:pt x="1373813" y="232083"/>
                  </a:lnTo>
                  <a:lnTo>
                    <a:pt x="1379206" y="232083"/>
                  </a:lnTo>
                  <a:lnTo>
                    <a:pt x="1379206" y="253662"/>
                  </a:lnTo>
                  <a:close/>
                </a:path>
                <a:path w="5038724" h="1857375">
                  <a:moveTo>
                    <a:pt x="1150012" y="226689"/>
                  </a:moveTo>
                  <a:lnTo>
                    <a:pt x="1144619" y="226689"/>
                  </a:lnTo>
                  <a:lnTo>
                    <a:pt x="1144619" y="205110"/>
                  </a:lnTo>
                  <a:lnTo>
                    <a:pt x="1150012" y="205110"/>
                  </a:lnTo>
                  <a:lnTo>
                    <a:pt x="1150012" y="226689"/>
                  </a:lnTo>
                  <a:close/>
                </a:path>
                <a:path w="5038724" h="1857375">
                  <a:moveTo>
                    <a:pt x="1171583" y="232083"/>
                  </a:moveTo>
                  <a:lnTo>
                    <a:pt x="1123048" y="232083"/>
                  </a:lnTo>
                  <a:lnTo>
                    <a:pt x="1123048" y="226689"/>
                  </a:lnTo>
                  <a:lnTo>
                    <a:pt x="1171583" y="226689"/>
                  </a:lnTo>
                  <a:lnTo>
                    <a:pt x="1171583" y="232083"/>
                  </a:lnTo>
                  <a:close/>
                </a:path>
                <a:path w="5038724" h="1857375">
                  <a:moveTo>
                    <a:pt x="1150012" y="253662"/>
                  </a:moveTo>
                  <a:lnTo>
                    <a:pt x="1144619" y="253662"/>
                  </a:lnTo>
                  <a:lnTo>
                    <a:pt x="1144619" y="232083"/>
                  </a:lnTo>
                  <a:lnTo>
                    <a:pt x="1150012" y="232083"/>
                  </a:lnTo>
                  <a:lnTo>
                    <a:pt x="1150012" y="253662"/>
                  </a:lnTo>
                  <a:close/>
                </a:path>
                <a:path w="5038724" h="1857375">
                  <a:moveTo>
                    <a:pt x="1950841" y="341326"/>
                  </a:moveTo>
                  <a:lnTo>
                    <a:pt x="1945448" y="341326"/>
                  </a:lnTo>
                  <a:lnTo>
                    <a:pt x="1945448" y="319747"/>
                  </a:lnTo>
                  <a:lnTo>
                    <a:pt x="1950841" y="319747"/>
                  </a:lnTo>
                  <a:lnTo>
                    <a:pt x="1950841" y="341326"/>
                  </a:lnTo>
                  <a:close/>
                </a:path>
                <a:path w="5038724" h="1857375">
                  <a:moveTo>
                    <a:pt x="1972412" y="346721"/>
                  </a:moveTo>
                  <a:lnTo>
                    <a:pt x="1923877" y="346721"/>
                  </a:lnTo>
                  <a:lnTo>
                    <a:pt x="1923877" y="341326"/>
                  </a:lnTo>
                  <a:lnTo>
                    <a:pt x="1972412" y="341326"/>
                  </a:lnTo>
                  <a:lnTo>
                    <a:pt x="1972412" y="346721"/>
                  </a:lnTo>
                  <a:close/>
                </a:path>
                <a:path w="5038724" h="1857375">
                  <a:moveTo>
                    <a:pt x="1950841" y="368299"/>
                  </a:moveTo>
                  <a:lnTo>
                    <a:pt x="1945448" y="368299"/>
                  </a:lnTo>
                  <a:lnTo>
                    <a:pt x="1945448" y="346721"/>
                  </a:lnTo>
                  <a:lnTo>
                    <a:pt x="1950841" y="346721"/>
                  </a:lnTo>
                  <a:lnTo>
                    <a:pt x="1950841" y="368299"/>
                  </a:lnTo>
                  <a:close/>
                </a:path>
                <a:path w="5038724" h="1857375">
                  <a:moveTo>
                    <a:pt x="1722996" y="341326"/>
                  </a:moveTo>
                  <a:lnTo>
                    <a:pt x="1717603" y="341326"/>
                  </a:lnTo>
                  <a:lnTo>
                    <a:pt x="1717603" y="319747"/>
                  </a:lnTo>
                  <a:lnTo>
                    <a:pt x="1722996" y="319747"/>
                  </a:lnTo>
                  <a:lnTo>
                    <a:pt x="1722996" y="341326"/>
                  </a:lnTo>
                  <a:close/>
                </a:path>
                <a:path w="5038724" h="1857375">
                  <a:moveTo>
                    <a:pt x="1744567" y="346721"/>
                  </a:moveTo>
                  <a:lnTo>
                    <a:pt x="1696032" y="346721"/>
                  </a:lnTo>
                  <a:lnTo>
                    <a:pt x="1696032" y="341326"/>
                  </a:lnTo>
                  <a:lnTo>
                    <a:pt x="1744567" y="341326"/>
                  </a:lnTo>
                  <a:lnTo>
                    <a:pt x="1744567" y="346721"/>
                  </a:lnTo>
                  <a:close/>
                </a:path>
                <a:path w="5038724" h="1857375">
                  <a:moveTo>
                    <a:pt x="1722996" y="368299"/>
                  </a:moveTo>
                  <a:lnTo>
                    <a:pt x="1717603" y="368299"/>
                  </a:lnTo>
                  <a:lnTo>
                    <a:pt x="1717603" y="346721"/>
                  </a:lnTo>
                  <a:lnTo>
                    <a:pt x="1722996" y="346721"/>
                  </a:lnTo>
                  <a:lnTo>
                    <a:pt x="1722996" y="368299"/>
                  </a:lnTo>
                  <a:close/>
                </a:path>
                <a:path w="5038724" h="1857375">
                  <a:moveTo>
                    <a:pt x="1493802" y="341326"/>
                  </a:moveTo>
                  <a:lnTo>
                    <a:pt x="1488410" y="341326"/>
                  </a:lnTo>
                  <a:lnTo>
                    <a:pt x="1488410" y="319747"/>
                  </a:lnTo>
                  <a:lnTo>
                    <a:pt x="1493802" y="319747"/>
                  </a:lnTo>
                  <a:lnTo>
                    <a:pt x="1493802" y="341326"/>
                  </a:lnTo>
                  <a:close/>
                </a:path>
                <a:path w="5038724" h="1857375">
                  <a:moveTo>
                    <a:pt x="1515373" y="346721"/>
                  </a:moveTo>
                  <a:lnTo>
                    <a:pt x="1466838" y="346721"/>
                  </a:lnTo>
                  <a:lnTo>
                    <a:pt x="1466838" y="341326"/>
                  </a:lnTo>
                  <a:lnTo>
                    <a:pt x="1515373" y="341326"/>
                  </a:lnTo>
                  <a:lnTo>
                    <a:pt x="1515373" y="346721"/>
                  </a:lnTo>
                  <a:close/>
                </a:path>
                <a:path w="5038724" h="1857375">
                  <a:moveTo>
                    <a:pt x="1493802" y="368299"/>
                  </a:moveTo>
                  <a:lnTo>
                    <a:pt x="1488410" y="368299"/>
                  </a:lnTo>
                  <a:lnTo>
                    <a:pt x="1488410" y="346721"/>
                  </a:lnTo>
                  <a:lnTo>
                    <a:pt x="1493802" y="346721"/>
                  </a:lnTo>
                  <a:lnTo>
                    <a:pt x="1493802" y="368299"/>
                  </a:lnTo>
                  <a:close/>
                </a:path>
                <a:path w="5038724" h="1857375">
                  <a:moveTo>
                    <a:pt x="1264609" y="341326"/>
                  </a:moveTo>
                  <a:lnTo>
                    <a:pt x="1259216" y="341326"/>
                  </a:lnTo>
                  <a:lnTo>
                    <a:pt x="1259216" y="319747"/>
                  </a:lnTo>
                  <a:lnTo>
                    <a:pt x="1264609" y="319747"/>
                  </a:lnTo>
                  <a:lnTo>
                    <a:pt x="1264609" y="341326"/>
                  </a:lnTo>
                  <a:close/>
                </a:path>
                <a:path w="5038724" h="1857375">
                  <a:moveTo>
                    <a:pt x="1286180" y="346721"/>
                  </a:moveTo>
                  <a:lnTo>
                    <a:pt x="1237645" y="346721"/>
                  </a:lnTo>
                  <a:lnTo>
                    <a:pt x="1237645" y="341326"/>
                  </a:lnTo>
                  <a:lnTo>
                    <a:pt x="1286180" y="341326"/>
                  </a:lnTo>
                  <a:lnTo>
                    <a:pt x="1286180" y="346721"/>
                  </a:lnTo>
                  <a:close/>
                </a:path>
                <a:path w="5038724" h="1857375">
                  <a:moveTo>
                    <a:pt x="1264609" y="368299"/>
                  </a:moveTo>
                  <a:lnTo>
                    <a:pt x="1259216" y="368299"/>
                  </a:lnTo>
                  <a:lnTo>
                    <a:pt x="1259216" y="346721"/>
                  </a:lnTo>
                  <a:lnTo>
                    <a:pt x="1264609" y="346721"/>
                  </a:lnTo>
                  <a:lnTo>
                    <a:pt x="1264609" y="368299"/>
                  </a:lnTo>
                  <a:close/>
                </a:path>
                <a:path w="5038724" h="1857375">
                  <a:moveTo>
                    <a:pt x="1837593" y="455963"/>
                  </a:moveTo>
                  <a:lnTo>
                    <a:pt x="1832200" y="455963"/>
                  </a:lnTo>
                  <a:lnTo>
                    <a:pt x="1832200" y="434384"/>
                  </a:lnTo>
                  <a:lnTo>
                    <a:pt x="1837593" y="434384"/>
                  </a:lnTo>
                  <a:lnTo>
                    <a:pt x="1837593" y="455963"/>
                  </a:lnTo>
                  <a:close/>
                </a:path>
                <a:path w="5038724" h="1857375">
                  <a:moveTo>
                    <a:pt x="1859164" y="461358"/>
                  </a:moveTo>
                  <a:lnTo>
                    <a:pt x="1810629" y="461358"/>
                  </a:lnTo>
                  <a:lnTo>
                    <a:pt x="1810629" y="455963"/>
                  </a:lnTo>
                  <a:lnTo>
                    <a:pt x="1859164" y="455963"/>
                  </a:lnTo>
                  <a:lnTo>
                    <a:pt x="1859164" y="461358"/>
                  </a:lnTo>
                  <a:close/>
                </a:path>
                <a:path w="5038724" h="1857375">
                  <a:moveTo>
                    <a:pt x="1837593" y="482937"/>
                  </a:moveTo>
                  <a:lnTo>
                    <a:pt x="1832200" y="482937"/>
                  </a:lnTo>
                  <a:lnTo>
                    <a:pt x="1832200" y="461358"/>
                  </a:lnTo>
                  <a:lnTo>
                    <a:pt x="1837593" y="461358"/>
                  </a:lnTo>
                  <a:lnTo>
                    <a:pt x="1837593" y="482937"/>
                  </a:lnTo>
                  <a:close/>
                </a:path>
                <a:path w="5038724" h="1857375">
                  <a:moveTo>
                    <a:pt x="1608399" y="455963"/>
                  </a:moveTo>
                  <a:lnTo>
                    <a:pt x="1603006" y="455963"/>
                  </a:lnTo>
                  <a:lnTo>
                    <a:pt x="1603006" y="434384"/>
                  </a:lnTo>
                  <a:lnTo>
                    <a:pt x="1608399" y="434384"/>
                  </a:lnTo>
                  <a:lnTo>
                    <a:pt x="1608399" y="455963"/>
                  </a:lnTo>
                  <a:close/>
                </a:path>
                <a:path w="5038724" h="1857375">
                  <a:moveTo>
                    <a:pt x="1629970" y="461358"/>
                  </a:moveTo>
                  <a:lnTo>
                    <a:pt x="1581435" y="461358"/>
                  </a:lnTo>
                  <a:lnTo>
                    <a:pt x="1581435" y="455963"/>
                  </a:lnTo>
                  <a:lnTo>
                    <a:pt x="1629970" y="455963"/>
                  </a:lnTo>
                  <a:lnTo>
                    <a:pt x="1629970" y="461358"/>
                  </a:lnTo>
                  <a:close/>
                </a:path>
                <a:path w="5038724" h="1857375">
                  <a:moveTo>
                    <a:pt x="1608399" y="482937"/>
                  </a:moveTo>
                  <a:lnTo>
                    <a:pt x="1603006" y="482937"/>
                  </a:lnTo>
                  <a:lnTo>
                    <a:pt x="1603006" y="461358"/>
                  </a:lnTo>
                  <a:lnTo>
                    <a:pt x="1608399" y="461358"/>
                  </a:lnTo>
                  <a:lnTo>
                    <a:pt x="1608399" y="482937"/>
                  </a:lnTo>
                  <a:close/>
                </a:path>
                <a:path w="5038724" h="1857375">
                  <a:moveTo>
                    <a:pt x="1379206" y="455963"/>
                  </a:moveTo>
                  <a:lnTo>
                    <a:pt x="1373813" y="455963"/>
                  </a:lnTo>
                  <a:lnTo>
                    <a:pt x="1373813" y="434384"/>
                  </a:lnTo>
                  <a:lnTo>
                    <a:pt x="1379206" y="434384"/>
                  </a:lnTo>
                  <a:lnTo>
                    <a:pt x="1379206" y="455963"/>
                  </a:lnTo>
                  <a:close/>
                </a:path>
                <a:path w="5038724" h="1857375">
                  <a:moveTo>
                    <a:pt x="1400777" y="461358"/>
                  </a:moveTo>
                  <a:lnTo>
                    <a:pt x="1352242" y="461358"/>
                  </a:lnTo>
                  <a:lnTo>
                    <a:pt x="1352242" y="455963"/>
                  </a:lnTo>
                  <a:lnTo>
                    <a:pt x="1400777" y="455963"/>
                  </a:lnTo>
                  <a:lnTo>
                    <a:pt x="1400777" y="461358"/>
                  </a:lnTo>
                  <a:close/>
                </a:path>
                <a:path w="5038724" h="1857375">
                  <a:moveTo>
                    <a:pt x="1379206" y="482937"/>
                  </a:moveTo>
                  <a:lnTo>
                    <a:pt x="1373813" y="482937"/>
                  </a:lnTo>
                  <a:lnTo>
                    <a:pt x="1373813" y="461358"/>
                  </a:lnTo>
                  <a:lnTo>
                    <a:pt x="1379206" y="461358"/>
                  </a:lnTo>
                  <a:lnTo>
                    <a:pt x="1379206" y="482937"/>
                  </a:lnTo>
                  <a:close/>
                </a:path>
                <a:path w="5038724" h="1857375">
                  <a:moveTo>
                    <a:pt x="1150012" y="455963"/>
                  </a:moveTo>
                  <a:lnTo>
                    <a:pt x="1144619" y="455963"/>
                  </a:lnTo>
                  <a:lnTo>
                    <a:pt x="1144619" y="434384"/>
                  </a:lnTo>
                  <a:lnTo>
                    <a:pt x="1150012" y="434384"/>
                  </a:lnTo>
                  <a:lnTo>
                    <a:pt x="1150012" y="455963"/>
                  </a:lnTo>
                  <a:close/>
                </a:path>
                <a:path w="5038724" h="1857375">
                  <a:moveTo>
                    <a:pt x="1171583" y="461358"/>
                  </a:moveTo>
                  <a:lnTo>
                    <a:pt x="1123048" y="461358"/>
                  </a:lnTo>
                  <a:lnTo>
                    <a:pt x="1123048" y="455963"/>
                  </a:lnTo>
                  <a:lnTo>
                    <a:pt x="1171583" y="455963"/>
                  </a:lnTo>
                  <a:lnTo>
                    <a:pt x="1171583" y="461358"/>
                  </a:lnTo>
                  <a:close/>
                </a:path>
                <a:path w="5038724" h="1857375">
                  <a:moveTo>
                    <a:pt x="1150012" y="482937"/>
                  </a:moveTo>
                  <a:lnTo>
                    <a:pt x="1144619" y="482937"/>
                  </a:lnTo>
                  <a:lnTo>
                    <a:pt x="1144619" y="461358"/>
                  </a:lnTo>
                  <a:lnTo>
                    <a:pt x="1150012" y="461358"/>
                  </a:lnTo>
                  <a:lnTo>
                    <a:pt x="1150012" y="482937"/>
                  </a:lnTo>
                  <a:close/>
                </a:path>
                <a:path w="5038724" h="1857375">
                  <a:moveTo>
                    <a:pt x="1950841" y="570600"/>
                  </a:moveTo>
                  <a:lnTo>
                    <a:pt x="1945448" y="570600"/>
                  </a:lnTo>
                  <a:lnTo>
                    <a:pt x="1945448" y="549022"/>
                  </a:lnTo>
                  <a:lnTo>
                    <a:pt x="1950841" y="549022"/>
                  </a:lnTo>
                  <a:lnTo>
                    <a:pt x="1950841" y="570600"/>
                  </a:lnTo>
                  <a:close/>
                </a:path>
                <a:path w="5038724" h="1857375">
                  <a:moveTo>
                    <a:pt x="1972412" y="575995"/>
                  </a:moveTo>
                  <a:lnTo>
                    <a:pt x="1923877" y="575995"/>
                  </a:lnTo>
                  <a:lnTo>
                    <a:pt x="1923877" y="570600"/>
                  </a:lnTo>
                  <a:lnTo>
                    <a:pt x="1972412" y="570600"/>
                  </a:lnTo>
                  <a:lnTo>
                    <a:pt x="1972412" y="575995"/>
                  </a:lnTo>
                  <a:close/>
                </a:path>
                <a:path w="5038724" h="1857375">
                  <a:moveTo>
                    <a:pt x="1950841" y="597574"/>
                  </a:moveTo>
                  <a:lnTo>
                    <a:pt x="1945448" y="597574"/>
                  </a:lnTo>
                  <a:lnTo>
                    <a:pt x="1945448" y="575995"/>
                  </a:lnTo>
                  <a:lnTo>
                    <a:pt x="1950841" y="575995"/>
                  </a:lnTo>
                  <a:lnTo>
                    <a:pt x="1950841" y="597574"/>
                  </a:lnTo>
                  <a:close/>
                </a:path>
                <a:path w="5038724" h="1857375">
                  <a:moveTo>
                    <a:pt x="1722996" y="570600"/>
                  </a:moveTo>
                  <a:lnTo>
                    <a:pt x="1717603" y="570600"/>
                  </a:lnTo>
                  <a:lnTo>
                    <a:pt x="1717603" y="549022"/>
                  </a:lnTo>
                  <a:lnTo>
                    <a:pt x="1722996" y="549022"/>
                  </a:lnTo>
                  <a:lnTo>
                    <a:pt x="1722996" y="570600"/>
                  </a:lnTo>
                  <a:close/>
                </a:path>
                <a:path w="5038724" h="1857375">
                  <a:moveTo>
                    <a:pt x="1744567" y="575995"/>
                  </a:moveTo>
                  <a:lnTo>
                    <a:pt x="1696032" y="575995"/>
                  </a:lnTo>
                  <a:lnTo>
                    <a:pt x="1696032" y="570600"/>
                  </a:lnTo>
                  <a:lnTo>
                    <a:pt x="1744567" y="570600"/>
                  </a:lnTo>
                  <a:lnTo>
                    <a:pt x="1744567" y="575995"/>
                  </a:lnTo>
                  <a:close/>
                </a:path>
                <a:path w="5038724" h="1857375">
                  <a:moveTo>
                    <a:pt x="1722996" y="597574"/>
                  </a:moveTo>
                  <a:lnTo>
                    <a:pt x="1717603" y="597574"/>
                  </a:lnTo>
                  <a:lnTo>
                    <a:pt x="1717603" y="575995"/>
                  </a:lnTo>
                  <a:lnTo>
                    <a:pt x="1722996" y="575995"/>
                  </a:lnTo>
                  <a:lnTo>
                    <a:pt x="1722996" y="597574"/>
                  </a:lnTo>
                  <a:close/>
                </a:path>
                <a:path w="5038724" h="1857375">
                  <a:moveTo>
                    <a:pt x="1493802" y="570600"/>
                  </a:moveTo>
                  <a:lnTo>
                    <a:pt x="1488410" y="570600"/>
                  </a:lnTo>
                  <a:lnTo>
                    <a:pt x="1488410" y="549022"/>
                  </a:lnTo>
                  <a:lnTo>
                    <a:pt x="1493802" y="549022"/>
                  </a:lnTo>
                  <a:lnTo>
                    <a:pt x="1493802" y="570600"/>
                  </a:lnTo>
                  <a:close/>
                </a:path>
                <a:path w="5038724" h="1857375">
                  <a:moveTo>
                    <a:pt x="1515373" y="575995"/>
                  </a:moveTo>
                  <a:lnTo>
                    <a:pt x="1466838" y="575995"/>
                  </a:lnTo>
                  <a:lnTo>
                    <a:pt x="1466838" y="570600"/>
                  </a:lnTo>
                  <a:lnTo>
                    <a:pt x="1515373" y="570600"/>
                  </a:lnTo>
                  <a:lnTo>
                    <a:pt x="1515373" y="575995"/>
                  </a:lnTo>
                  <a:close/>
                </a:path>
                <a:path w="5038724" h="1857375">
                  <a:moveTo>
                    <a:pt x="1493802" y="597574"/>
                  </a:moveTo>
                  <a:lnTo>
                    <a:pt x="1488410" y="597574"/>
                  </a:lnTo>
                  <a:lnTo>
                    <a:pt x="1488410" y="575995"/>
                  </a:lnTo>
                  <a:lnTo>
                    <a:pt x="1493802" y="575995"/>
                  </a:lnTo>
                  <a:lnTo>
                    <a:pt x="1493802" y="597574"/>
                  </a:lnTo>
                  <a:close/>
                </a:path>
                <a:path w="5038724" h="1857375">
                  <a:moveTo>
                    <a:pt x="1264609" y="570600"/>
                  </a:moveTo>
                  <a:lnTo>
                    <a:pt x="1259216" y="570600"/>
                  </a:lnTo>
                  <a:lnTo>
                    <a:pt x="1259216" y="549022"/>
                  </a:lnTo>
                  <a:lnTo>
                    <a:pt x="1264609" y="549022"/>
                  </a:lnTo>
                  <a:lnTo>
                    <a:pt x="1264609" y="570600"/>
                  </a:lnTo>
                  <a:close/>
                </a:path>
                <a:path w="5038724" h="1857375">
                  <a:moveTo>
                    <a:pt x="1286180" y="575995"/>
                  </a:moveTo>
                  <a:lnTo>
                    <a:pt x="1237645" y="575995"/>
                  </a:lnTo>
                  <a:lnTo>
                    <a:pt x="1237645" y="570600"/>
                  </a:lnTo>
                  <a:lnTo>
                    <a:pt x="1286180" y="570600"/>
                  </a:lnTo>
                  <a:lnTo>
                    <a:pt x="1286180" y="575995"/>
                  </a:lnTo>
                  <a:close/>
                </a:path>
                <a:path w="5038724" h="1857375">
                  <a:moveTo>
                    <a:pt x="1264609" y="597574"/>
                  </a:moveTo>
                  <a:lnTo>
                    <a:pt x="1259216" y="597574"/>
                  </a:lnTo>
                  <a:lnTo>
                    <a:pt x="1259216" y="575995"/>
                  </a:lnTo>
                  <a:lnTo>
                    <a:pt x="1264609" y="575995"/>
                  </a:lnTo>
                  <a:lnTo>
                    <a:pt x="1264609" y="597574"/>
                  </a:lnTo>
                  <a:close/>
                </a:path>
                <a:path w="5038724" h="1857375">
                  <a:moveTo>
                    <a:pt x="1837593" y="685238"/>
                  </a:moveTo>
                  <a:lnTo>
                    <a:pt x="1832200" y="685238"/>
                  </a:lnTo>
                  <a:lnTo>
                    <a:pt x="1832200" y="663659"/>
                  </a:lnTo>
                  <a:lnTo>
                    <a:pt x="1837593" y="663659"/>
                  </a:lnTo>
                  <a:lnTo>
                    <a:pt x="1837593" y="685238"/>
                  </a:lnTo>
                  <a:close/>
                </a:path>
                <a:path w="5038724" h="1857375">
                  <a:moveTo>
                    <a:pt x="1859164" y="690632"/>
                  </a:moveTo>
                  <a:lnTo>
                    <a:pt x="1810629" y="690632"/>
                  </a:lnTo>
                  <a:lnTo>
                    <a:pt x="1810629" y="685238"/>
                  </a:lnTo>
                  <a:lnTo>
                    <a:pt x="1859164" y="685238"/>
                  </a:lnTo>
                  <a:lnTo>
                    <a:pt x="1859164" y="690632"/>
                  </a:lnTo>
                  <a:close/>
                </a:path>
                <a:path w="5038724" h="1857375">
                  <a:moveTo>
                    <a:pt x="1837593" y="712211"/>
                  </a:moveTo>
                  <a:lnTo>
                    <a:pt x="1832200" y="712211"/>
                  </a:lnTo>
                  <a:lnTo>
                    <a:pt x="1832200" y="690632"/>
                  </a:lnTo>
                  <a:lnTo>
                    <a:pt x="1837593" y="690632"/>
                  </a:lnTo>
                  <a:lnTo>
                    <a:pt x="1837593" y="712211"/>
                  </a:lnTo>
                  <a:close/>
                </a:path>
                <a:path w="5038724" h="1857375">
                  <a:moveTo>
                    <a:pt x="1608399" y="685238"/>
                  </a:moveTo>
                  <a:lnTo>
                    <a:pt x="1603006" y="685238"/>
                  </a:lnTo>
                  <a:lnTo>
                    <a:pt x="1603006" y="663659"/>
                  </a:lnTo>
                  <a:lnTo>
                    <a:pt x="1608399" y="663659"/>
                  </a:lnTo>
                  <a:lnTo>
                    <a:pt x="1608399" y="685238"/>
                  </a:lnTo>
                  <a:close/>
                </a:path>
                <a:path w="5038724" h="1857375">
                  <a:moveTo>
                    <a:pt x="1629970" y="690632"/>
                  </a:moveTo>
                  <a:lnTo>
                    <a:pt x="1581435" y="690632"/>
                  </a:lnTo>
                  <a:lnTo>
                    <a:pt x="1581435" y="685238"/>
                  </a:lnTo>
                  <a:lnTo>
                    <a:pt x="1629970" y="685238"/>
                  </a:lnTo>
                  <a:lnTo>
                    <a:pt x="1629970" y="690632"/>
                  </a:lnTo>
                  <a:close/>
                </a:path>
                <a:path w="5038724" h="1857375">
                  <a:moveTo>
                    <a:pt x="1608399" y="712211"/>
                  </a:moveTo>
                  <a:lnTo>
                    <a:pt x="1603006" y="712211"/>
                  </a:lnTo>
                  <a:lnTo>
                    <a:pt x="1603006" y="690632"/>
                  </a:lnTo>
                  <a:lnTo>
                    <a:pt x="1608399" y="690632"/>
                  </a:lnTo>
                  <a:lnTo>
                    <a:pt x="1608399" y="712211"/>
                  </a:lnTo>
                  <a:close/>
                </a:path>
                <a:path w="5038724" h="1857375">
                  <a:moveTo>
                    <a:pt x="1379206" y="685238"/>
                  </a:moveTo>
                  <a:lnTo>
                    <a:pt x="1373813" y="685238"/>
                  </a:lnTo>
                  <a:lnTo>
                    <a:pt x="1373813" y="663659"/>
                  </a:lnTo>
                  <a:lnTo>
                    <a:pt x="1379206" y="663659"/>
                  </a:lnTo>
                  <a:lnTo>
                    <a:pt x="1379206" y="685238"/>
                  </a:lnTo>
                  <a:close/>
                </a:path>
                <a:path w="5038724" h="1857375">
                  <a:moveTo>
                    <a:pt x="1400777" y="690632"/>
                  </a:moveTo>
                  <a:lnTo>
                    <a:pt x="1352242" y="690632"/>
                  </a:lnTo>
                  <a:lnTo>
                    <a:pt x="1352242" y="685238"/>
                  </a:lnTo>
                  <a:lnTo>
                    <a:pt x="1400777" y="685238"/>
                  </a:lnTo>
                  <a:lnTo>
                    <a:pt x="1400777" y="690632"/>
                  </a:lnTo>
                  <a:close/>
                </a:path>
                <a:path w="5038724" h="1857375">
                  <a:moveTo>
                    <a:pt x="1379206" y="712211"/>
                  </a:moveTo>
                  <a:lnTo>
                    <a:pt x="1373813" y="712211"/>
                  </a:lnTo>
                  <a:lnTo>
                    <a:pt x="1373813" y="690632"/>
                  </a:lnTo>
                  <a:lnTo>
                    <a:pt x="1379206" y="690632"/>
                  </a:lnTo>
                  <a:lnTo>
                    <a:pt x="1379206" y="712211"/>
                  </a:lnTo>
                  <a:close/>
                </a:path>
                <a:path w="5038724" h="1857375">
                  <a:moveTo>
                    <a:pt x="1150012" y="685238"/>
                  </a:moveTo>
                  <a:lnTo>
                    <a:pt x="1144619" y="685238"/>
                  </a:lnTo>
                  <a:lnTo>
                    <a:pt x="1144619" y="663659"/>
                  </a:lnTo>
                  <a:lnTo>
                    <a:pt x="1150012" y="663659"/>
                  </a:lnTo>
                  <a:lnTo>
                    <a:pt x="1150012" y="685238"/>
                  </a:lnTo>
                  <a:close/>
                </a:path>
                <a:path w="5038724" h="1857375">
                  <a:moveTo>
                    <a:pt x="1171583" y="690632"/>
                  </a:moveTo>
                  <a:lnTo>
                    <a:pt x="1123048" y="690632"/>
                  </a:lnTo>
                  <a:lnTo>
                    <a:pt x="1123048" y="685238"/>
                  </a:lnTo>
                  <a:lnTo>
                    <a:pt x="1171583" y="685238"/>
                  </a:lnTo>
                  <a:lnTo>
                    <a:pt x="1171583" y="690632"/>
                  </a:lnTo>
                  <a:close/>
                </a:path>
                <a:path w="5038724" h="1857375">
                  <a:moveTo>
                    <a:pt x="1150012" y="712211"/>
                  </a:moveTo>
                  <a:lnTo>
                    <a:pt x="1144619" y="712211"/>
                  </a:lnTo>
                  <a:lnTo>
                    <a:pt x="1144619" y="690632"/>
                  </a:lnTo>
                  <a:lnTo>
                    <a:pt x="1150012" y="690632"/>
                  </a:lnTo>
                  <a:lnTo>
                    <a:pt x="1150012" y="712211"/>
                  </a:lnTo>
                  <a:close/>
                </a:path>
                <a:path w="5038724" h="1857375">
                  <a:moveTo>
                    <a:pt x="1950841" y="799875"/>
                  </a:moveTo>
                  <a:lnTo>
                    <a:pt x="1945448" y="799875"/>
                  </a:lnTo>
                  <a:lnTo>
                    <a:pt x="1945448" y="778296"/>
                  </a:lnTo>
                  <a:lnTo>
                    <a:pt x="1950841" y="778296"/>
                  </a:lnTo>
                  <a:lnTo>
                    <a:pt x="1950841" y="799875"/>
                  </a:lnTo>
                  <a:close/>
                </a:path>
                <a:path w="5038724" h="1857375">
                  <a:moveTo>
                    <a:pt x="1972412" y="805269"/>
                  </a:moveTo>
                  <a:lnTo>
                    <a:pt x="1923877" y="805269"/>
                  </a:lnTo>
                  <a:lnTo>
                    <a:pt x="1923877" y="799875"/>
                  </a:lnTo>
                  <a:lnTo>
                    <a:pt x="1972412" y="799875"/>
                  </a:lnTo>
                  <a:lnTo>
                    <a:pt x="1972412" y="805269"/>
                  </a:lnTo>
                  <a:close/>
                </a:path>
                <a:path w="5038724" h="1857375">
                  <a:moveTo>
                    <a:pt x="1950841" y="826848"/>
                  </a:moveTo>
                  <a:lnTo>
                    <a:pt x="1945448" y="826848"/>
                  </a:lnTo>
                  <a:lnTo>
                    <a:pt x="1945448" y="805269"/>
                  </a:lnTo>
                  <a:lnTo>
                    <a:pt x="1950841" y="805269"/>
                  </a:lnTo>
                  <a:lnTo>
                    <a:pt x="1950841" y="826848"/>
                  </a:lnTo>
                  <a:close/>
                </a:path>
                <a:path w="5038724" h="1857375">
                  <a:moveTo>
                    <a:pt x="1722996" y="799875"/>
                  </a:moveTo>
                  <a:lnTo>
                    <a:pt x="1717603" y="799875"/>
                  </a:lnTo>
                  <a:lnTo>
                    <a:pt x="1717603" y="778296"/>
                  </a:lnTo>
                  <a:lnTo>
                    <a:pt x="1722996" y="778296"/>
                  </a:lnTo>
                  <a:lnTo>
                    <a:pt x="1722996" y="799875"/>
                  </a:lnTo>
                  <a:close/>
                </a:path>
                <a:path w="5038724" h="1857375">
                  <a:moveTo>
                    <a:pt x="1744567" y="805269"/>
                  </a:moveTo>
                  <a:lnTo>
                    <a:pt x="1696032" y="805269"/>
                  </a:lnTo>
                  <a:lnTo>
                    <a:pt x="1696032" y="799875"/>
                  </a:lnTo>
                  <a:lnTo>
                    <a:pt x="1744567" y="799875"/>
                  </a:lnTo>
                  <a:lnTo>
                    <a:pt x="1744567" y="805269"/>
                  </a:lnTo>
                  <a:close/>
                </a:path>
                <a:path w="5038724" h="1857375">
                  <a:moveTo>
                    <a:pt x="1722996" y="826848"/>
                  </a:moveTo>
                  <a:lnTo>
                    <a:pt x="1717603" y="826848"/>
                  </a:lnTo>
                  <a:lnTo>
                    <a:pt x="1717603" y="805269"/>
                  </a:lnTo>
                  <a:lnTo>
                    <a:pt x="1722996" y="805269"/>
                  </a:lnTo>
                  <a:lnTo>
                    <a:pt x="1722996" y="826848"/>
                  </a:lnTo>
                  <a:close/>
                </a:path>
                <a:path w="5038724" h="1857375">
                  <a:moveTo>
                    <a:pt x="1493802" y="799875"/>
                  </a:moveTo>
                  <a:lnTo>
                    <a:pt x="1488410" y="799875"/>
                  </a:lnTo>
                  <a:lnTo>
                    <a:pt x="1488410" y="778296"/>
                  </a:lnTo>
                  <a:lnTo>
                    <a:pt x="1493802" y="778296"/>
                  </a:lnTo>
                  <a:lnTo>
                    <a:pt x="1493802" y="799875"/>
                  </a:lnTo>
                  <a:close/>
                </a:path>
                <a:path w="5038724" h="1857375">
                  <a:moveTo>
                    <a:pt x="1515373" y="805269"/>
                  </a:moveTo>
                  <a:lnTo>
                    <a:pt x="1466838" y="805269"/>
                  </a:lnTo>
                  <a:lnTo>
                    <a:pt x="1466838" y="799875"/>
                  </a:lnTo>
                  <a:lnTo>
                    <a:pt x="1515373" y="799875"/>
                  </a:lnTo>
                  <a:lnTo>
                    <a:pt x="1515373" y="805269"/>
                  </a:lnTo>
                  <a:close/>
                </a:path>
                <a:path w="5038724" h="1857375">
                  <a:moveTo>
                    <a:pt x="1493802" y="826848"/>
                  </a:moveTo>
                  <a:lnTo>
                    <a:pt x="1488410" y="826848"/>
                  </a:lnTo>
                  <a:lnTo>
                    <a:pt x="1488410" y="805269"/>
                  </a:lnTo>
                  <a:lnTo>
                    <a:pt x="1493802" y="805269"/>
                  </a:lnTo>
                  <a:lnTo>
                    <a:pt x="1493802" y="826848"/>
                  </a:lnTo>
                  <a:close/>
                </a:path>
                <a:path w="5038724" h="1857375">
                  <a:moveTo>
                    <a:pt x="1264609" y="799875"/>
                  </a:moveTo>
                  <a:lnTo>
                    <a:pt x="1259216" y="799875"/>
                  </a:lnTo>
                  <a:lnTo>
                    <a:pt x="1259216" y="778296"/>
                  </a:lnTo>
                  <a:lnTo>
                    <a:pt x="1264609" y="778296"/>
                  </a:lnTo>
                  <a:lnTo>
                    <a:pt x="1264609" y="799875"/>
                  </a:lnTo>
                  <a:close/>
                </a:path>
                <a:path w="5038724" h="1857375">
                  <a:moveTo>
                    <a:pt x="1286180" y="805269"/>
                  </a:moveTo>
                  <a:lnTo>
                    <a:pt x="1237645" y="805269"/>
                  </a:lnTo>
                  <a:lnTo>
                    <a:pt x="1237645" y="799875"/>
                  </a:lnTo>
                  <a:lnTo>
                    <a:pt x="1286180" y="799875"/>
                  </a:lnTo>
                  <a:lnTo>
                    <a:pt x="1286180" y="805269"/>
                  </a:lnTo>
                  <a:close/>
                </a:path>
                <a:path w="5038724" h="1857375">
                  <a:moveTo>
                    <a:pt x="1264609" y="826848"/>
                  </a:moveTo>
                  <a:lnTo>
                    <a:pt x="1259216" y="826848"/>
                  </a:lnTo>
                  <a:lnTo>
                    <a:pt x="1259216" y="805269"/>
                  </a:lnTo>
                  <a:lnTo>
                    <a:pt x="1264609" y="805269"/>
                  </a:lnTo>
                  <a:lnTo>
                    <a:pt x="1264609" y="826848"/>
                  </a:lnTo>
                  <a:close/>
                </a:path>
                <a:path w="5038724" h="1857375">
                  <a:moveTo>
                    <a:pt x="1837593" y="914512"/>
                  </a:moveTo>
                  <a:lnTo>
                    <a:pt x="1832200" y="914512"/>
                  </a:lnTo>
                  <a:lnTo>
                    <a:pt x="1832200" y="892933"/>
                  </a:lnTo>
                  <a:lnTo>
                    <a:pt x="1837593" y="892933"/>
                  </a:lnTo>
                  <a:lnTo>
                    <a:pt x="1837593" y="914512"/>
                  </a:lnTo>
                  <a:close/>
                </a:path>
                <a:path w="5038724" h="1857375">
                  <a:moveTo>
                    <a:pt x="1859164" y="919907"/>
                  </a:moveTo>
                  <a:lnTo>
                    <a:pt x="1810629" y="919907"/>
                  </a:lnTo>
                  <a:lnTo>
                    <a:pt x="1810629" y="914512"/>
                  </a:lnTo>
                  <a:lnTo>
                    <a:pt x="1859164" y="914512"/>
                  </a:lnTo>
                  <a:lnTo>
                    <a:pt x="1859164" y="919907"/>
                  </a:lnTo>
                  <a:close/>
                </a:path>
                <a:path w="5038724" h="1857375">
                  <a:moveTo>
                    <a:pt x="1837593" y="941485"/>
                  </a:moveTo>
                  <a:lnTo>
                    <a:pt x="1832200" y="941485"/>
                  </a:lnTo>
                  <a:lnTo>
                    <a:pt x="1832200" y="919907"/>
                  </a:lnTo>
                  <a:lnTo>
                    <a:pt x="1837593" y="919907"/>
                  </a:lnTo>
                  <a:lnTo>
                    <a:pt x="1837593" y="941485"/>
                  </a:lnTo>
                  <a:close/>
                </a:path>
                <a:path w="5038724" h="1857375">
                  <a:moveTo>
                    <a:pt x="1608399" y="914512"/>
                  </a:moveTo>
                  <a:lnTo>
                    <a:pt x="1603006" y="914512"/>
                  </a:lnTo>
                  <a:lnTo>
                    <a:pt x="1603006" y="892933"/>
                  </a:lnTo>
                  <a:lnTo>
                    <a:pt x="1608399" y="892933"/>
                  </a:lnTo>
                  <a:lnTo>
                    <a:pt x="1608399" y="914512"/>
                  </a:lnTo>
                  <a:close/>
                </a:path>
                <a:path w="5038724" h="1857375">
                  <a:moveTo>
                    <a:pt x="1629970" y="919907"/>
                  </a:moveTo>
                  <a:lnTo>
                    <a:pt x="1581435" y="919907"/>
                  </a:lnTo>
                  <a:lnTo>
                    <a:pt x="1581435" y="914512"/>
                  </a:lnTo>
                  <a:lnTo>
                    <a:pt x="1629970" y="914512"/>
                  </a:lnTo>
                  <a:lnTo>
                    <a:pt x="1629970" y="919907"/>
                  </a:lnTo>
                  <a:close/>
                </a:path>
                <a:path w="5038724" h="1857375">
                  <a:moveTo>
                    <a:pt x="1608399" y="941485"/>
                  </a:moveTo>
                  <a:lnTo>
                    <a:pt x="1603006" y="941485"/>
                  </a:lnTo>
                  <a:lnTo>
                    <a:pt x="1603006" y="919907"/>
                  </a:lnTo>
                  <a:lnTo>
                    <a:pt x="1608399" y="919907"/>
                  </a:lnTo>
                  <a:lnTo>
                    <a:pt x="1608399" y="941485"/>
                  </a:lnTo>
                  <a:close/>
                </a:path>
                <a:path w="5038724" h="1857375">
                  <a:moveTo>
                    <a:pt x="1379206" y="914512"/>
                  </a:moveTo>
                  <a:lnTo>
                    <a:pt x="1373813" y="914512"/>
                  </a:lnTo>
                  <a:lnTo>
                    <a:pt x="1373813" y="892933"/>
                  </a:lnTo>
                  <a:lnTo>
                    <a:pt x="1379206" y="892933"/>
                  </a:lnTo>
                  <a:lnTo>
                    <a:pt x="1379206" y="914512"/>
                  </a:lnTo>
                  <a:close/>
                </a:path>
                <a:path w="5038724" h="1857375">
                  <a:moveTo>
                    <a:pt x="1400777" y="919907"/>
                  </a:moveTo>
                  <a:lnTo>
                    <a:pt x="1352242" y="919907"/>
                  </a:lnTo>
                  <a:lnTo>
                    <a:pt x="1352242" y="914512"/>
                  </a:lnTo>
                  <a:lnTo>
                    <a:pt x="1400777" y="914512"/>
                  </a:lnTo>
                  <a:lnTo>
                    <a:pt x="1400777" y="919907"/>
                  </a:lnTo>
                  <a:close/>
                </a:path>
                <a:path w="5038724" h="1857375">
                  <a:moveTo>
                    <a:pt x="1379206" y="941485"/>
                  </a:moveTo>
                  <a:lnTo>
                    <a:pt x="1373813" y="941485"/>
                  </a:lnTo>
                  <a:lnTo>
                    <a:pt x="1373813" y="919907"/>
                  </a:lnTo>
                  <a:lnTo>
                    <a:pt x="1379206" y="919907"/>
                  </a:lnTo>
                  <a:lnTo>
                    <a:pt x="1379206" y="941485"/>
                  </a:lnTo>
                  <a:close/>
                </a:path>
                <a:path w="5038724" h="1857375">
                  <a:moveTo>
                    <a:pt x="1150012" y="914512"/>
                  </a:moveTo>
                  <a:lnTo>
                    <a:pt x="1144619" y="914512"/>
                  </a:lnTo>
                  <a:lnTo>
                    <a:pt x="1144619" y="892933"/>
                  </a:lnTo>
                  <a:lnTo>
                    <a:pt x="1150012" y="892933"/>
                  </a:lnTo>
                  <a:lnTo>
                    <a:pt x="1150012" y="914512"/>
                  </a:lnTo>
                  <a:close/>
                </a:path>
                <a:path w="5038724" h="1857375">
                  <a:moveTo>
                    <a:pt x="1171583" y="919907"/>
                  </a:moveTo>
                  <a:lnTo>
                    <a:pt x="1123048" y="919907"/>
                  </a:lnTo>
                  <a:lnTo>
                    <a:pt x="1123048" y="914512"/>
                  </a:lnTo>
                  <a:lnTo>
                    <a:pt x="1171583" y="914512"/>
                  </a:lnTo>
                  <a:lnTo>
                    <a:pt x="1171583" y="919907"/>
                  </a:lnTo>
                  <a:close/>
                </a:path>
                <a:path w="5038724" h="1857375">
                  <a:moveTo>
                    <a:pt x="1150012" y="941485"/>
                  </a:moveTo>
                  <a:lnTo>
                    <a:pt x="1144619" y="941485"/>
                  </a:lnTo>
                  <a:lnTo>
                    <a:pt x="1144619" y="919907"/>
                  </a:lnTo>
                  <a:lnTo>
                    <a:pt x="1150012" y="919907"/>
                  </a:lnTo>
                  <a:lnTo>
                    <a:pt x="1150012" y="941485"/>
                  </a:lnTo>
                  <a:close/>
                </a:path>
                <a:path w="5038724" h="1857375">
                  <a:moveTo>
                    <a:pt x="1950841" y="1027800"/>
                  </a:moveTo>
                  <a:lnTo>
                    <a:pt x="1945448" y="1027800"/>
                  </a:lnTo>
                  <a:lnTo>
                    <a:pt x="1945448" y="1006222"/>
                  </a:lnTo>
                  <a:lnTo>
                    <a:pt x="1950841" y="1006222"/>
                  </a:lnTo>
                  <a:lnTo>
                    <a:pt x="1950841" y="1027800"/>
                  </a:lnTo>
                  <a:close/>
                </a:path>
                <a:path w="5038724" h="1857375">
                  <a:moveTo>
                    <a:pt x="1972412" y="1033195"/>
                  </a:moveTo>
                  <a:lnTo>
                    <a:pt x="1923877" y="1033195"/>
                  </a:lnTo>
                  <a:lnTo>
                    <a:pt x="1923877" y="1027800"/>
                  </a:lnTo>
                  <a:lnTo>
                    <a:pt x="1972412" y="1027800"/>
                  </a:lnTo>
                  <a:lnTo>
                    <a:pt x="1972412" y="1033195"/>
                  </a:lnTo>
                  <a:close/>
                </a:path>
                <a:path w="5038724" h="1857375">
                  <a:moveTo>
                    <a:pt x="1950841" y="1054774"/>
                  </a:moveTo>
                  <a:lnTo>
                    <a:pt x="1945448" y="1054774"/>
                  </a:lnTo>
                  <a:lnTo>
                    <a:pt x="1945448" y="1033195"/>
                  </a:lnTo>
                  <a:lnTo>
                    <a:pt x="1950841" y="1033195"/>
                  </a:lnTo>
                  <a:lnTo>
                    <a:pt x="1950841" y="1054774"/>
                  </a:lnTo>
                  <a:close/>
                </a:path>
                <a:path w="5038724" h="1857375">
                  <a:moveTo>
                    <a:pt x="1722996" y="1027800"/>
                  </a:moveTo>
                  <a:lnTo>
                    <a:pt x="1717603" y="1027800"/>
                  </a:lnTo>
                  <a:lnTo>
                    <a:pt x="1717603" y="1006222"/>
                  </a:lnTo>
                  <a:lnTo>
                    <a:pt x="1722996" y="1006222"/>
                  </a:lnTo>
                  <a:lnTo>
                    <a:pt x="1722996" y="1027800"/>
                  </a:lnTo>
                  <a:close/>
                </a:path>
                <a:path w="5038724" h="1857375">
                  <a:moveTo>
                    <a:pt x="1744567" y="1033195"/>
                  </a:moveTo>
                  <a:lnTo>
                    <a:pt x="1696032" y="1033195"/>
                  </a:lnTo>
                  <a:lnTo>
                    <a:pt x="1696032" y="1027800"/>
                  </a:lnTo>
                  <a:lnTo>
                    <a:pt x="1744567" y="1027800"/>
                  </a:lnTo>
                  <a:lnTo>
                    <a:pt x="1744567" y="1033195"/>
                  </a:lnTo>
                  <a:close/>
                </a:path>
                <a:path w="5038724" h="1857375">
                  <a:moveTo>
                    <a:pt x="1722996" y="1054774"/>
                  </a:moveTo>
                  <a:lnTo>
                    <a:pt x="1717603" y="1054774"/>
                  </a:lnTo>
                  <a:lnTo>
                    <a:pt x="1717603" y="1033195"/>
                  </a:lnTo>
                  <a:lnTo>
                    <a:pt x="1722996" y="1033195"/>
                  </a:lnTo>
                  <a:lnTo>
                    <a:pt x="1722996" y="1054774"/>
                  </a:lnTo>
                  <a:close/>
                </a:path>
                <a:path w="5038724" h="1857375">
                  <a:moveTo>
                    <a:pt x="1493802" y="1027800"/>
                  </a:moveTo>
                  <a:lnTo>
                    <a:pt x="1488410" y="1027800"/>
                  </a:lnTo>
                  <a:lnTo>
                    <a:pt x="1488410" y="1006222"/>
                  </a:lnTo>
                  <a:lnTo>
                    <a:pt x="1493802" y="1006222"/>
                  </a:lnTo>
                  <a:lnTo>
                    <a:pt x="1493802" y="1027800"/>
                  </a:lnTo>
                  <a:close/>
                </a:path>
                <a:path w="5038724" h="1857375">
                  <a:moveTo>
                    <a:pt x="1515373" y="1033195"/>
                  </a:moveTo>
                  <a:lnTo>
                    <a:pt x="1466838" y="1033195"/>
                  </a:lnTo>
                  <a:lnTo>
                    <a:pt x="1466838" y="1027800"/>
                  </a:lnTo>
                  <a:lnTo>
                    <a:pt x="1515373" y="1027800"/>
                  </a:lnTo>
                  <a:lnTo>
                    <a:pt x="1515373" y="1033195"/>
                  </a:lnTo>
                  <a:close/>
                </a:path>
                <a:path w="5038724" h="1857375">
                  <a:moveTo>
                    <a:pt x="1493802" y="1054774"/>
                  </a:moveTo>
                  <a:lnTo>
                    <a:pt x="1488410" y="1054774"/>
                  </a:lnTo>
                  <a:lnTo>
                    <a:pt x="1488410" y="1033195"/>
                  </a:lnTo>
                  <a:lnTo>
                    <a:pt x="1493802" y="1033195"/>
                  </a:lnTo>
                  <a:lnTo>
                    <a:pt x="1493802" y="1054774"/>
                  </a:lnTo>
                  <a:close/>
                </a:path>
                <a:path w="5038724" h="1857375">
                  <a:moveTo>
                    <a:pt x="1264609" y="1027800"/>
                  </a:moveTo>
                  <a:lnTo>
                    <a:pt x="1259216" y="1027800"/>
                  </a:lnTo>
                  <a:lnTo>
                    <a:pt x="1259216" y="1006222"/>
                  </a:lnTo>
                  <a:lnTo>
                    <a:pt x="1264609" y="1006222"/>
                  </a:lnTo>
                  <a:lnTo>
                    <a:pt x="1264609" y="1027800"/>
                  </a:lnTo>
                  <a:close/>
                </a:path>
                <a:path w="5038724" h="1857375">
                  <a:moveTo>
                    <a:pt x="1286180" y="1033195"/>
                  </a:moveTo>
                  <a:lnTo>
                    <a:pt x="1237645" y="1033195"/>
                  </a:lnTo>
                  <a:lnTo>
                    <a:pt x="1237645" y="1027800"/>
                  </a:lnTo>
                  <a:lnTo>
                    <a:pt x="1286180" y="1027800"/>
                  </a:lnTo>
                  <a:lnTo>
                    <a:pt x="1286180" y="1033195"/>
                  </a:lnTo>
                  <a:close/>
                </a:path>
                <a:path w="5038724" h="1857375">
                  <a:moveTo>
                    <a:pt x="1264609" y="1054774"/>
                  </a:moveTo>
                  <a:lnTo>
                    <a:pt x="1259216" y="1054774"/>
                  </a:lnTo>
                  <a:lnTo>
                    <a:pt x="1259216" y="1033195"/>
                  </a:lnTo>
                  <a:lnTo>
                    <a:pt x="1264609" y="1033195"/>
                  </a:lnTo>
                  <a:lnTo>
                    <a:pt x="1264609" y="1054774"/>
                  </a:lnTo>
                  <a:close/>
                </a:path>
                <a:path w="5038724" h="1857375">
                  <a:moveTo>
                    <a:pt x="1837593" y="1142438"/>
                  </a:moveTo>
                  <a:lnTo>
                    <a:pt x="1832200" y="1142438"/>
                  </a:lnTo>
                  <a:lnTo>
                    <a:pt x="1832200" y="1120859"/>
                  </a:lnTo>
                  <a:lnTo>
                    <a:pt x="1837593" y="1120859"/>
                  </a:lnTo>
                  <a:lnTo>
                    <a:pt x="1837593" y="1142438"/>
                  </a:lnTo>
                  <a:close/>
                </a:path>
                <a:path w="5038724" h="1857375">
                  <a:moveTo>
                    <a:pt x="1859164" y="1147832"/>
                  </a:moveTo>
                  <a:lnTo>
                    <a:pt x="1810629" y="1147832"/>
                  </a:lnTo>
                  <a:lnTo>
                    <a:pt x="1810629" y="1142438"/>
                  </a:lnTo>
                  <a:lnTo>
                    <a:pt x="1859164" y="1142438"/>
                  </a:lnTo>
                  <a:lnTo>
                    <a:pt x="1859164" y="1147832"/>
                  </a:lnTo>
                  <a:close/>
                </a:path>
                <a:path w="5038724" h="1857375">
                  <a:moveTo>
                    <a:pt x="1837593" y="1169411"/>
                  </a:moveTo>
                  <a:lnTo>
                    <a:pt x="1832200" y="1169411"/>
                  </a:lnTo>
                  <a:lnTo>
                    <a:pt x="1832200" y="1147832"/>
                  </a:lnTo>
                  <a:lnTo>
                    <a:pt x="1837593" y="1147832"/>
                  </a:lnTo>
                  <a:lnTo>
                    <a:pt x="1837593" y="1169411"/>
                  </a:lnTo>
                  <a:close/>
                </a:path>
                <a:path w="5038724" h="1857375">
                  <a:moveTo>
                    <a:pt x="1608399" y="1142438"/>
                  </a:moveTo>
                  <a:lnTo>
                    <a:pt x="1603006" y="1142438"/>
                  </a:lnTo>
                  <a:lnTo>
                    <a:pt x="1603006" y="1120859"/>
                  </a:lnTo>
                  <a:lnTo>
                    <a:pt x="1608399" y="1120859"/>
                  </a:lnTo>
                  <a:lnTo>
                    <a:pt x="1608399" y="1142438"/>
                  </a:lnTo>
                  <a:close/>
                </a:path>
                <a:path w="5038724" h="1857375">
                  <a:moveTo>
                    <a:pt x="1629970" y="1147832"/>
                  </a:moveTo>
                  <a:lnTo>
                    <a:pt x="1581435" y="1147832"/>
                  </a:lnTo>
                  <a:lnTo>
                    <a:pt x="1581435" y="1142438"/>
                  </a:lnTo>
                  <a:lnTo>
                    <a:pt x="1629970" y="1142438"/>
                  </a:lnTo>
                  <a:lnTo>
                    <a:pt x="1629970" y="1147832"/>
                  </a:lnTo>
                  <a:close/>
                </a:path>
                <a:path w="5038724" h="1857375">
                  <a:moveTo>
                    <a:pt x="1608399" y="1169411"/>
                  </a:moveTo>
                  <a:lnTo>
                    <a:pt x="1603006" y="1169411"/>
                  </a:lnTo>
                  <a:lnTo>
                    <a:pt x="1603006" y="1147832"/>
                  </a:lnTo>
                  <a:lnTo>
                    <a:pt x="1608399" y="1147832"/>
                  </a:lnTo>
                  <a:lnTo>
                    <a:pt x="1608399" y="1169411"/>
                  </a:lnTo>
                  <a:close/>
                </a:path>
                <a:path w="5038724" h="1857375">
                  <a:moveTo>
                    <a:pt x="1379206" y="1142438"/>
                  </a:moveTo>
                  <a:lnTo>
                    <a:pt x="1373813" y="1142438"/>
                  </a:lnTo>
                  <a:lnTo>
                    <a:pt x="1373813" y="1120859"/>
                  </a:lnTo>
                  <a:lnTo>
                    <a:pt x="1379206" y="1120859"/>
                  </a:lnTo>
                  <a:lnTo>
                    <a:pt x="1379206" y="1142438"/>
                  </a:lnTo>
                  <a:close/>
                </a:path>
                <a:path w="5038724" h="1857375">
                  <a:moveTo>
                    <a:pt x="1400777" y="1147832"/>
                  </a:moveTo>
                  <a:lnTo>
                    <a:pt x="1352242" y="1147832"/>
                  </a:lnTo>
                  <a:lnTo>
                    <a:pt x="1352242" y="1142438"/>
                  </a:lnTo>
                  <a:lnTo>
                    <a:pt x="1400777" y="1142438"/>
                  </a:lnTo>
                  <a:lnTo>
                    <a:pt x="1400777" y="1147832"/>
                  </a:lnTo>
                  <a:close/>
                </a:path>
                <a:path w="5038724" h="1857375">
                  <a:moveTo>
                    <a:pt x="1379206" y="1169411"/>
                  </a:moveTo>
                  <a:lnTo>
                    <a:pt x="1373813" y="1169411"/>
                  </a:lnTo>
                  <a:lnTo>
                    <a:pt x="1373813" y="1147832"/>
                  </a:lnTo>
                  <a:lnTo>
                    <a:pt x="1379206" y="1147832"/>
                  </a:lnTo>
                  <a:lnTo>
                    <a:pt x="1379206" y="1169411"/>
                  </a:lnTo>
                  <a:close/>
                </a:path>
                <a:path w="5038724" h="1857375">
                  <a:moveTo>
                    <a:pt x="1150012" y="1142438"/>
                  </a:moveTo>
                  <a:lnTo>
                    <a:pt x="1144619" y="1142438"/>
                  </a:lnTo>
                  <a:lnTo>
                    <a:pt x="1144619" y="1120859"/>
                  </a:lnTo>
                  <a:lnTo>
                    <a:pt x="1150012" y="1120859"/>
                  </a:lnTo>
                  <a:lnTo>
                    <a:pt x="1150012" y="1142438"/>
                  </a:lnTo>
                  <a:close/>
                </a:path>
                <a:path w="5038724" h="1857375">
                  <a:moveTo>
                    <a:pt x="1171583" y="1147832"/>
                  </a:moveTo>
                  <a:lnTo>
                    <a:pt x="1123048" y="1147832"/>
                  </a:lnTo>
                  <a:lnTo>
                    <a:pt x="1123048" y="1142438"/>
                  </a:lnTo>
                  <a:lnTo>
                    <a:pt x="1171583" y="1142438"/>
                  </a:lnTo>
                  <a:lnTo>
                    <a:pt x="1171583" y="1147832"/>
                  </a:lnTo>
                  <a:close/>
                </a:path>
                <a:path w="5038724" h="1857375">
                  <a:moveTo>
                    <a:pt x="1150012" y="1169411"/>
                  </a:moveTo>
                  <a:lnTo>
                    <a:pt x="1144619" y="1169411"/>
                  </a:lnTo>
                  <a:lnTo>
                    <a:pt x="1144619" y="1147832"/>
                  </a:lnTo>
                  <a:lnTo>
                    <a:pt x="1150012" y="1147832"/>
                  </a:lnTo>
                  <a:lnTo>
                    <a:pt x="1150012" y="1169411"/>
                  </a:lnTo>
                  <a:close/>
                </a:path>
                <a:path w="5038724" h="1857375">
                  <a:moveTo>
                    <a:pt x="1950841" y="1257075"/>
                  </a:moveTo>
                  <a:lnTo>
                    <a:pt x="1945448" y="1257075"/>
                  </a:lnTo>
                  <a:lnTo>
                    <a:pt x="1945448" y="1235496"/>
                  </a:lnTo>
                  <a:lnTo>
                    <a:pt x="1950841" y="1235496"/>
                  </a:lnTo>
                  <a:lnTo>
                    <a:pt x="1950841" y="1257075"/>
                  </a:lnTo>
                  <a:close/>
                </a:path>
                <a:path w="5038724" h="1857375">
                  <a:moveTo>
                    <a:pt x="1972412" y="1262470"/>
                  </a:moveTo>
                  <a:lnTo>
                    <a:pt x="1923877" y="1262470"/>
                  </a:lnTo>
                  <a:lnTo>
                    <a:pt x="1923877" y="1257075"/>
                  </a:lnTo>
                  <a:lnTo>
                    <a:pt x="1972412" y="1257075"/>
                  </a:lnTo>
                  <a:lnTo>
                    <a:pt x="1972412" y="1262470"/>
                  </a:lnTo>
                  <a:close/>
                </a:path>
                <a:path w="5038724" h="1857375">
                  <a:moveTo>
                    <a:pt x="1950841" y="1284048"/>
                  </a:moveTo>
                  <a:lnTo>
                    <a:pt x="1945448" y="1284048"/>
                  </a:lnTo>
                  <a:lnTo>
                    <a:pt x="1945448" y="1262470"/>
                  </a:lnTo>
                  <a:lnTo>
                    <a:pt x="1950841" y="1262470"/>
                  </a:lnTo>
                  <a:lnTo>
                    <a:pt x="1950841" y="1284048"/>
                  </a:lnTo>
                  <a:close/>
                </a:path>
                <a:path w="5038724" h="1857375">
                  <a:moveTo>
                    <a:pt x="1722996" y="1257075"/>
                  </a:moveTo>
                  <a:lnTo>
                    <a:pt x="1717603" y="1257075"/>
                  </a:lnTo>
                  <a:lnTo>
                    <a:pt x="1717603" y="1235496"/>
                  </a:lnTo>
                  <a:lnTo>
                    <a:pt x="1722996" y="1235496"/>
                  </a:lnTo>
                  <a:lnTo>
                    <a:pt x="1722996" y="1257075"/>
                  </a:lnTo>
                  <a:close/>
                </a:path>
                <a:path w="5038724" h="1857375">
                  <a:moveTo>
                    <a:pt x="1744567" y="1262470"/>
                  </a:moveTo>
                  <a:lnTo>
                    <a:pt x="1696032" y="1262470"/>
                  </a:lnTo>
                  <a:lnTo>
                    <a:pt x="1696032" y="1257075"/>
                  </a:lnTo>
                  <a:lnTo>
                    <a:pt x="1744567" y="1257075"/>
                  </a:lnTo>
                  <a:lnTo>
                    <a:pt x="1744567" y="1262470"/>
                  </a:lnTo>
                  <a:close/>
                </a:path>
                <a:path w="5038724" h="1857375">
                  <a:moveTo>
                    <a:pt x="1722996" y="1284048"/>
                  </a:moveTo>
                  <a:lnTo>
                    <a:pt x="1717603" y="1284048"/>
                  </a:lnTo>
                  <a:lnTo>
                    <a:pt x="1717603" y="1262470"/>
                  </a:lnTo>
                  <a:lnTo>
                    <a:pt x="1722996" y="1262470"/>
                  </a:lnTo>
                  <a:lnTo>
                    <a:pt x="1722996" y="1284048"/>
                  </a:lnTo>
                  <a:close/>
                </a:path>
                <a:path w="5038724" h="1857375">
                  <a:moveTo>
                    <a:pt x="1493802" y="1257075"/>
                  </a:moveTo>
                  <a:lnTo>
                    <a:pt x="1488410" y="1257075"/>
                  </a:lnTo>
                  <a:lnTo>
                    <a:pt x="1488410" y="1235496"/>
                  </a:lnTo>
                  <a:lnTo>
                    <a:pt x="1493802" y="1235496"/>
                  </a:lnTo>
                  <a:lnTo>
                    <a:pt x="1493802" y="1257075"/>
                  </a:lnTo>
                  <a:close/>
                </a:path>
                <a:path w="5038724" h="1857375">
                  <a:moveTo>
                    <a:pt x="1515373" y="1262470"/>
                  </a:moveTo>
                  <a:lnTo>
                    <a:pt x="1466838" y="1262470"/>
                  </a:lnTo>
                  <a:lnTo>
                    <a:pt x="1466838" y="1257075"/>
                  </a:lnTo>
                  <a:lnTo>
                    <a:pt x="1515373" y="1257075"/>
                  </a:lnTo>
                  <a:lnTo>
                    <a:pt x="1515373" y="1262470"/>
                  </a:lnTo>
                  <a:close/>
                </a:path>
                <a:path w="5038724" h="1857375">
                  <a:moveTo>
                    <a:pt x="1493802" y="1284048"/>
                  </a:moveTo>
                  <a:lnTo>
                    <a:pt x="1488410" y="1284048"/>
                  </a:lnTo>
                  <a:lnTo>
                    <a:pt x="1488410" y="1262470"/>
                  </a:lnTo>
                  <a:lnTo>
                    <a:pt x="1493802" y="1262470"/>
                  </a:lnTo>
                  <a:lnTo>
                    <a:pt x="1493802" y="1284048"/>
                  </a:lnTo>
                  <a:close/>
                </a:path>
                <a:path w="5038724" h="1857375">
                  <a:moveTo>
                    <a:pt x="1264609" y="1257075"/>
                  </a:moveTo>
                  <a:lnTo>
                    <a:pt x="1259216" y="1257075"/>
                  </a:lnTo>
                  <a:lnTo>
                    <a:pt x="1259216" y="1235496"/>
                  </a:lnTo>
                  <a:lnTo>
                    <a:pt x="1264609" y="1235496"/>
                  </a:lnTo>
                  <a:lnTo>
                    <a:pt x="1264609" y="1257075"/>
                  </a:lnTo>
                  <a:close/>
                </a:path>
                <a:path w="5038724" h="1857375">
                  <a:moveTo>
                    <a:pt x="1286180" y="1262470"/>
                  </a:moveTo>
                  <a:lnTo>
                    <a:pt x="1237645" y="1262470"/>
                  </a:lnTo>
                  <a:lnTo>
                    <a:pt x="1237645" y="1257075"/>
                  </a:lnTo>
                  <a:lnTo>
                    <a:pt x="1286180" y="1257075"/>
                  </a:lnTo>
                  <a:lnTo>
                    <a:pt x="1286180" y="1262470"/>
                  </a:lnTo>
                  <a:close/>
                </a:path>
                <a:path w="5038724" h="1857375">
                  <a:moveTo>
                    <a:pt x="1264609" y="1284048"/>
                  </a:moveTo>
                  <a:lnTo>
                    <a:pt x="1259216" y="1284048"/>
                  </a:lnTo>
                  <a:lnTo>
                    <a:pt x="1259216" y="1262470"/>
                  </a:lnTo>
                  <a:lnTo>
                    <a:pt x="1264609" y="1262470"/>
                  </a:lnTo>
                  <a:lnTo>
                    <a:pt x="1264609" y="1284048"/>
                  </a:lnTo>
                  <a:close/>
                </a:path>
                <a:path w="5038724" h="1857375">
                  <a:moveTo>
                    <a:pt x="1837593" y="1371712"/>
                  </a:moveTo>
                  <a:lnTo>
                    <a:pt x="1832200" y="1371712"/>
                  </a:lnTo>
                  <a:lnTo>
                    <a:pt x="1832200" y="1350133"/>
                  </a:lnTo>
                  <a:lnTo>
                    <a:pt x="1837593" y="1350133"/>
                  </a:lnTo>
                  <a:lnTo>
                    <a:pt x="1837593" y="1371712"/>
                  </a:lnTo>
                  <a:close/>
                </a:path>
                <a:path w="5038724" h="1857375">
                  <a:moveTo>
                    <a:pt x="1859164" y="1377107"/>
                  </a:moveTo>
                  <a:lnTo>
                    <a:pt x="1810629" y="1377107"/>
                  </a:lnTo>
                  <a:lnTo>
                    <a:pt x="1810629" y="1371712"/>
                  </a:lnTo>
                  <a:lnTo>
                    <a:pt x="1859164" y="1371712"/>
                  </a:lnTo>
                  <a:lnTo>
                    <a:pt x="1859164" y="1377107"/>
                  </a:lnTo>
                  <a:close/>
                </a:path>
                <a:path w="5038724" h="1857375">
                  <a:moveTo>
                    <a:pt x="1837593" y="1398686"/>
                  </a:moveTo>
                  <a:lnTo>
                    <a:pt x="1832200" y="1398686"/>
                  </a:lnTo>
                  <a:lnTo>
                    <a:pt x="1832200" y="1377107"/>
                  </a:lnTo>
                  <a:lnTo>
                    <a:pt x="1837593" y="1377107"/>
                  </a:lnTo>
                  <a:lnTo>
                    <a:pt x="1837593" y="1398686"/>
                  </a:lnTo>
                  <a:close/>
                </a:path>
                <a:path w="5038724" h="1857375">
                  <a:moveTo>
                    <a:pt x="1608399" y="1371712"/>
                  </a:moveTo>
                  <a:lnTo>
                    <a:pt x="1603006" y="1371712"/>
                  </a:lnTo>
                  <a:lnTo>
                    <a:pt x="1603006" y="1350133"/>
                  </a:lnTo>
                  <a:lnTo>
                    <a:pt x="1608399" y="1350133"/>
                  </a:lnTo>
                  <a:lnTo>
                    <a:pt x="1608399" y="1371712"/>
                  </a:lnTo>
                  <a:close/>
                </a:path>
                <a:path w="5038724" h="1857375">
                  <a:moveTo>
                    <a:pt x="1629970" y="1377107"/>
                  </a:moveTo>
                  <a:lnTo>
                    <a:pt x="1581435" y="1377107"/>
                  </a:lnTo>
                  <a:lnTo>
                    <a:pt x="1581435" y="1371712"/>
                  </a:lnTo>
                  <a:lnTo>
                    <a:pt x="1629970" y="1371712"/>
                  </a:lnTo>
                  <a:lnTo>
                    <a:pt x="1629970" y="1377107"/>
                  </a:lnTo>
                  <a:close/>
                </a:path>
                <a:path w="5038724" h="1857375">
                  <a:moveTo>
                    <a:pt x="1608399" y="1398686"/>
                  </a:moveTo>
                  <a:lnTo>
                    <a:pt x="1603006" y="1398686"/>
                  </a:lnTo>
                  <a:lnTo>
                    <a:pt x="1603006" y="1377107"/>
                  </a:lnTo>
                  <a:lnTo>
                    <a:pt x="1608399" y="1377107"/>
                  </a:lnTo>
                  <a:lnTo>
                    <a:pt x="1608399" y="1398686"/>
                  </a:lnTo>
                  <a:close/>
                </a:path>
                <a:path w="5038724" h="1857375">
                  <a:moveTo>
                    <a:pt x="1379206" y="1371712"/>
                  </a:moveTo>
                  <a:lnTo>
                    <a:pt x="1373813" y="1371712"/>
                  </a:lnTo>
                  <a:lnTo>
                    <a:pt x="1373813" y="1350133"/>
                  </a:lnTo>
                  <a:lnTo>
                    <a:pt x="1379206" y="1350133"/>
                  </a:lnTo>
                  <a:lnTo>
                    <a:pt x="1379206" y="1371712"/>
                  </a:lnTo>
                  <a:close/>
                </a:path>
                <a:path w="5038724" h="1857375">
                  <a:moveTo>
                    <a:pt x="1400777" y="1377107"/>
                  </a:moveTo>
                  <a:lnTo>
                    <a:pt x="1352242" y="1377107"/>
                  </a:lnTo>
                  <a:lnTo>
                    <a:pt x="1352242" y="1371712"/>
                  </a:lnTo>
                  <a:lnTo>
                    <a:pt x="1400777" y="1371712"/>
                  </a:lnTo>
                  <a:lnTo>
                    <a:pt x="1400777" y="1377107"/>
                  </a:lnTo>
                  <a:close/>
                </a:path>
                <a:path w="5038724" h="1857375">
                  <a:moveTo>
                    <a:pt x="1379206" y="1398686"/>
                  </a:moveTo>
                  <a:lnTo>
                    <a:pt x="1373813" y="1398686"/>
                  </a:lnTo>
                  <a:lnTo>
                    <a:pt x="1373813" y="1377107"/>
                  </a:lnTo>
                  <a:lnTo>
                    <a:pt x="1379206" y="1377107"/>
                  </a:lnTo>
                  <a:lnTo>
                    <a:pt x="1379206" y="1398686"/>
                  </a:lnTo>
                  <a:close/>
                </a:path>
                <a:path w="5038724" h="1857375">
                  <a:moveTo>
                    <a:pt x="1950841" y="1486349"/>
                  </a:moveTo>
                  <a:lnTo>
                    <a:pt x="1945448" y="1486349"/>
                  </a:lnTo>
                  <a:lnTo>
                    <a:pt x="1945448" y="1464771"/>
                  </a:lnTo>
                  <a:lnTo>
                    <a:pt x="1950841" y="1464771"/>
                  </a:lnTo>
                  <a:lnTo>
                    <a:pt x="1950841" y="1486349"/>
                  </a:lnTo>
                  <a:close/>
                </a:path>
                <a:path w="5038724" h="1857375">
                  <a:moveTo>
                    <a:pt x="1972412" y="1491744"/>
                  </a:moveTo>
                  <a:lnTo>
                    <a:pt x="1923877" y="1491744"/>
                  </a:lnTo>
                  <a:lnTo>
                    <a:pt x="1923877" y="1486349"/>
                  </a:lnTo>
                  <a:lnTo>
                    <a:pt x="1972412" y="1486349"/>
                  </a:lnTo>
                  <a:lnTo>
                    <a:pt x="1972412" y="1491744"/>
                  </a:lnTo>
                  <a:close/>
                </a:path>
                <a:path w="5038724" h="1857375">
                  <a:moveTo>
                    <a:pt x="1950841" y="1513323"/>
                  </a:moveTo>
                  <a:lnTo>
                    <a:pt x="1945448" y="1513323"/>
                  </a:lnTo>
                  <a:lnTo>
                    <a:pt x="1945448" y="1491744"/>
                  </a:lnTo>
                  <a:lnTo>
                    <a:pt x="1950841" y="1491744"/>
                  </a:lnTo>
                  <a:lnTo>
                    <a:pt x="1950841" y="1513323"/>
                  </a:lnTo>
                  <a:close/>
                </a:path>
                <a:path w="5038724" h="1857375">
                  <a:moveTo>
                    <a:pt x="1722996" y="1486349"/>
                  </a:moveTo>
                  <a:lnTo>
                    <a:pt x="1717603" y="1486349"/>
                  </a:lnTo>
                  <a:lnTo>
                    <a:pt x="1717603" y="1464771"/>
                  </a:lnTo>
                  <a:lnTo>
                    <a:pt x="1722996" y="1464771"/>
                  </a:lnTo>
                  <a:lnTo>
                    <a:pt x="1722996" y="1486349"/>
                  </a:lnTo>
                  <a:close/>
                </a:path>
                <a:path w="5038724" h="1857375">
                  <a:moveTo>
                    <a:pt x="1744567" y="1491744"/>
                  </a:moveTo>
                  <a:lnTo>
                    <a:pt x="1696032" y="1491744"/>
                  </a:lnTo>
                  <a:lnTo>
                    <a:pt x="1696032" y="1486349"/>
                  </a:lnTo>
                  <a:lnTo>
                    <a:pt x="1744567" y="1486349"/>
                  </a:lnTo>
                  <a:lnTo>
                    <a:pt x="1744567" y="1491744"/>
                  </a:lnTo>
                  <a:close/>
                </a:path>
                <a:path w="5038724" h="1857375">
                  <a:moveTo>
                    <a:pt x="1722996" y="1513323"/>
                  </a:moveTo>
                  <a:lnTo>
                    <a:pt x="1717603" y="1513323"/>
                  </a:lnTo>
                  <a:lnTo>
                    <a:pt x="1717603" y="1491744"/>
                  </a:lnTo>
                  <a:lnTo>
                    <a:pt x="1722996" y="1491744"/>
                  </a:lnTo>
                  <a:lnTo>
                    <a:pt x="1722996" y="1513323"/>
                  </a:lnTo>
                  <a:close/>
                </a:path>
                <a:path w="5038724" h="1857375">
                  <a:moveTo>
                    <a:pt x="1493802" y="1486349"/>
                  </a:moveTo>
                  <a:lnTo>
                    <a:pt x="1488410" y="1486349"/>
                  </a:lnTo>
                  <a:lnTo>
                    <a:pt x="1488410" y="1464771"/>
                  </a:lnTo>
                  <a:lnTo>
                    <a:pt x="1493802" y="1464771"/>
                  </a:lnTo>
                  <a:lnTo>
                    <a:pt x="1493802" y="1486349"/>
                  </a:lnTo>
                  <a:close/>
                </a:path>
                <a:path w="5038724" h="1857375">
                  <a:moveTo>
                    <a:pt x="1515373" y="1491744"/>
                  </a:moveTo>
                  <a:lnTo>
                    <a:pt x="1466838" y="1491744"/>
                  </a:lnTo>
                  <a:lnTo>
                    <a:pt x="1466838" y="1486349"/>
                  </a:lnTo>
                  <a:lnTo>
                    <a:pt x="1515373" y="1486349"/>
                  </a:lnTo>
                  <a:lnTo>
                    <a:pt x="1515373" y="1491744"/>
                  </a:lnTo>
                  <a:close/>
                </a:path>
                <a:path w="5038724" h="1857375">
                  <a:moveTo>
                    <a:pt x="1493802" y="1513323"/>
                  </a:moveTo>
                  <a:lnTo>
                    <a:pt x="1488410" y="1513323"/>
                  </a:lnTo>
                  <a:lnTo>
                    <a:pt x="1488410" y="1491744"/>
                  </a:lnTo>
                  <a:lnTo>
                    <a:pt x="1493802" y="1491744"/>
                  </a:lnTo>
                  <a:lnTo>
                    <a:pt x="1493802" y="1513323"/>
                  </a:lnTo>
                  <a:close/>
                </a:path>
                <a:path w="5038724" h="1857375">
                  <a:moveTo>
                    <a:pt x="1837593" y="1600986"/>
                  </a:moveTo>
                  <a:lnTo>
                    <a:pt x="1832200" y="1600986"/>
                  </a:lnTo>
                  <a:lnTo>
                    <a:pt x="1832200" y="1579408"/>
                  </a:lnTo>
                  <a:lnTo>
                    <a:pt x="1837593" y="1579408"/>
                  </a:lnTo>
                  <a:lnTo>
                    <a:pt x="1837593" y="1600986"/>
                  </a:lnTo>
                  <a:close/>
                </a:path>
                <a:path w="5038724" h="1857375">
                  <a:moveTo>
                    <a:pt x="1859164" y="1606381"/>
                  </a:moveTo>
                  <a:lnTo>
                    <a:pt x="1810629" y="1606381"/>
                  </a:lnTo>
                  <a:lnTo>
                    <a:pt x="1810629" y="1600986"/>
                  </a:lnTo>
                  <a:lnTo>
                    <a:pt x="1859164" y="1600986"/>
                  </a:lnTo>
                  <a:lnTo>
                    <a:pt x="1859164" y="1606381"/>
                  </a:lnTo>
                  <a:close/>
                </a:path>
                <a:path w="5038724" h="1857375">
                  <a:moveTo>
                    <a:pt x="1837593" y="1627960"/>
                  </a:moveTo>
                  <a:lnTo>
                    <a:pt x="1832200" y="1627960"/>
                  </a:lnTo>
                  <a:lnTo>
                    <a:pt x="1832200" y="1606381"/>
                  </a:lnTo>
                  <a:lnTo>
                    <a:pt x="1837593" y="1606381"/>
                  </a:lnTo>
                  <a:lnTo>
                    <a:pt x="1837593" y="1627960"/>
                  </a:lnTo>
                  <a:close/>
                </a:path>
                <a:path w="5038724" h="1857375">
                  <a:moveTo>
                    <a:pt x="1950841" y="1715624"/>
                  </a:moveTo>
                  <a:lnTo>
                    <a:pt x="1945448" y="1715624"/>
                  </a:lnTo>
                  <a:lnTo>
                    <a:pt x="1945448" y="1694045"/>
                  </a:lnTo>
                  <a:lnTo>
                    <a:pt x="1950841" y="1694045"/>
                  </a:lnTo>
                  <a:lnTo>
                    <a:pt x="1950841" y="1715624"/>
                  </a:lnTo>
                  <a:close/>
                </a:path>
                <a:path w="5038724" h="1857375">
                  <a:moveTo>
                    <a:pt x="1972412" y="1721018"/>
                  </a:moveTo>
                  <a:lnTo>
                    <a:pt x="1923877" y="1721018"/>
                  </a:lnTo>
                  <a:lnTo>
                    <a:pt x="1923877" y="1715624"/>
                  </a:lnTo>
                  <a:lnTo>
                    <a:pt x="1972412" y="1715624"/>
                  </a:lnTo>
                  <a:lnTo>
                    <a:pt x="1972412" y="1721018"/>
                  </a:lnTo>
                  <a:close/>
                </a:path>
                <a:path w="5038724" h="1857375">
                  <a:moveTo>
                    <a:pt x="1950841" y="1742597"/>
                  </a:moveTo>
                  <a:lnTo>
                    <a:pt x="1945448" y="1742597"/>
                  </a:lnTo>
                  <a:lnTo>
                    <a:pt x="1945448" y="1721018"/>
                  </a:lnTo>
                  <a:lnTo>
                    <a:pt x="1950841" y="1721018"/>
                  </a:lnTo>
                  <a:lnTo>
                    <a:pt x="1950841" y="1742597"/>
                  </a:lnTo>
                  <a:close/>
                </a:path>
                <a:path w="5038724" h="1857375">
                  <a:moveTo>
                    <a:pt x="942390" y="2809"/>
                  </a:moveTo>
                  <a:lnTo>
                    <a:pt x="893854" y="2809"/>
                  </a:lnTo>
                  <a:lnTo>
                    <a:pt x="893854" y="0"/>
                  </a:lnTo>
                  <a:lnTo>
                    <a:pt x="942390" y="0"/>
                  </a:lnTo>
                  <a:lnTo>
                    <a:pt x="942390" y="2809"/>
                  </a:lnTo>
                  <a:close/>
                </a:path>
                <a:path w="5038724" h="1857375">
                  <a:moveTo>
                    <a:pt x="920818" y="24388"/>
                  </a:moveTo>
                  <a:lnTo>
                    <a:pt x="915426" y="24388"/>
                  </a:lnTo>
                  <a:lnTo>
                    <a:pt x="915426" y="2809"/>
                  </a:lnTo>
                  <a:lnTo>
                    <a:pt x="920818" y="2809"/>
                  </a:lnTo>
                  <a:lnTo>
                    <a:pt x="920818" y="24388"/>
                  </a:lnTo>
                  <a:close/>
                </a:path>
                <a:path w="5038724" h="1857375">
                  <a:moveTo>
                    <a:pt x="713196" y="2809"/>
                  </a:moveTo>
                  <a:lnTo>
                    <a:pt x="664661" y="2809"/>
                  </a:lnTo>
                  <a:lnTo>
                    <a:pt x="664661" y="0"/>
                  </a:lnTo>
                  <a:lnTo>
                    <a:pt x="713196" y="0"/>
                  </a:lnTo>
                  <a:lnTo>
                    <a:pt x="713196" y="2809"/>
                  </a:lnTo>
                  <a:close/>
                </a:path>
                <a:path w="5038724" h="1857375">
                  <a:moveTo>
                    <a:pt x="691625" y="24388"/>
                  </a:moveTo>
                  <a:lnTo>
                    <a:pt x="686232" y="24388"/>
                  </a:lnTo>
                  <a:lnTo>
                    <a:pt x="686232" y="2809"/>
                  </a:lnTo>
                  <a:lnTo>
                    <a:pt x="691625" y="2809"/>
                  </a:lnTo>
                  <a:lnTo>
                    <a:pt x="691625" y="24388"/>
                  </a:lnTo>
                  <a:close/>
                </a:path>
                <a:path w="5038724" h="1857375">
                  <a:moveTo>
                    <a:pt x="484002" y="2809"/>
                  </a:moveTo>
                  <a:lnTo>
                    <a:pt x="435467" y="2809"/>
                  </a:lnTo>
                  <a:lnTo>
                    <a:pt x="435467" y="0"/>
                  </a:lnTo>
                  <a:lnTo>
                    <a:pt x="484002" y="0"/>
                  </a:lnTo>
                  <a:lnTo>
                    <a:pt x="484002" y="2809"/>
                  </a:lnTo>
                  <a:close/>
                </a:path>
                <a:path w="5038724" h="1857375">
                  <a:moveTo>
                    <a:pt x="462431" y="24388"/>
                  </a:moveTo>
                  <a:lnTo>
                    <a:pt x="457038" y="24388"/>
                  </a:lnTo>
                  <a:lnTo>
                    <a:pt x="457038" y="2809"/>
                  </a:lnTo>
                  <a:lnTo>
                    <a:pt x="462431" y="2809"/>
                  </a:lnTo>
                  <a:lnTo>
                    <a:pt x="462431" y="24388"/>
                  </a:lnTo>
                  <a:close/>
                </a:path>
                <a:path w="5038724" h="1857375">
                  <a:moveTo>
                    <a:pt x="1035415" y="112052"/>
                  </a:moveTo>
                  <a:lnTo>
                    <a:pt x="1030022" y="112052"/>
                  </a:lnTo>
                  <a:lnTo>
                    <a:pt x="1030022" y="90473"/>
                  </a:lnTo>
                  <a:lnTo>
                    <a:pt x="1035415" y="90473"/>
                  </a:lnTo>
                  <a:lnTo>
                    <a:pt x="1035415" y="112052"/>
                  </a:lnTo>
                  <a:close/>
                </a:path>
                <a:path w="5038724" h="1857375">
                  <a:moveTo>
                    <a:pt x="1056986" y="117446"/>
                  </a:moveTo>
                  <a:lnTo>
                    <a:pt x="1008451" y="117446"/>
                  </a:lnTo>
                  <a:lnTo>
                    <a:pt x="1008451" y="112052"/>
                  </a:lnTo>
                  <a:lnTo>
                    <a:pt x="1056986" y="112052"/>
                  </a:lnTo>
                  <a:lnTo>
                    <a:pt x="1056986" y="117446"/>
                  </a:lnTo>
                  <a:close/>
                </a:path>
                <a:path w="5038724" h="1857375">
                  <a:moveTo>
                    <a:pt x="1035415" y="139025"/>
                  </a:moveTo>
                  <a:lnTo>
                    <a:pt x="1030022" y="139025"/>
                  </a:lnTo>
                  <a:lnTo>
                    <a:pt x="1030022" y="117446"/>
                  </a:lnTo>
                  <a:lnTo>
                    <a:pt x="1035415" y="117446"/>
                  </a:lnTo>
                  <a:lnTo>
                    <a:pt x="1035415" y="139025"/>
                  </a:lnTo>
                  <a:close/>
                </a:path>
                <a:path w="5038724" h="1857375">
                  <a:moveTo>
                    <a:pt x="806222" y="112052"/>
                  </a:moveTo>
                  <a:lnTo>
                    <a:pt x="800829" y="112052"/>
                  </a:lnTo>
                  <a:lnTo>
                    <a:pt x="800829" y="90473"/>
                  </a:lnTo>
                  <a:lnTo>
                    <a:pt x="806222" y="90473"/>
                  </a:lnTo>
                  <a:lnTo>
                    <a:pt x="806222" y="112052"/>
                  </a:lnTo>
                  <a:close/>
                </a:path>
                <a:path w="5038724" h="1857375">
                  <a:moveTo>
                    <a:pt x="827793" y="117446"/>
                  </a:moveTo>
                  <a:lnTo>
                    <a:pt x="779258" y="117446"/>
                  </a:lnTo>
                  <a:lnTo>
                    <a:pt x="779258" y="112052"/>
                  </a:lnTo>
                  <a:lnTo>
                    <a:pt x="827793" y="112052"/>
                  </a:lnTo>
                  <a:lnTo>
                    <a:pt x="827793" y="117446"/>
                  </a:lnTo>
                  <a:close/>
                </a:path>
                <a:path w="5038724" h="1857375">
                  <a:moveTo>
                    <a:pt x="806222" y="139025"/>
                  </a:moveTo>
                  <a:lnTo>
                    <a:pt x="800829" y="139025"/>
                  </a:lnTo>
                  <a:lnTo>
                    <a:pt x="800829" y="117446"/>
                  </a:lnTo>
                  <a:lnTo>
                    <a:pt x="806222" y="117446"/>
                  </a:lnTo>
                  <a:lnTo>
                    <a:pt x="806222" y="139025"/>
                  </a:lnTo>
                  <a:close/>
                </a:path>
                <a:path w="5038724" h="1857375">
                  <a:moveTo>
                    <a:pt x="577028" y="112052"/>
                  </a:moveTo>
                  <a:lnTo>
                    <a:pt x="571635" y="112052"/>
                  </a:lnTo>
                  <a:lnTo>
                    <a:pt x="571635" y="90473"/>
                  </a:lnTo>
                  <a:lnTo>
                    <a:pt x="577028" y="90473"/>
                  </a:lnTo>
                  <a:lnTo>
                    <a:pt x="577028" y="112052"/>
                  </a:lnTo>
                  <a:close/>
                </a:path>
                <a:path w="5038724" h="1857375">
                  <a:moveTo>
                    <a:pt x="598599" y="117446"/>
                  </a:moveTo>
                  <a:lnTo>
                    <a:pt x="550064" y="117446"/>
                  </a:lnTo>
                  <a:lnTo>
                    <a:pt x="550064" y="112052"/>
                  </a:lnTo>
                  <a:lnTo>
                    <a:pt x="598599" y="112052"/>
                  </a:lnTo>
                  <a:lnTo>
                    <a:pt x="598599" y="117446"/>
                  </a:lnTo>
                  <a:close/>
                </a:path>
                <a:path w="5038724" h="1857375">
                  <a:moveTo>
                    <a:pt x="577028" y="139025"/>
                  </a:moveTo>
                  <a:lnTo>
                    <a:pt x="571635" y="139025"/>
                  </a:lnTo>
                  <a:lnTo>
                    <a:pt x="571635" y="117446"/>
                  </a:lnTo>
                  <a:lnTo>
                    <a:pt x="577028" y="117446"/>
                  </a:lnTo>
                  <a:lnTo>
                    <a:pt x="577028" y="139025"/>
                  </a:lnTo>
                  <a:close/>
                </a:path>
                <a:path w="5038724" h="1857375">
                  <a:moveTo>
                    <a:pt x="347834" y="112052"/>
                  </a:moveTo>
                  <a:lnTo>
                    <a:pt x="342442" y="112052"/>
                  </a:lnTo>
                  <a:lnTo>
                    <a:pt x="342442" y="90473"/>
                  </a:lnTo>
                  <a:lnTo>
                    <a:pt x="347834" y="90473"/>
                  </a:lnTo>
                  <a:lnTo>
                    <a:pt x="347834" y="112052"/>
                  </a:lnTo>
                  <a:close/>
                </a:path>
                <a:path w="5038724" h="1857375">
                  <a:moveTo>
                    <a:pt x="369406" y="117446"/>
                  </a:moveTo>
                  <a:lnTo>
                    <a:pt x="320870" y="117446"/>
                  </a:lnTo>
                  <a:lnTo>
                    <a:pt x="320870" y="112052"/>
                  </a:lnTo>
                  <a:lnTo>
                    <a:pt x="369406" y="112052"/>
                  </a:lnTo>
                  <a:lnTo>
                    <a:pt x="369406" y="117446"/>
                  </a:lnTo>
                  <a:close/>
                </a:path>
                <a:path w="5038724" h="1857375">
                  <a:moveTo>
                    <a:pt x="347834" y="139025"/>
                  </a:moveTo>
                  <a:lnTo>
                    <a:pt x="342442" y="139025"/>
                  </a:lnTo>
                  <a:lnTo>
                    <a:pt x="342442" y="117446"/>
                  </a:lnTo>
                  <a:lnTo>
                    <a:pt x="347834" y="117446"/>
                  </a:lnTo>
                  <a:lnTo>
                    <a:pt x="347834" y="139025"/>
                  </a:lnTo>
                  <a:close/>
                </a:path>
                <a:path w="5038724" h="1857375">
                  <a:moveTo>
                    <a:pt x="920818" y="226689"/>
                  </a:moveTo>
                  <a:lnTo>
                    <a:pt x="915426" y="226689"/>
                  </a:lnTo>
                  <a:lnTo>
                    <a:pt x="915426" y="205110"/>
                  </a:lnTo>
                  <a:lnTo>
                    <a:pt x="920818" y="205110"/>
                  </a:lnTo>
                  <a:lnTo>
                    <a:pt x="920818" y="226689"/>
                  </a:lnTo>
                  <a:close/>
                </a:path>
                <a:path w="5038724" h="1857375">
                  <a:moveTo>
                    <a:pt x="942390" y="232083"/>
                  </a:moveTo>
                  <a:lnTo>
                    <a:pt x="893854" y="232083"/>
                  </a:lnTo>
                  <a:lnTo>
                    <a:pt x="893854" y="226689"/>
                  </a:lnTo>
                  <a:lnTo>
                    <a:pt x="942390" y="226689"/>
                  </a:lnTo>
                  <a:lnTo>
                    <a:pt x="942390" y="232083"/>
                  </a:lnTo>
                  <a:close/>
                </a:path>
                <a:path w="5038724" h="1857375">
                  <a:moveTo>
                    <a:pt x="920818" y="253662"/>
                  </a:moveTo>
                  <a:lnTo>
                    <a:pt x="915426" y="253662"/>
                  </a:lnTo>
                  <a:lnTo>
                    <a:pt x="915426" y="232083"/>
                  </a:lnTo>
                  <a:lnTo>
                    <a:pt x="920818" y="232083"/>
                  </a:lnTo>
                  <a:lnTo>
                    <a:pt x="920818" y="253662"/>
                  </a:lnTo>
                  <a:close/>
                </a:path>
                <a:path w="5038724" h="1857375">
                  <a:moveTo>
                    <a:pt x="691625" y="226689"/>
                  </a:moveTo>
                  <a:lnTo>
                    <a:pt x="686232" y="226689"/>
                  </a:lnTo>
                  <a:lnTo>
                    <a:pt x="686232" y="205110"/>
                  </a:lnTo>
                  <a:lnTo>
                    <a:pt x="691625" y="205110"/>
                  </a:lnTo>
                  <a:lnTo>
                    <a:pt x="691625" y="226689"/>
                  </a:lnTo>
                  <a:close/>
                </a:path>
                <a:path w="5038724" h="1857375">
                  <a:moveTo>
                    <a:pt x="713196" y="232083"/>
                  </a:moveTo>
                  <a:lnTo>
                    <a:pt x="664661" y="232083"/>
                  </a:lnTo>
                  <a:lnTo>
                    <a:pt x="664661" y="226689"/>
                  </a:lnTo>
                  <a:lnTo>
                    <a:pt x="713196" y="226689"/>
                  </a:lnTo>
                  <a:lnTo>
                    <a:pt x="713196" y="232083"/>
                  </a:lnTo>
                  <a:close/>
                </a:path>
                <a:path w="5038724" h="1857375">
                  <a:moveTo>
                    <a:pt x="691625" y="253662"/>
                  </a:moveTo>
                  <a:lnTo>
                    <a:pt x="686232" y="253662"/>
                  </a:lnTo>
                  <a:lnTo>
                    <a:pt x="686232" y="232083"/>
                  </a:lnTo>
                  <a:lnTo>
                    <a:pt x="691625" y="232083"/>
                  </a:lnTo>
                  <a:lnTo>
                    <a:pt x="691625" y="253662"/>
                  </a:lnTo>
                  <a:close/>
                </a:path>
                <a:path w="5038724" h="1857375">
                  <a:moveTo>
                    <a:pt x="462431" y="226689"/>
                  </a:moveTo>
                  <a:lnTo>
                    <a:pt x="457038" y="226689"/>
                  </a:lnTo>
                  <a:lnTo>
                    <a:pt x="457038" y="205110"/>
                  </a:lnTo>
                  <a:lnTo>
                    <a:pt x="462431" y="205110"/>
                  </a:lnTo>
                  <a:lnTo>
                    <a:pt x="462431" y="226689"/>
                  </a:lnTo>
                  <a:close/>
                </a:path>
                <a:path w="5038724" h="1857375">
                  <a:moveTo>
                    <a:pt x="484002" y="232083"/>
                  </a:moveTo>
                  <a:lnTo>
                    <a:pt x="435467" y="232083"/>
                  </a:lnTo>
                  <a:lnTo>
                    <a:pt x="435467" y="226689"/>
                  </a:lnTo>
                  <a:lnTo>
                    <a:pt x="484002" y="226689"/>
                  </a:lnTo>
                  <a:lnTo>
                    <a:pt x="484002" y="232083"/>
                  </a:lnTo>
                  <a:close/>
                </a:path>
                <a:path w="5038724" h="1857375">
                  <a:moveTo>
                    <a:pt x="462431" y="253662"/>
                  </a:moveTo>
                  <a:lnTo>
                    <a:pt x="457038" y="253662"/>
                  </a:lnTo>
                  <a:lnTo>
                    <a:pt x="457038" y="232083"/>
                  </a:lnTo>
                  <a:lnTo>
                    <a:pt x="462431" y="232083"/>
                  </a:lnTo>
                  <a:lnTo>
                    <a:pt x="462431" y="253662"/>
                  </a:lnTo>
                  <a:close/>
                </a:path>
                <a:path w="5038724" h="1857375">
                  <a:moveTo>
                    <a:pt x="233238" y="226689"/>
                  </a:moveTo>
                  <a:lnTo>
                    <a:pt x="227845" y="226689"/>
                  </a:lnTo>
                  <a:lnTo>
                    <a:pt x="227845" y="205110"/>
                  </a:lnTo>
                  <a:lnTo>
                    <a:pt x="233238" y="205110"/>
                  </a:lnTo>
                  <a:lnTo>
                    <a:pt x="233238" y="226689"/>
                  </a:lnTo>
                  <a:close/>
                </a:path>
                <a:path w="5038724" h="1857375">
                  <a:moveTo>
                    <a:pt x="254809" y="232083"/>
                  </a:moveTo>
                  <a:lnTo>
                    <a:pt x="206274" y="232083"/>
                  </a:lnTo>
                  <a:lnTo>
                    <a:pt x="206274" y="226689"/>
                  </a:lnTo>
                  <a:lnTo>
                    <a:pt x="254809" y="226689"/>
                  </a:lnTo>
                  <a:lnTo>
                    <a:pt x="254809" y="232083"/>
                  </a:lnTo>
                  <a:close/>
                </a:path>
                <a:path w="5038724" h="1857375">
                  <a:moveTo>
                    <a:pt x="233238" y="253662"/>
                  </a:moveTo>
                  <a:lnTo>
                    <a:pt x="227845" y="253662"/>
                  </a:lnTo>
                  <a:lnTo>
                    <a:pt x="227845" y="232083"/>
                  </a:lnTo>
                  <a:lnTo>
                    <a:pt x="233238" y="232083"/>
                  </a:lnTo>
                  <a:lnTo>
                    <a:pt x="233238" y="253662"/>
                  </a:lnTo>
                  <a:close/>
                </a:path>
                <a:path w="5038724" h="1857375">
                  <a:moveTo>
                    <a:pt x="1035415" y="341326"/>
                  </a:moveTo>
                  <a:lnTo>
                    <a:pt x="1030022" y="341326"/>
                  </a:lnTo>
                  <a:lnTo>
                    <a:pt x="1030022" y="319747"/>
                  </a:lnTo>
                  <a:lnTo>
                    <a:pt x="1035415" y="319747"/>
                  </a:lnTo>
                  <a:lnTo>
                    <a:pt x="1035415" y="341326"/>
                  </a:lnTo>
                  <a:close/>
                </a:path>
                <a:path w="5038724" h="1857375">
                  <a:moveTo>
                    <a:pt x="1056986" y="346721"/>
                  </a:moveTo>
                  <a:lnTo>
                    <a:pt x="1008451" y="346721"/>
                  </a:lnTo>
                  <a:lnTo>
                    <a:pt x="1008451" y="341326"/>
                  </a:lnTo>
                  <a:lnTo>
                    <a:pt x="1056986" y="341326"/>
                  </a:lnTo>
                  <a:lnTo>
                    <a:pt x="1056986" y="346721"/>
                  </a:lnTo>
                  <a:close/>
                </a:path>
                <a:path w="5038724" h="1857375">
                  <a:moveTo>
                    <a:pt x="1035415" y="368299"/>
                  </a:moveTo>
                  <a:lnTo>
                    <a:pt x="1030022" y="368299"/>
                  </a:lnTo>
                  <a:lnTo>
                    <a:pt x="1030022" y="346721"/>
                  </a:lnTo>
                  <a:lnTo>
                    <a:pt x="1035415" y="346721"/>
                  </a:lnTo>
                  <a:lnTo>
                    <a:pt x="1035415" y="368299"/>
                  </a:lnTo>
                  <a:close/>
                </a:path>
                <a:path w="5038724" h="1857375">
                  <a:moveTo>
                    <a:pt x="806222" y="341326"/>
                  </a:moveTo>
                  <a:lnTo>
                    <a:pt x="800829" y="341326"/>
                  </a:lnTo>
                  <a:lnTo>
                    <a:pt x="800829" y="319747"/>
                  </a:lnTo>
                  <a:lnTo>
                    <a:pt x="806222" y="319747"/>
                  </a:lnTo>
                  <a:lnTo>
                    <a:pt x="806222" y="341326"/>
                  </a:lnTo>
                  <a:close/>
                </a:path>
                <a:path w="5038724" h="1857375">
                  <a:moveTo>
                    <a:pt x="827793" y="346721"/>
                  </a:moveTo>
                  <a:lnTo>
                    <a:pt x="779258" y="346721"/>
                  </a:lnTo>
                  <a:lnTo>
                    <a:pt x="779258" y="341326"/>
                  </a:lnTo>
                  <a:lnTo>
                    <a:pt x="827793" y="341326"/>
                  </a:lnTo>
                  <a:lnTo>
                    <a:pt x="827793" y="346721"/>
                  </a:lnTo>
                  <a:close/>
                </a:path>
                <a:path w="5038724" h="1857375">
                  <a:moveTo>
                    <a:pt x="806222" y="368299"/>
                  </a:moveTo>
                  <a:lnTo>
                    <a:pt x="800829" y="368299"/>
                  </a:lnTo>
                  <a:lnTo>
                    <a:pt x="800829" y="346721"/>
                  </a:lnTo>
                  <a:lnTo>
                    <a:pt x="806222" y="346721"/>
                  </a:lnTo>
                  <a:lnTo>
                    <a:pt x="806222" y="368299"/>
                  </a:lnTo>
                  <a:close/>
                </a:path>
                <a:path w="5038724" h="1857375">
                  <a:moveTo>
                    <a:pt x="577028" y="341326"/>
                  </a:moveTo>
                  <a:lnTo>
                    <a:pt x="571635" y="341326"/>
                  </a:lnTo>
                  <a:lnTo>
                    <a:pt x="571635" y="319747"/>
                  </a:lnTo>
                  <a:lnTo>
                    <a:pt x="577028" y="319747"/>
                  </a:lnTo>
                  <a:lnTo>
                    <a:pt x="577028" y="341326"/>
                  </a:lnTo>
                  <a:close/>
                </a:path>
                <a:path w="5038724" h="1857375">
                  <a:moveTo>
                    <a:pt x="598599" y="346721"/>
                  </a:moveTo>
                  <a:lnTo>
                    <a:pt x="550064" y="346721"/>
                  </a:lnTo>
                  <a:lnTo>
                    <a:pt x="550064" y="341326"/>
                  </a:lnTo>
                  <a:lnTo>
                    <a:pt x="598599" y="341326"/>
                  </a:lnTo>
                  <a:lnTo>
                    <a:pt x="598599" y="346721"/>
                  </a:lnTo>
                  <a:close/>
                </a:path>
                <a:path w="5038724" h="1857375">
                  <a:moveTo>
                    <a:pt x="577028" y="368299"/>
                  </a:moveTo>
                  <a:lnTo>
                    <a:pt x="571635" y="368299"/>
                  </a:lnTo>
                  <a:lnTo>
                    <a:pt x="571635" y="346721"/>
                  </a:lnTo>
                  <a:lnTo>
                    <a:pt x="577028" y="346721"/>
                  </a:lnTo>
                  <a:lnTo>
                    <a:pt x="577028" y="368299"/>
                  </a:lnTo>
                  <a:close/>
                </a:path>
                <a:path w="5038724" h="1857375">
                  <a:moveTo>
                    <a:pt x="347834" y="341326"/>
                  </a:moveTo>
                  <a:lnTo>
                    <a:pt x="342442" y="341326"/>
                  </a:lnTo>
                  <a:lnTo>
                    <a:pt x="342442" y="319747"/>
                  </a:lnTo>
                  <a:lnTo>
                    <a:pt x="347834" y="319747"/>
                  </a:lnTo>
                  <a:lnTo>
                    <a:pt x="347834" y="341326"/>
                  </a:lnTo>
                  <a:close/>
                </a:path>
                <a:path w="5038724" h="1857375">
                  <a:moveTo>
                    <a:pt x="369406" y="346721"/>
                  </a:moveTo>
                  <a:lnTo>
                    <a:pt x="320870" y="346721"/>
                  </a:lnTo>
                  <a:lnTo>
                    <a:pt x="320870" y="341326"/>
                  </a:lnTo>
                  <a:lnTo>
                    <a:pt x="369406" y="341326"/>
                  </a:lnTo>
                  <a:lnTo>
                    <a:pt x="369406" y="346721"/>
                  </a:lnTo>
                  <a:close/>
                </a:path>
                <a:path w="5038724" h="1857375">
                  <a:moveTo>
                    <a:pt x="347834" y="368299"/>
                  </a:moveTo>
                  <a:lnTo>
                    <a:pt x="342442" y="368299"/>
                  </a:lnTo>
                  <a:lnTo>
                    <a:pt x="342442" y="346721"/>
                  </a:lnTo>
                  <a:lnTo>
                    <a:pt x="347834" y="346721"/>
                  </a:lnTo>
                  <a:lnTo>
                    <a:pt x="347834" y="368299"/>
                  </a:lnTo>
                  <a:close/>
                </a:path>
                <a:path w="5038724" h="1857375">
                  <a:moveTo>
                    <a:pt x="920818" y="455963"/>
                  </a:moveTo>
                  <a:lnTo>
                    <a:pt x="915426" y="455963"/>
                  </a:lnTo>
                  <a:lnTo>
                    <a:pt x="915426" y="434384"/>
                  </a:lnTo>
                  <a:lnTo>
                    <a:pt x="920818" y="434384"/>
                  </a:lnTo>
                  <a:lnTo>
                    <a:pt x="920818" y="455963"/>
                  </a:lnTo>
                  <a:close/>
                </a:path>
                <a:path w="5038724" h="1857375">
                  <a:moveTo>
                    <a:pt x="942390" y="461358"/>
                  </a:moveTo>
                  <a:lnTo>
                    <a:pt x="893854" y="461358"/>
                  </a:lnTo>
                  <a:lnTo>
                    <a:pt x="893854" y="455963"/>
                  </a:lnTo>
                  <a:lnTo>
                    <a:pt x="942390" y="455963"/>
                  </a:lnTo>
                  <a:lnTo>
                    <a:pt x="942390" y="461358"/>
                  </a:lnTo>
                  <a:close/>
                </a:path>
                <a:path w="5038724" h="1857375">
                  <a:moveTo>
                    <a:pt x="920818" y="482937"/>
                  </a:moveTo>
                  <a:lnTo>
                    <a:pt x="915426" y="482937"/>
                  </a:lnTo>
                  <a:lnTo>
                    <a:pt x="915426" y="461358"/>
                  </a:lnTo>
                  <a:lnTo>
                    <a:pt x="920818" y="461358"/>
                  </a:lnTo>
                  <a:lnTo>
                    <a:pt x="920818" y="482937"/>
                  </a:lnTo>
                  <a:close/>
                </a:path>
                <a:path w="5038724" h="1857375">
                  <a:moveTo>
                    <a:pt x="691625" y="455963"/>
                  </a:moveTo>
                  <a:lnTo>
                    <a:pt x="686232" y="455963"/>
                  </a:lnTo>
                  <a:lnTo>
                    <a:pt x="686232" y="434384"/>
                  </a:lnTo>
                  <a:lnTo>
                    <a:pt x="691625" y="434384"/>
                  </a:lnTo>
                  <a:lnTo>
                    <a:pt x="691625" y="455963"/>
                  </a:lnTo>
                  <a:close/>
                </a:path>
                <a:path w="5038724" h="1857375">
                  <a:moveTo>
                    <a:pt x="713196" y="461358"/>
                  </a:moveTo>
                  <a:lnTo>
                    <a:pt x="664661" y="461358"/>
                  </a:lnTo>
                  <a:lnTo>
                    <a:pt x="664661" y="455963"/>
                  </a:lnTo>
                  <a:lnTo>
                    <a:pt x="713196" y="455963"/>
                  </a:lnTo>
                  <a:lnTo>
                    <a:pt x="713196" y="461358"/>
                  </a:lnTo>
                  <a:close/>
                </a:path>
                <a:path w="5038724" h="1857375">
                  <a:moveTo>
                    <a:pt x="691625" y="482937"/>
                  </a:moveTo>
                  <a:lnTo>
                    <a:pt x="686232" y="482937"/>
                  </a:lnTo>
                  <a:lnTo>
                    <a:pt x="686232" y="461358"/>
                  </a:lnTo>
                  <a:lnTo>
                    <a:pt x="691625" y="461358"/>
                  </a:lnTo>
                  <a:lnTo>
                    <a:pt x="691625" y="482937"/>
                  </a:lnTo>
                  <a:close/>
                </a:path>
                <a:path w="5038724" h="1857375">
                  <a:moveTo>
                    <a:pt x="462431" y="455963"/>
                  </a:moveTo>
                  <a:lnTo>
                    <a:pt x="457038" y="455963"/>
                  </a:lnTo>
                  <a:lnTo>
                    <a:pt x="457038" y="434384"/>
                  </a:lnTo>
                  <a:lnTo>
                    <a:pt x="462431" y="434384"/>
                  </a:lnTo>
                  <a:lnTo>
                    <a:pt x="462431" y="455963"/>
                  </a:lnTo>
                  <a:close/>
                </a:path>
                <a:path w="5038724" h="1857375">
                  <a:moveTo>
                    <a:pt x="484002" y="461358"/>
                  </a:moveTo>
                  <a:lnTo>
                    <a:pt x="435467" y="461358"/>
                  </a:lnTo>
                  <a:lnTo>
                    <a:pt x="435467" y="455963"/>
                  </a:lnTo>
                  <a:lnTo>
                    <a:pt x="484002" y="455963"/>
                  </a:lnTo>
                  <a:lnTo>
                    <a:pt x="484002" y="461358"/>
                  </a:lnTo>
                  <a:close/>
                </a:path>
                <a:path w="5038724" h="1857375">
                  <a:moveTo>
                    <a:pt x="462431" y="482937"/>
                  </a:moveTo>
                  <a:lnTo>
                    <a:pt x="457038" y="482937"/>
                  </a:lnTo>
                  <a:lnTo>
                    <a:pt x="457038" y="461358"/>
                  </a:lnTo>
                  <a:lnTo>
                    <a:pt x="462431" y="461358"/>
                  </a:lnTo>
                  <a:lnTo>
                    <a:pt x="462431" y="482937"/>
                  </a:lnTo>
                  <a:close/>
                </a:path>
                <a:path w="5038724" h="1857375">
                  <a:moveTo>
                    <a:pt x="233238" y="455963"/>
                  </a:moveTo>
                  <a:lnTo>
                    <a:pt x="227845" y="455963"/>
                  </a:lnTo>
                  <a:lnTo>
                    <a:pt x="227845" y="434384"/>
                  </a:lnTo>
                  <a:lnTo>
                    <a:pt x="233238" y="434384"/>
                  </a:lnTo>
                  <a:lnTo>
                    <a:pt x="233238" y="455963"/>
                  </a:lnTo>
                  <a:close/>
                </a:path>
                <a:path w="5038724" h="1857375">
                  <a:moveTo>
                    <a:pt x="254809" y="461358"/>
                  </a:moveTo>
                  <a:lnTo>
                    <a:pt x="206274" y="461358"/>
                  </a:lnTo>
                  <a:lnTo>
                    <a:pt x="206274" y="455963"/>
                  </a:lnTo>
                  <a:lnTo>
                    <a:pt x="254809" y="455963"/>
                  </a:lnTo>
                  <a:lnTo>
                    <a:pt x="254809" y="461358"/>
                  </a:lnTo>
                  <a:close/>
                </a:path>
                <a:path w="5038724" h="1857375">
                  <a:moveTo>
                    <a:pt x="233238" y="482937"/>
                  </a:moveTo>
                  <a:lnTo>
                    <a:pt x="227845" y="482937"/>
                  </a:lnTo>
                  <a:lnTo>
                    <a:pt x="227845" y="461358"/>
                  </a:lnTo>
                  <a:lnTo>
                    <a:pt x="233238" y="461358"/>
                  </a:lnTo>
                  <a:lnTo>
                    <a:pt x="233238" y="482937"/>
                  </a:lnTo>
                  <a:close/>
                </a:path>
                <a:path w="5038724" h="1857375">
                  <a:moveTo>
                    <a:pt x="1035415" y="570600"/>
                  </a:moveTo>
                  <a:lnTo>
                    <a:pt x="1030022" y="570600"/>
                  </a:lnTo>
                  <a:lnTo>
                    <a:pt x="1030022" y="549022"/>
                  </a:lnTo>
                  <a:lnTo>
                    <a:pt x="1035415" y="549022"/>
                  </a:lnTo>
                  <a:lnTo>
                    <a:pt x="1035415" y="570600"/>
                  </a:lnTo>
                  <a:close/>
                </a:path>
                <a:path w="5038724" h="1857375">
                  <a:moveTo>
                    <a:pt x="1056986" y="575995"/>
                  </a:moveTo>
                  <a:lnTo>
                    <a:pt x="1008451" y="575995"/>
                  </a:lnTo>
                  <a:lnTo>
                    <a:pt x="1008451" y="570600"/>
                  </a:lnTo>
                  <a:lnTo>
                    <a:pt x="1056986" y="570600"/>
                  </a:lnTo>
                  <a:lnTo>
                    <a:pt x="1056986" y="575995"/>
                  </a:lnTo>
                  <a:close/>
                </a:path>
                <a:path w="5038724" h="1857375">
                  <a:moveTo>
                    <a:pt x="1035415" y="597574"/>
                  </a:moveTo>
                  <a:lnTo>
                    <a:pt x="1030022" y="597574"/>
                  </a:lnTo>
                  <a:lnTo>
                    <a:pt x="1030022" y="575995"/>
                  </a:lnTo>
                  <a:lnTo>
                    <a:pt x="1035415" y="575995"/>
                  </a:lnTo>
                  <a:lnTo>
                    <a:pt x="1035415" y="597574"/>
                  </a:lnTo>
                  <a:close/>
                </a:path>
                <a:path w="5038724" h="1857375">
                  <a:moveTo>
                    <a:pt x="806222" y="570600"/>
                  </a:moveTo>
                  <a:lnTo>
                    <a:pt x="800829" y="570600"/>
                  </a:lnTo>
                  <a:lnTo>
                    <a:pt x="800829" y="549022"/>
                  </a:lnTo>
                  <a:lnTo>
                    <a:pt x="806222" y="549022"/>
                  </a:lnTo>
                  <a:lnTo>
                    <a:pt x="806222" y="570600"/>
                  </a:lnTo>
                  <a:close/>
                </a:path>
                <a:path w="5038724" h="1857375">
                  <a:moveTo>
                    <a:pt x="827793" y="575995"/>
                  </a:moveTo>
                  <a:lnTo>
                    <a:pt x="779258" y="575995"/>
                  </a:lnTo>
                  <a:lnTo>
                    <a:pt x="779258" y="570600"/>
                  </a:lnTo>
                  <a:lnTo>
                    <a:pt x="827793" y="570600"/>
                  </a:lnTo>
                  <a:lnTo>
                    <a:pt x="827793" y="575995"/>
                  </a:lnTo>
                  <a:close/>
                </a:path>
                <a:path w="5038724" h="1857375">
                  <a:moveTo>
                    <a:pt x="806222" y="597574"/>
                  </a:moveTo>
                  <a:lnTo>
                    <a:pt x="800829" y="597574"/>
                  </a:lnTo>
                  <a:lnTo>
                    <a:pt x="800829" y="575995"/>
                  </a:lnTo>
                  <a:lnTo>
                    <a:pt x="806222" y="575995"/>
                  </a:lnTo>
                  <a:lnTo>
                    <a:pt x="806222" y="597574"/>
                  </a:lnTo>
                  <a:close/>
                </a:path>
                <a:path w="5038724" h="1857375">
                  <a:moveTo>
                    <a:pt x="577028" y="570600"/>
                  </a:moveTo>
                  <a:lnTo>
                    <a:pt x="571635" y="570600"/>
                  </a:lnTo>
                  <a:lnTo>
                    <a:pt x="571635" y="549022"/>
                  </a:lnTo>
                  <a:lnTo>
                    <a:pt x="577028" y="549022"/>
                  </a:lnTo>
                  <a:lnTo>
                    <a:pt x="577028" y="570600"/>
                  </a:lnTo>
                  <a:close/>
                </a:path>
                <a:path w="5038724" h="1857375">
                  <a:moveTo>
                    <a:pt x="598599" y="575995"/>
                  </a:moveTo>
                  <a:lnTo>
                    <a:pt x="550064" y="575995"/>
                  </a:lnTo>
                  <a:lnTo>
                    <a:pt x="550064" y="570600"/>
                  </a:lnTo>
                  <a:lnTo>
                    <a:pt x="598599" y="570600"/>
                  </a:lnTo>
                  <a:lnTo>
                    <a:pt x="598599" y="575995"/>
                  </a:lnTo>
                  <a:close/>
                </a:path>
                <a:path w="5038724" h="1857375">
                  <a:moveTo>
                    <a:pt x="577028" y="597574"/>
                  </a:moveTo>
                  <a:lnTo>
                    <a:pt x="571635" y="597574"/>
                  </a:lnTo>
                  <a:lnTo>
                    <a:pt x="571635" y="575995"/>
                  </a:lnTo>
                  <a:lnTo>
                    <a:pt x="577028" y="575995"/>
                  </a:lnTo>
                  <a:lnTo>
                    <a:pt x="577028" y="597574"/>
                  </a:lnTo>
                  <a:close/>
                </a:path>
                <a:path w="5038724" h="1857375">
                  <a:moveTo>
                    <a:pt x="347834" y="570600"/>
                  </a:moveTo>
                  <a:lnTo>
                    <a:pt x="342442" y="570600"/>
                  </a:lnTo>
                  <a:lnTo>
                    <a:pt x="342442" y="549022"/>
                  </a:lnTo>
                  <a:lnTo>
                    <a:pt x="347834" y="549022"/>
                  </a:lnTo>
                  <a:lnTo>
                    <a:pt x="347834" y="570600"/>
                  </a:lnTo>
                  <a:close/>
                </a:path>
                <a:path w="5038724" h="1857375">
                  <a:moveTo>
                    <a:pt x="369406" y="575995"/>
                  </a:moveTo>
                  <a:lnTo>
                    <a:pt x="320870" y="575995"/>
                  </a:lnTo>
                  <a:lnTo>
                    <a:pt x="320870" y="570600"/>
                  </a:lnTo>
                  <a:lnTo>
                    <a:pt x="369406" y="570600"/>
                  </a:lnTo>
                  <a:lnTo>
                    <a:pt x="369406" y="575995"/>
                  </a:lnTo>
                  <a:close/>
                </a:path>
                <a:path w="5038724" h="1857375">
                  <a:moveTo>
                    <a:pt x="347834" y="597574"/>
                  </a:moveTo>
                  <a:lnTo>
                    <a:pt x="342442" y="597574"/>
                  </a:lnTo>
                  <a:lnTo>
                    <a:pt x="342442" y="575995"/>
                  </a:lnTo>
                  <a:lnTo>
                    <a:pt x="347834" y="575995"/>
                  </a:lnTo>
                  <a:lnTo>
                    <a:pt x="347834" y="597574"/>
                  </a:lnTo>
                  <a:close/>
                </a:path>
                <a:path w="5038724" h="1857375">
                  <a:moveTo>
                    <a:pt x="920818" y="685238"/>
                  </a:moveTo>
                  <a:lnTo>
                    <a:pt x="915426" y="685238"/>
                  </a:lnTo>
                  <a:lnTo>
                    <a:pt x="915426" y="663659"/>
                  </a:lnTo>
                  <a:lnTo>
                    <a:pt x="920818" y="663659"/>
                  </a:lnTo>
                  <a:lnTo>
                    <a:pt x="920818" y="685238"/>
                  </a:lnTo>
                  <a:close/>
                </a:path>
                <a:path w="5038724" h="1857375">
                  <a:moveTo>
                    <a:pt x="942390" y="690632"/>
                  </a:moveTo>
                  <a:lnTo>
                    <a:pt x="893854" y="690632"/>
                  </a:lnTo>
                  <a:lnTo>
                    <a:pt x="893854" y="685238"/>
                  </a:lnTo>
                  <a:lnTo>
                    <a:pt x="942390" y="685238"/>
                  </a:lnTo>
                  <a:lnTo>
                    <a:pt x="942390" y="690632"/>
                  </a:lnTo>
                  <a:close/>
                </a:path>
                <a:path w="5038724" h="1857375">
                  <a:moveTo>
                    <a:pt x="920818" y="712211"/>
                  </a:moveTo>
                  <a:lnTo>
                    <a:pt x="915426" y="712211"/>
                  </a:lnTo>
                  <a:lnTo>
                    <a:pt x="915426" y="690632"/>
                  </a:lnTo>
                  <a:lnTo>
                    <a:pt x="920818" y="690632"/>
                  </a:lnTo>
                  <a:lnTo>
                    <a:pt x="920818" y="712211"/>
                  </a:lnTo>
                  <a:close/>
                </a:path>
                <a:path w="5038724" h="1857375">
                  <a:moveTo>
                    <a:pt x="691625" y="685238"/>
                  </a:moveTo>
                  <a:lnTo>
                    <a:pt x="686232" y="685238"/>
                  </a:lnTo>
                  <a:lnTo>
                    <a:pt x="686232" y="663659"/>
                  </a:lnTo>
                  <a:lnTo>
                    <a:pt x="691625" y="663659"/>
                  </a:lnTo>
                  <a:lnTo>
                    <a:pt x="691625" y="685238"/>
                  </a:lnTo>
                  <a:close/>
                </a:path>
                <a:path w="5038724" h="1857375">
                  <a:moveTo>
                    <a:pt x="713196" y="690632"/>
                  </a:moveTo>
                  <a:lnTo>
                    <a:pt x="664661" y="690632"/>
                  </a:lnTo>
                  <a:lnTo>
                    <a:pt x="664661" y="685238"/>
                  </a:lnTo>
                  <a:lnTo>
                    <a:pt x="713196" y="685238"/>
                  </a:lnTo>
                  <a:lnTo>
                    <a:pt x="713196" y="690632"/>
                  </a:lnTo>
                  <a:close/>
                </a:path>
                <a:path w="5038724" h="1857375">
                  <a:moveTo>
                    <a:pt x="691625" y="712211"/>
                  </a:moveTo>
                  <a:lnTo>
                    <a:pt x="686232" y="712211"/>
                  </a:lnTo>
                  <a:lnTo>
                    <a:pt x="686232" y="690632"/>
                  </a:lnTo>
                  <a:lnTo>
                    <a:pt x="691625" y="690632"/>
                  </a:lnTo>
                  <a:lnTo>
                    <a:pt x="691625" y="712211"/>
                  </a:lnTo>
                  <a:close/>
                </a:path>
                <a:path w="5038724" h="1857375">
                  <a:moveTo>
                    <a:pt x="462431" y="685238"/>
                  </a:moveTo>
                  <a:lnTo>
                    <a:pt x="457038" y="685238"/>
                  </a:lnTo>
                  <a:lnTo>
                    <a:pt x="457038" y="663659"/>
                  </a:lnTo>
                  <a:lnTo>
                    <a:pt x="462431" y="663659"/>
                  </a:lnTo>
                  <a:lnTo>
                    <a:pt x="462431" y="685238"/>
                  </a:lnTo>
                  <a:close/>
                </a:path>
                <a:path w="5038724" h="1857375">
                  <a:moveTo>
                    <a:pt x="484002" y="690632"/>
                  </a:moveTo>
                  <a:lnTo>
                    <a:pt x="435467" y="690632"/>
                  </a:lnTo>
                  <a:lnTo>
                    <a:pt x="435467" y="685238"/>
                  </a:lnTo>
                  <a:lnTo>
                    <a:pt x="484002" y="685238"/>
                  </a:lnTo>
                  <a:lnTo>
                    <a:pt x="484002" y="690632"/>
                  </a:lnTo>
                  <a:close/>
                </a:path>
                <a:path w="5038724" h="1857375">
                  <a:moveTo>
                    <a:pt x="462431" y="712211"/>
                  </a:moveTo>
                  <a:lnTo>
                    <a:pt x="457038" y="712211"/>
                  </a:lnTo>
                  <a:lnTo>
                    <a:pt x="457038" y="690632"/>
                  </a:lnTo>
                  <a:lnTo>
                    <a:pt x="462431" y="690632"/>
                  </a:lnTo>
                  <a:lnTo>
                    <a:pt x="462431" y="712211"/>
                  </a:lnTo>
                  <a:close/>
                </a:path>
                <a:path w="5038724" h="1857375">
                  <a:moveTo>
                    <a:pt x="233238" y="685238"/>
                  </a:moveTo>
                  <a:lnTo>
                    <a:pt x="227845" y="685238"/>
                  </a:lnTo>
                  <a:lnTo>
                    <a:pt x="227845" y="663659"/>
                  </a:lnTo>
                  <a:lnTo>
                    <a:pt x="233238" y="663659"/>
                  </a:lnTo>
                  <a:lnTo>
                    <a:pt x="233238" y="685238"/>
                  </a:lnTo>
                  <a:close/>
                </a:path>
                <a:path w="5038724" h="1857375">
                  <a:moveTo>
                    <a:pt x="254809" y="690632"/>
                  </a:moveTo>
                  <a:lnTo>
                    <a:pt x="206274" y="690632"/>
                  </a:lnTo>
                  <a:lnTo>
                    <a:pt x="206274" y="685238"/>
                  </a:lnTo>
                  <a:lnTo>
                    <a:pt x="254809" y="685238"/>
                  </a:lnTo>
                  <a:lnTo>
                    <a:pt x="254809" y="690632"/>
                  </a:lnTo>
                  <a:close/>
                </a:path>
                <a:path w="5038724" h="1857375">
                  <a:moveTo>
                    <a:pt x="233238" y="712211"/>
                  </a:moveTo>
                  <a:lnTo>
                    <a:pt x="227845" y="712211"/>
                  </a:lnTo>
                  <a:lnTo>
                    <a:pt x="227845" y="690632"/>
                  </a:lnTo>
                  <a:lnTo>
                    <a:pt x="233238" y="690632"/>
                  </a:lnTo>
                  <a:lnTo>
                    <a:pt x="233238" y="712211"/>
                  </a:lnTo>
                  <a:close/>
                </a:path>
                <a:path w="5038724" h="1857375">
                  <a:moveTo>
                    <a:pt x="1035415" y="799875"/>
                  </a:moveTo>
                  <a:lnTo>
                    <a:pt x="1030022" y="799875"/>
                  </a:lnTo>
                  <a:lnTo>
                    <a:pt x="1030022" y="778296"/>
                  </a:lnTo>
                  <a:lnTo>
                    <a:pt x="1035415" y="778296"/>
                  </a:lnTo>
                  <a:lnTo>
                    <a:pt x="1035415" y="799875"/>
                  </a:lnTo>
                  <a:close/>
                </a:path>
                <a:path w="5038724" h="1857375">
                  <a:moveTo>
                    <a:pt x="1056986" y="805269"/>
                  </a:moveTo>
                  <a:lnTo>
                    <a:pt x="1008451" y="805269"/>
                  </a:lnTo>
                  <a:lnTo>
                    <a:pt x="1008451" y="799875"/>
                  </a:lnTo>
                  <a:lnTo>
                    <a:pt x="1056986" y="799875"/>
                  </a:lnTo>
                  <a:lnTo>
                    <a:pt x="1056986" y="805269"/>
                  </a:lnTo>
                  <a:close/>
                </a:path>
                <a:path w="5038724" h="1857375">
                  <a:moveTo>
                    <a:pt x="1035415" y="826848"/>
                  </a:moveTo>
                  <a:lnTo>
                    <a:pt x="1030022" y="826848"/>
                  </a:lnTo>
                  <a:lnTo>
                    <a:pt x="1030022" y="805269"/>
                  </a:lnTo>
                  <a:lnTo>
                    <a:pt x="1035415" y="805269"/>
                  </a:lnTo>
                  <a:lnTo>
                    <a:pt x="1035415" y="826848"/>
                  </a:lnTo>
                  <a:close/>
                </a:path>
                <a:path w="5038724" h="1857375">
                  <a:moveTo>
                    <a:pt x="806222" y="799875"/>
                  </a:moveTo>
                  <a:lnTo>
                    <a:pt x="800829" y="799875"/>
                  </a:lnTo>
                  <a:lnTo>
                    <a:pt x="800829" y="778296"/>
                  </a:lnTo>
                  <a:lnTo>
                    <a:pt x="806222" y="778296"/>
                  </a:lnTo>
                  <a:lnTo>
                    <a:pt x="806222" y="799875"/>
                  </a:lnTo>
                  <a:close/>
                </a:path>
                <a:path w="5038724" h="1857375">
                  <a:moveTo>
                    <a:pt x="827793" y="805269"/>
                  </a:moveTo>
                  <a:lnTo>
                    <a:pt x="779258" y="805269"/>
                  </a:lnTo>
                  <a:lnTo>
                    <a:pt x="779258" y="799875"/>
                  </a:lnTo>
                  <a:lnTo>
                    <a:pt x="827793" y="799875"/>
                  </a:lnTo>
                  <a:lnTo>
                    <a:pt x="827793" y="805269"/>
                  </a:lnTo>
                  <a:close/>
                </a:path>
                <a:path w="5038724" h="1857375">
                  <a:moveTo>
                    <a:pt x="806222" y="826848"/>
                  </a:moveTo>
                  <a:lnTo>
                    <a:pt x="800829" y="826848"/>
                  </a:lnTo>
                  <a:lnTo>
                    <a:pt x="800829" y="805269"/>
                  </a:lnTo>
                  <a:lnTo>
                    <a:pt x="806222" y="805269"/>
                  </a:lnTo>
                  <a:lnTo>
                    <a:pt x="806222" y="826848"/>
                  </a:lnTo>
                  <a:close/>
                </a:path>
                <a:path w="5038724" h="1857375">
                  <a:moveTo>
                    <a:pt x="577028" y="799875"/>
                  </a:moveTo>
                  <a:lnTo>
                    <a:pt x="571635" y="799875"/>
                  </a:lnTo>
                  <a:lnTo>
                    <a:pt x="571635" y="778296"/>
                  </a:lnTo>
                  <a:lnTo>
                    <a:pt x="577028" y="778296"/>
                  </a:lnTo>
                  <a:lnTo>
                    <a:pt x="577028" y="799875"/>
                  </a:lnTo>
                  <a:close/>
                </a:path>
                <a:path w="5038724" h="1857375">
                  <a:moveTo>
                    <a:pt x="598599" y="805269"/>
                  </a:moveTo>
                  <a:lnTo>
                    <a:pt x="550064" y="805269"/>
                  </a:lnTo>
                  <a:lnTo>
                    <a:pt x="550064" y="799875"/>
                  </a:lnTo>
                  <a:lnTo>
                    <a:pt x="598599" y="799875"/>
                  </a:lnTo>
                  <a:lnTo>
                    <a:pt x="598599" y="805269"/>
                  </a:lnTo>
                  <a:close/>
                </a:path>
                <a:path w="5038724" h="1857375">
                  <a:moveTo>
                    <a:pt x="577028" y="826848"/>
                  </a:moveTo>
                  <a:lnTo>
                    <a:pt x="571635" y="826848"/>
                  </a:lnTo>
                  <a:lnTo>
                    <a:pt x="571635" y="805269"/>
                  </a:lnTo>
                  <a:lnTo>
                    <a:pt x="577028" y="805269"/>
                  </a:lnTo>
                  <a:lnTo>
                    <a:pt x="577028" y="826848"/>
                  </a:lnTo>
                  <a:close/>
                </a:path>
                <a:path w="5038724" h="1857375">
                  <a:moveTo>
                    <a:pt x="347834" y="799875"/>
                  </a:moveTo>
                  <a:lnTo>
                    <a:pt x="342442" y="799875"/>
                  </a:lnTo>
                  <a:lnTo>
                    <a:pt x="342442" y="778296"/>
                  </a:lnTo>
                  <a:lnTo>
                    <a:pt x="347834" y="778296"/>
                  </a:lnTo>
                  <a:lnTo>
                    <a:pt x="347834" y="799875"/>
                  </a:lnTo>
                  <a:close/>
                </a:path>
                <a:path w="5038724" h="1857375">
                  <a:moveTo>
                    <a:pt x="369406" y="805269"/>
                  </a:moveTo>
                  <a:lnTo>
                    <a:pt x="320870" y="805269"/>
                  </a:lnTo>
                  <a:lnTo>
                    <a:pt x="320870" y="799875"/>
                  </a:lnTo>
                  <a:lnTo>
                    <a:pt x="369406" y="799875"/>
                  </a:lnTo>
                  <a:lnTo>
                    <a:pt x="369406" y="805269"/>
                  </a:lnTo>
                  <a:close/>
                </a:path>
                <a:path w="5038724" h="1857375">
                  <a:moveTo>
                    <a:pt x="347834" y="826848"/>
                  </a:moveTo>
                  <a:lnTo>
                    <a:pt x="342442" y="826848"/>
                  </a:lnTo>
                  <a:lnTo>
                    <a:pt x="342442" y="805269"/>
                  </a:lnTo>
                  <a:lnTo>
                    <a:pt x="347834" y="805269"/>
                  </a:lnTo>
                  <a:lnTo>
                    <a:pt x="347834" y="826848"/>
                  </a:lnTo>
                  <a:close/>
                </a:path>
                <a:path w="5038724" h="1857375">
                  <a:moveTo>
                    <a:pt x="920818" y="914512"/>
                  </a:moveTo>
                  <a:lnTo>
                    <a:pt x="915426" y="914512"/>
                  </a:lnTo>
                  <a:lnTo>
                    <a:pt x="915426" y="892933"/>
                  </a:lnTo>
                  <a:lnTo>
                    <a:pt x="920818" y="892933"/>
                  </a:lnTo>
                  <a:lnTo>
                    <a:pt x="920818" y="914512"/>
                  </a:lnTo>
                  <a:close/>
                </a:path>
                <a:path w="5038724" h="1857375">
                  <a:moveTo>
                    <a:pt x="942390" y="919907"/>
                  </a:moveTo>
                  <a:lnTo>
                    <a:pt x="893854" y="919907"/>
                  </a:lnTo>
                  <a:lnTo>
                    <a:pt x="893854" y="914512"/>
                  </a:lnTo>
                  <a:lnTo>
                    <a:pt x="942390" y="914512"/>
                  </a:lnTo>
                  <a:lnTo>
                    <a:pt x="942390" y="919907"/>
                  </a:lnTo>
                  <a:close/>
                </a:path>
                <a:path w="5038724" h="1857375">
                  <a:moveTo>
                    <a:pt x="920818" y="941485"/>
                  </a:moveTo>
                  <a:lnTo>
                    <a:pt x="915426" y="941485"/>
                  </a:lnTo>
                  <a:lnTo>
                    <a:pt x="915426" y="919907"/>
                  </a:lnTo>
                  <a:lnTo>
                    <a:pt x="920818" y="919907"/>
                  </a:lnTo>
                  <a:lnTo>
                    <a:pt x="920818" y="941485"/>
                  </a:lnTo>
                  <a:close/>
                </a:path>
                <a:path w="5038724" h="1857375">
                  <a:moveTo>
                    <a:pt x="691625" y="914512"/>
                  </a:moveTo>
                  <a:lnTo>
                    <a:pt x="686232" y="914512"/>
                  </a:lnTo>
                  <a:lnTo>
                    <a:pt x="686232" y="892933"/>
                  </a:lnTo>
                  <a:lnTo>
                    <a:pt x="691625" y="892933"/>
                  </a:lnTo>
                  <a:lnTo>
                    <a:pt x="691625" y="914512"/>
                  </a:lnTo>
                  <a:close/>
                </a:path>
                <a:path w="5038724" h="1857375">
                  <a:moveTo>
                    <a:pt x="713196" y="919907"/>
                  </a:moveTo>
                  <a:lnTo>
                    <a:pt x="664661" y="919907"/>
                  </a:lnTo>
                  <a:lnTo>
                    <a:pt x="664661" y="914512"/>
                  </a:lnTo>
                  <a:lnTo>
                    <a:pt x="713196" y="914512"/>
                  </a:lnTo>
                  <a:lnTo>
                    <a:pt x="713196" y="919907"/>
                  </a:lnTo>
                  <a:close/>
                </a:path>
                <a:path w="5038724" h="1857375">
                  <a:moveTo>
                    <a:pt x="691625" y="941485"/>
                  </a:moveTo>
                  <a:lnTo>
                    <a:pt x="686232" y="941485"/>
                  </a:lnTo>
                  <a:lnTo>
                    <a:pt x="686232" y="919907"/>
                  </a:lnTo>
                  <a:lnTo>
                    <a:pt x="691625" y="919907"/>
                  </a:lnTo>
                  <a:lnTo>
                    <a:pt x="691625" y="941485"/>
                  </a:lnTo>
                  <a:close/>
                </a:path>
                <a:path w="5038724" h="1857375">
                  <a:moveTo>
                    <a:pt x="462431" y="914512"/>
                  </a:moveTo>
                  <a:lnTo>
                    <a:pt x="457038" y="914512"/>
                  </a:lnTo>
                  <a:lnTo>
                    <a:pt x="457038" y="892933"/>
                  </a:lnTo>
                  <a:lnTo>
                    <a:pt x="462431" y="892933"/>
                  </a:lnTo>
                  <a:lnTo>
                    <a:pt x="462431" y="914512"/>
                  </a:lnTo>
                  <a:close/>
                </a:path>
                <a:path w="5038724" h="1857375">
                  <a:moveTo>
                    <a:pt x="484002" y="919907"/>
                  </a:moveTo>
                  <a:lnTo>
                    <a:pt x="435467" y="919907"/>
                  </a:lnTo>
                  <a:lnTo>
                    <a:pt x="435467" y="914512"/>
                  </a:lnTo>
                  <a:lnTo>
                    <a:pt x="484002" y="914512"/>
                  </a:lnTo>
                  <a:lnTo>
                    <a:pt x="484002" y="919907"/>
                  </a:lnTo>
                  <a:close/>
                </a:path>
                <a:path w="5038724" h="1857375">
                  <a:moveTo>
                    <a:pt x="462431" y="941485"/>
                  </a:moveTo>
                  <a:lnTo>
                    <a:pt x="457038" y="941485"/>
                  </a:lnTo>
                  <a:lnTo>
                    <a:pt x="457038" y="919907"/>
                  </a:lnTo>
                  <a:lnTo>
                    <a:pt x="462431" y="919907"/>
                  </a:lnTo>
                  <a:lnTo>
                    <a:pt x="462431" y="941485"/>
                  </a:lnTo>
                  <a:close/>
                </a:path>
                <a:path w="5038724" h="1857375">
                  <a:moveTo>
                    <a:pt x="1035415" y="1027800"/>
                  </a:moveTo>
                  <a:lnTo>
                    <a:pt x="1030022" y="1027800"/>
                  </a:lnTo>
                  <a:lnTo>
                    <a:pt x="1030022" y="1006222"/>
                  </a:lnTo>
                  <a:lnTo>
                    <a:pt x="1035415" y="1006222"/>
                  </a:lnTo>
                  <a:lnTo>
                    <a:pt x="1035415" y="1027800"/>
                  </a:lnTo>
                  <a:close/>
                </a:path>
                <a:path w="5038724" h="1857375">
                  <a:moveTo>
                    <a:pt x="1056986" y="1033195"/>
                  </a:moveTo>
                  <a:lnTo>
                    <a:pt x="1008451" y="1033195"/>
                  </a:lnTo>
                  <a:lnTo>
                    <a:pt x="1008451" y="1027800"/>
                  </a:lnTo>
                  <a:lnTo>
                    <a:pt x="1056986" y="1027800"/>
                  </a:lnTo>
                  <a:lnTo>
                    <a:pt x="1056986" y="1033195"/>
                  </a:lnTo>
                  <a:close/>
                </a:path>
                <a:path w="5038724" h="1857375">
                  <a:moveTo>
                    <a:pt x="1035415" y="1054774"/>
                  </a:moveTo>
                  <a:lnTo>
                    <a:pt x="1030022" y="1054774"/>
                  </a:lnTo>
                  <a:lnTo>
                    <a:pt x="1030022" y="1033195"/>
                  </a:lnTo>
                  <a:lnTo>
                    <a:pt x="1035415" y="1033195"/>
                  </a:lnTo>
                  <a:lnTo>
                    <a:pt x="1035415" y="1054774"/>
                  </a:lnTo>
                  <a:close/>
                </a:path>
                <a:path w="5038724" h="1857375">
                  <a:moveTo>
                    <a:pt x="806222" y="1027800"/>
                  </a:moveTo>
                  <a:lnTo>
                    <a:pt x="800829" y="1027800"/>
                  </a:lnTo>
                  <a:lnTo>
                    <a:pt x="800829" y="1006222"/>
                  </a:lnTo>
                  <a:lnTo>
                    <a:pt x="806222" y="1006222"/>
                  </a:lnTo>
                  <a:lnTo>
                    <a:pt x="806222" y="1027800"/>
                  </a:lnTo>
                  <a:close/>
                </a:path>
                <a:path w="5038724" h="1857375">
                  <a:moveTo>
                    <a:pt x="827793" y="1033195"/>
                  </a:moveTo>
                  <a:lnTo>
                    <a:pt x="779258" y="1033195"/>
                  </a:lnTo>
                  <a:lnTo>
                    <a:pt x="779258" y="1027800"/>
                  </a:lnTo>
                  <a:lnTo>
                    <a:pt x="827793" y="1027800"/>
                  </a:lnTo>
                  <a:lnTo>
                    <a:pt x="827793" y="1033195"/>
                  </a:lnTo>
                  <a:close/>
                </a:path>
                <a:path w="5038724" h="1857375">
                  <a:moveTo>
                    <a:pt x="806222" y="1054774"/>
                  </a:moveTo>
                  <a:lnTo>
                    <a:pt x="800829" y="1054774"/>
                  </a:lnTo>
                  <a:lnTo>
                    <a:pt x="800829" y="1033195"/>
                  </a:lnTo>
                  <a:lnTo>
                    <a:pt x="806222" y="1033195"/>
                  </a:lnTo>
                  <a:lnTo>
                    <a:pt x="806222" y="1054774"/>
                  </a:lnTo>
                  <a:close/>
                </a:path>
                <a:path w="5038724" h="1857375">
                  <a:moveTo>
                    <a:pt x="920818" y="1142438"/>
                  </a:moveTo>
                  <a:lnTo>
                    <a:pt x="915426" y="1142438"/>
                  </a:lnTo>
                  <a:lnTo>
                    <a:pt x="915426" y="1120859"/>
                  </a:lnTo>
                  <a:lnTo>
                    <a:pt x="920818" y="1120859"/>
                  </a:lnTo>
                  <a:lnTo>
                    <a:pt x="920818" y="1142438"/>
                  </a:lnTo>
                  <a:close/>
                </a:path>
                <a:path w="5038724" h="1857375">
                  <a:moveTo>
                    <a:pt x="942390" y="1147832"/>
                  </a:moveTo>
                  <a:lnTo>
                    <a:pt x="893854" y="1147832"/>
                  </a:lnTo>
                  <a:lnTo>
                    <a:pt x="893854" y="1142438"/>
                  </a:lnTo>
                  <a:lnTo>
                    <a:pt x="942390" y="1142438"/>
                  </a:lnTo>
                  <a:lnTo>
                    <a:pt x="942390" y="1147832"/>
                  </a:lnTo>
                  <a:close/>
                </a:path>
                <a:path w="5038724" h="1857375">
                  <a:moveTo>
                    <a:pt x="920818" y="1169411"/>
                  </a:moveTo>
                  <a:lnTo>
                    <a:pt x="915426" y="1169411"/>
                  </a:lnTo>
                  <a:lnTo>
                    <a:pt x="915426" y="1147832"/>
                  </a:lnTo>
                  <a:lnTo>
                    <a:pt x="920818" y="1147832"/>
                  </a:lnTo>
                  <a:lnTo>
                    <a:pt x="920818" y="1169411"/>
                  </a:lnTo>
                  <a:close/>
                </a:path>
                <a:path w="5038724" h="1857375">
                  <a:moveTo>
                    <a:pt x="1036763" y="1257075"/>
                  </a:moveTo>
                  <a:lnTo>
                    <a:pt x="1030022" y="1257075"/>
                  </a:lnTo>
                  <a:lnTo>
                    <a:pt x="1030022" y="1235496"/>
                  </a:lnTo>
                  <a:lnTo>
                    <a:pt x="1036763" y="1235496"/>
                  </a:lnTo>
                  <a:lnTo>
                    <a:pt x="1036763" y="1257075"/>
                  </a:lnTo>
                  <a:close/>
                </a:path>
                <a:path w="5038724" h="1857375">
                  <a:moveTo>
                    <a:pt x="1036763" y="1270562"/>
                  </a:moveTo>
                  <a:lnTo>
                    <a:pt x="1020585" y="1262470"/>
                  </a:lnTo>
                  <a:lnTo>
                    <a:pt x="1012496" y="1257075"/>
                  </a:lnTo>
                  <a:lnTo>
                    <a:pt x="1058335" y="1257075"/>
                  </a:lnTo>
                  <a:lnTo>
                    <a:pt x="1058335" y="1262470"/>
                  </a:lnTo>
                  <a:lnTo>
                    <a:pt x="1036763" y="1262470"/>
                  </a:lnTo>
                  <a:lnTo>
                    <a:pt x="1036763" y="1270562"/>
                  </a:lnTo>
                  <a:close/>
                </a:path>
                <a:path w="5038724" h="1857375">
                  <a:moveTo>
                    <a:pt x="26963" y="689284"/>
                  </a:moveTo>
                  <a:lnTo>
                    <a:pt x="24267" y="689284"/>
                  </a:lnTo>
                  <a:lnTo>
                    <a:pt x="14830" y="683889"/>
                  </a:lnTo>
                  <a:lnTo>
                    <a:pt x="26963" y="683889"/>
                  </a:lnTo>
                  <a:lnTo>
                    <a:pt x="26963" y="689284"/>
                  </a:lnTo>
                  <a:close/>
                </a:path>
                <a:path w="5038724" h="1857375">
                  <a:moveTo>
                    <a:pt x="118641" y="570600"/>
                  </a:moveTo>
                  <a:lnTo>
                    <a:pt x="113248" y="570600"/>
                  </a:lnTo>
                  <a:lnTo>
                    <a:pt x="113248" y="549022"/>
                  </a:lnTo>
                  <a:lnTo>
                    <a:pt x="118641" y="549022"/>
                  </a:lnTo>
                  <a:lnTo>
                    <a:pt x="118641" y="570600"/>
                  </a:lnTo>
                  <a:close/>
                </a:path>
                <a:path w="5038724" h="1857375">
                  <a:moveTo>
                    <a:pt x="140212" y="575995"/>
                  </a:moveTo>
                  <a:lnTo>
                    <a:pt x="91677" y="575995"/>
                  </a:lnTo>
                  <a:lnTo>
                    <a:pt x="91677" y="570600"/>
                  </a:lnTo>
                  <a:lnTo>
                    <a:pt x="140212" y="570600"/>
                  </a:lnTo>
                  <a:lnTo>
                    <a:pt x="140212" y="575995"/>
                  </a:lnTo>
                  <a:close/>
                </a:path>
                <a:path w="5038724" h="1857375">
                  <a:moveTo>
                    <a:pt x="118641" y="597574"/>
                  </a:moveTo>
                  <a:lnTo>
                    <a:pt x="113248" y="597574"/>
                  </a:lnTo>
                  <a:lnTo>
                    <a:pt x="113248" y="575995"/>
                  </a:lnTo>
                  <a:lnTo>
                    <a:pt x="118641" y="575995"/>
                  </a:lnTo>
                  <a:lnTo>
                    <a:pt x="118641" y="597574"/>
                  </a:lnTo>
                  <a:close/>
                </a:path>
                <a:path w="5038724" h="1857375">
                  <a:moveTo>
                    <a:pt x="5392" y="678494"/>
                  </a:moveTo>
                  <a:lnTo>
                    <a:pt x="0" y="675797"/>
                  </a:lnTo>
                  <a:lnTo>
                    <a:pt x="0" y="663659"/>
                  </a:lnTo>
                  <a:lnTo>
                    <a:pt x="5392" y="663659"/>
                  </a:lnTo>
                  <a:lnTo>
                    <a:pt x="5392" y="678494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2384" y="0"/>
              <a:ext cx="4030345" cy="1638300"/>
            </a:xfrm>
            <a:custGeom>
              <a:avLst/>
              <a:gdLst/>
              <a:ahLst/>
              <a:cxnLst/>
              <a:rect l="l" t="t" r="r" b="b"/>
              <a:pathLst>
                <a:path w="4030345" h="1638300">
                  <a:moveTo>
                    <a:pt x="0" y="165099"/>
                  </a:moveTo>
                  <a:lnTo>
                    <a:pt x="52579" y="63499"/>
                  </a:lnTo>
                  <a:lnTo>
                    <a:pt x="99265" y="50799"/>
                  </a:lnTo>
                  <a:lnTo>
                    <a:pt x="145891" y="50799"/>
                  </a:lnTo>
                  <a:lnTo>
                    <a:pt x="239226" y="25399"/>
                  </a:lnTo>
                  <a:lnTo>
                    <a:pt x="286064" y="25399"/>
                  </a:lnTo>
                  <a:lnTo>
                    <a:pt x="333104" y="12699"/>
                  </a:lnTo>
                  <a:lnTo>
                    <a:pt x="380410" y="12699"/>
                  </a:lnTo>
                  <a:lnTo>
                    <a:pt x="428048" y="0"/>
                  </a:lnTo>
                  <a:lnTo>
                    <a:pt x="882459" y="0"/>
                  </a:lnTo>
                  <a:lnTo>
                    <a:pt x="1042655" y="38099"/>
                  </a:lnTo>
                  <a:lnTo>
                    <a:pt x="1193373" y="76199"/>
                  </a:lnTo>
                  <a:lnTo>
                    <a:pt x="502769" y="76199"/>
                  </a:lnTo>
                  <a:lnTo>
                    <a:pt x="451898" y="88899"/>
                  </a:lnTo>
                  <a:lnTo>
                    <a:pt x="401576" y="88899"/>
                  </a:lnTo>
                  <a:lnTo>
                    <a:pt x="351751" y="101599"/>
                  </a:lnTo>
                  <a:lnTo>
                    <a:pt x="302371" y="101599"/>
                  </a:lnTo>
                  <a:lnTo>
                    <a:pt x="156390" y="139699"/>
                  </a:lnTo>
                  <a:lnTo>
                    <a:pt x="117166" y="139699"/>
                  </a:lnTo>
                  <a:lnTo>
                    <a:pt x="78195" y="152399"/>
                  </a:lnTo>
                  <a:lnTo>
                    <a:pt x="39224" y="152399"/>
                  </a:lnTo>
                  <a:lnTo>
                    <a:pt x="0" y="165099"/>
                  </a:lnTo>
                  <a:close/>
                </a:path>
                <a:path w="4030345" h="1638300">
                  <a:moveTo>
                    <a:pt x="2276925" y="215899"/>
                  </a:moveTo>
                  <a:lnTo>
                    <a:pt x="1665192" y="215899"/>
                  </a:lnTo>
                  <a:lnTo>
                    <a:pt x="1709264" y="203199"/>
                  </a:lnTo>
                  <a:lnTo>
                    <a:pt x="2115321" y="203199"/>
                  </a:lnTo>
                  <a:lnTo>
                    <a:pt x="2144152" y="165099"/>
                  </a:lnTo>
                  <a:lnTo>
                    <a:pt x="2176922" y="126999"/>
                  </a:lnTo>
                  <a:lnTo>
                    <a:pt x="2212781" y="88899"/>
                  </a:lnTo>
                  <a:lnTo>
                    <a:pt x="2250880" y="50799"/>
                  </a:lnTo>
                  <a:lnTo>
                    <a:pt x="2290371" y="12699"/>
                  </a:lnTo>
                  <a:lnTo>
                    <a:pt x="2308540" y="0"/>
                  </a:lnTo>
                  <a:lnTo>
                    <a:pt x="2493596" y="0"/>
                  </a:lnTo>
                  <a:lnTo>
                    <a:pt x="2476638" y="12699"/>
                  </a:lnTo>
                  <a:lnTo>
                    <a:pt x="2439234" y="50799"/>
                  </a:lnTo>
                  <a:lnTo>
                    <a:pt x="2401959" y="76199"/>
                  </a:lnTo>
                  <a:lnTo>
                    <a:pt x="2365590" y="114299"/>
                  </a:lnTo>
                  <a:lnTo>
                    <a:pt x="2330903" y="152399"/>
                  </a:lnTo>
                  <a:lnTo>
                    <a:pt x="2298676" y="190499"/>
                  </a:lnTo>
                  <a:lnTo>
                    <a:pt x="2276925" y="215899"/>
                  </a:lnTo>
                  <a:close/>
                </a:path>
                <a:path w="4030345" h="1638300">
                  <a:moveTo>
                    <a:pt x="3078037" y="101599"/>
                  </a:moveTo>
                  <a:lnTo>
                    <a:pt x="3009176" y="101599"/>
                  </a:lnTo>
                  <a:lnTo>
                    <a:pt x="2958476" y="88899"/>
                  </a:lnTo>
                  <a:lnTo>
                    <a:pt x="2908374" y="88899"/>
                  </a:lnTo>
                  <a:lnTo>
                    <a:pt x="2762793" y="50799"/>
                  </a:lnTo>
                  <a:lnTo>
                    <a:pt x="2716218" y="25399"/>
                  </a:lnTo>
                  <a:lnTo>
                    <a:pt x="2670808" y="12699"/>
                  </a:lnTo>
                  <a:lnTo>
                    <a:pt x="2637731" y="0"/>
                  </a:lnTo>
                  <a:lnTo>
                    <a:pt x="2907731" y="0"/>
                  </a:lnTo>
                  <a:lnTo>
                    <a:pt x="2954799" y="12699"/>
                  </a:lnTo>
                  <a:lnTo>
                    <a:pt x="3283478" y="12699"/>
                  </a:lnTo>
                  <a:lnTo>
                    <a:pt x="3268704" y="25399"/>
                  </a:lnTo>
                  <a:lnTo>
                    <a:pt x="3232524" y="50799"/>
                  </a:lnTo>
                  <a:lnTo>
                    <a:pt x="3189096" y="76199"/>
                  </a:lnTo>
                  <a:lnTo>
                    <a:pt x="3137805" y="88899"/>
                  </a:lnTo>
                  <a:lnTo>
                    <a:pt x="3078037" y="101599"/>
                  </a:lnTo>
                  <a:close/>
                </a:path>
                <a:path w="4030345" h="1638300">
                  <a:moveTo>
                    <a:pt x="3283478" y="12699"/>
                  </a:moveTo>
                  <a:lnTo>
                    <a:pt x="3044173" y="12699"/>
                  </a:lnTo>
                  <a:lnTo>
                    <a:pt x="3085047" y="0"/>
                  </a:lnTo>
                  <a:lnTo>
                    <a:pt x="3298251" y="0"/>
                  </a:lnTo>
                  <a:lnTo>
                    <a:pt x="3283478" y="12699"/>
                  </a:lnTo>
                  <a:close/>
                </a:path>
                <a:path w="4030345" h="1638300">
                  <a:moveTo>
                    <a:pt x="1773996" y="292099"/>
                  </a:moveTo>
                  <a:lnTo>
                    <a:pt x="1525510" y="292099"/>
                  </a:lnTo>
                  <a:lnTo>
                    <a:pt x="1472824" y="279399"/>
                  </a:lnTo>
                  <a:lnTo>
                    <a:pt x="1421000" y="253999"/>
                  </a:lnTo>
                  <a:lnTo>
                    <a:pt x="1327525" y="228599"/>
                  </a:lnTo>
                  <a:lnTo>
                    <a:pt x="1281967" y="203199"/>
                  </a:lnTo>
                  <a:lnTo>
                    <a:pt x="1236746" y="190499"/>
                  </a:lnTo>
                  <a:lnTo>
                    <a:pt x="1191525" y="165099"/>
                  </a:lnTo>
                  <a:lnTo>
                    <a:pt x="1056821" y="126999"/>
                  </a:lnTo>
                  <a:lnTo>
                    <a:pt x="870605" y="76199"/>
                  </a:lnTo>
                  <a:lnTo>
                    <a:pt x="1193373" y="76199"/>
                  </a:lnTo>
                  <a:lnTo>
                    <a:pt x="1241689" y="101599"/>
                  </a:lnTo>
                  <a:lnTo>
                    <a:pt x="1286124" y="114299"/>
                  </a:lnTo>
                  <a:lnTo>
                    <a:pt x="1330670" y="139699"/>
                  </a:lnTo>
                  <a:lnTo>
                    <a:pt x="1421449" y="165099"/>
                  </a:lnTo>
                  <a:lnTo>
                    <a:pt x="1468355" y="190499"/>
                  </a:lnTo>
                  <a:lnTo>
                    <a:pt x="1516722" y="203199"/>
                  </a:lnTo>
                  <a:lnTo>
                    <a:pt x="1571130" y="215899"/>
                  </a:lnTo>
                  <a:lnTo>
                    <a:pt x="2276925" y="215899"/>
                  </a:lnTo>
                  <a:lnTo>
                    <a:pt x="2266050" y="228599"/>
                  </a:lnTo>
                  <a:lnTo>
                    <a:pt x="2246919" y="266699"/>
                  </a:lnTo>
                  <a:lnTo>
                    <a:pt x="1851728" y="266699"/>
                  </a:lnTo>
                  <a:lnTo>
                    <a:pt x="1773996" y="292099"/>
                  </a:lnTo>
                  <a:close/>
                </a:path>
                <a:path w="4030345" h="1638300">
                  <a:moveTo>
                    <a:pt x="1956403" y="190499"/>
                  </a:moveTo>
                  <a:lnTo>
                    <a:pt x="1852579" y="190499"/>
                  </a:lnTo>
                  <a:lnTo>
                    <a:pt x="1904004" y="177799"/>
                  </a:lnTo>
                  <a:lnTo>
                    <a:pt x="1956403" y="190499"/>
                  </a:lnTo>
                  <a:close/>
                </a:path>
                <a:path w="4030345" h="1638300">
                  <a:moveTo>
                    <a:pt x="2115321" y="203199"/>
                  </a:moveTo>
                  <a:lnTo>
                    <a:pt x="1754310" y="203199"/>
                  </a:lnTo>
                  <a:lnTo>
                    <a:pt x="1802540" y="190499"/>
                  </a:lnTo>
                  <a:lnTo>
                    <a:pt x="2062473" y="190499"/>
                  </a:lnTo>
                  <a:lnTo>
                    <a:pt x="2115321" y="203199"/>
                  </a:lnTo>
                  <a:close/>
                </a:path>
                <a:path w="4030345" h="1638300">
                  <a:moveTo>
                    <a:pt x="1797652" y="939799"/>
                  </a:moveTo>
                  <a:lnTo>
                    <a:pt x="1541176" y="939799"/>
                  </a:lnTo>
                  <a:lnTo>
                    <a:pt x="1445367" y="914399"/>
                  </a:lnTo>
                  <a:lnTo>
                    <a:pt x="1397751" y="914399"/>
                  </a:lnTo>
                  <a:lnTo>
                    <a:pt x="1255125" y="876299"/>
                  </a:lnTo>
                  <a:lnTo>
                    <a:pt x="1207398" y="876299"/>
                  </a:lnTo>
                  <a:lnTo>
                    <a:pt x="1159449" y="863599"/>
                  </a:lnTo>
                  <a:lnTo>
                    <a:pt x="1662944" y="863599"/>
                  </a:lnTo>
                  <a:lnTo>
                    <a:pt x="1708686" y="850899"/>
                  </a:lnTo>
                  <a:lnTo>
                    <a:pt x="1795153" y="850899"/>
                  </a:lnTo>
                  <a:lnTo>
                    <a:pt x="1835443" y="838199"/>
                  </a:lnTo>
                  <a:lnTo>
                    <a:pt x="1873480" y="812799"/>
                  </a:lnTo>
                  <a:lnTo>
                    <a:pt x="1909047" y="800099"/>
                  </a:lnTo>
                  <a:lnTo>
                    <a:pt x="1949022" y="761999"/>
                  </a:lnTo>
                  <a:lnTo>
                    <a:pt x="1980102" y="723899"/>
                  </a:lnTo>
                  <a:lnTo>
                    <a:pt x="2003505" y="685799"/>
                  </a:lnTo>
                  <a:lnTo>
                    <a:pt x="2020448" y="647699"/>
                  </a:lnTo>
                  <a:lnTo>
                    <a:pt x="2032148" y="609599"/>
                  </a:lnTo>
                  <a:lnTo>
                    <a:pt x="2039822" y="558799"/>
                  </a:lnTo>
                  <a:lnTo>
                    <a:pt x="2044688" y="520699"/>
                  </a:lnTo>
                  <a:lnTo>
                    <a:pt x="2047961" y="469899"/>
                  </a:lnTo>
                  <a:lnTo>
                    <a:pt x="2050861" y="431799"/>
                  </a:lnTo>
                  <a:lnTo>
                    <a:pt x="2054603" y="393699"/>
                  </a:lnTo>
                  <a:lnTo>
                    <a:pt x="2060404" y="342899"/>
                  </a:lnTo>
                  <a:lnTo>
                    <a:pt x="2069483" y="304799"/>
                  </a:lnTo>
                  <a:lnTo>
                    <a:pt x="2072179" y="292099"/>
                  </a:lnTo>
                  <a:lnTo>
                    <a:pt x="2073527" y="292099"/>
                  </a:lnTo>
                  <a:lnTo>
                    <a:pt x="2076224" y="279399"/>
                  </a:lnTo>
                  <a:lnTo>
                    <a:pt x="2029753" y="279399"/>
                  </a:lnTo>
                  <a:lnTo>
                    <a:pt x="1983535" y="266699"/>
                  </a:lnTo>
                  <a:lnTo>
                    <a:pt x="2246919" y="266699"/>
                  </a:lnTo>
                  <a:lnTo>
                    <a:pt x="2240542" y="279399"/>
                  </a:lnTo>
                  <a:lnTo>
                    <a:pt x="2221505" y="330199"/>
                  </a:lnTo>
                  <a:lnTo>
                    <a:pt x="2208293" y="368299"/>
                  </a:lnTo>
                  <a:lnTo>
                    <a:pt x="2200258" y="419099"/>
                  </a:lnTo>
                  <a:lnTo>
                    <a:pt x="2198910" y="431799"/>
                  </a:lnTo>
                  <a:lnTo>
                    <a:pt x="2198910" y="444499"/>
                  </a:lnTo>
                  <a:lnTo>
                    <a:pt x="2200258" y="444499"/>
                  </a:lnTo>
                  <a:lnTo>
                    <a:pt x="2240055" y="469899"/>
                  </a:lnTo>
                  <a:lnTo>
                    <a:pt x="2284375" y="482599"/>
                  </a:lnTo>
                  <a:lnTo>
                    <a:pt x="2332237" y="495299"/>
                  </a:lnTo>
                  <a:lnTo>
                    <a:pt x="2487294" y="533399"/>
                  </a:lnTo>
                  <a:lnTo>
                    <a:pt x="2186776" y="533399"/>
                  </a:lnTo>
                  <a:lnTo>
                    <a:pt x="2181511" y="584199"/>
                  </a:lnTo>
                  <a:lnTo>
                    <a:pt x="2174015" y="622299"/>
                  </a:lnTo>
                  <a:lnTo>
                    <a:pt x="2163257" y="673099"/>
                  </a:lnTo>
                  <a:lnTo>
                    <a:pt x="2148205" y="711199"/>
                  </a:lnTo>
                  <a:lnTo>
                    <a:pt x="2127827" y="749299"/>
                  </a:lnTo>
                  <a:lnTo>
                    <a:pt x="2101090" y="787399"/>
                  </a:lnTo>
                  <a:lnTo>
                    <a:pt x="2066964" y="825499"/>
                  </a:lnTo>
                  <a:lnTo>
                    <a:pt x="2024415" y="863599"/>
                  </a:lnTo>
                  <a:lnTo>
                    <a:pt x="1972412" y="888999"/>
                  </a:lnTo>
                  <a:lnTo>
                    <a:pt x="1932569" y="901699"/>
                  </a:lnTo>
                  <a:lnTo>
                    <a:pt x="1890025" y="927099"/>
                  </a:lnTo>
                  <a:lnTo>
                    <a:pt x="1844984" y="927099"/>
                  </a:lnTo>
                  <a:lnTo>
                    <a:pt x="1797652" y="939799"/>
                  </a:lnTo>
                  <a:close/>
                </a:path>
                <a:path w="4030345" h="1638300">
                  <a:moveTo>
                    <a:pt x="1683867" y="304799"/>
                  </a:moveTo>
                  <a:lnTo>
                    <a:pt x="1631518" y="304799"/>
                  </a:lnTo>
                  <a:lnTo>
                    <a:pt x="1578570" y="292099"/>
                  </a:lnTo>
                  <a:lnTo>
                    <a:pt x="1735130" y="292099"/>
                  </a:lnTo>
                  <a:lnTo>
                    <a:pt x="1683867" y="304799"/>
                  </a:lnTo>
                  <a:close/>
                </a:path>
                <a:path w="4030345" h="1638300">
                  <a:moveTo>
                    <a:pt x="3266682" y="850899"/>
                  </a:moveTo>
                  <a:lnTo>
                    <a:pt x="2960107" y="850899"/>
                  </a:lnTo>
                  <a:lnTo>
                    <a:pt x="2865348" y="825499"/>
                  </a:lnTo>
                  <a:lnTo>
                    <a:pt x="2820197" y="812799"/>
                  </a:lnTo>
                  <a:lnTo>
                    <a:pt x="2777286" y="787399"/>
                  </a:lnTo>
                  <a:lnTo>
                    <a:pt x="2745899" y="774699"/>
                  </a:lnTo>
                  <a:lnTo>
                    <a:pt x="2718303" y="761999"/>
                  </a:lnTo>
                  <a:lnTo>
                    <a:pt x="2694246" y="736599"/>
                  </a:lnTo>
                  <a:lnTo>
                    <a:pt x="2673475" y="723899"/>
                  </a:lnTo>
                  <a:lnTo>
                    <a:pt x="2657234" y="698499"/>
                  </a:lnTo>
                  <a:lnTo>
                    <a:pt x="2641624" y="673099"/>
                  </a:lnTo>
                  <a:lnTo>
                    <a:pt x="2621717" y="660399"/>
                  </a:lnTo>
                  <a:lnTo>
                    <a:pt x="2592583" y="647699"/>
                  </a:lnTo>
                  <a:lnTo>
                    <a:pt x="2545655" y="622299"/>
                  </a:lnTo>
                  <a:lnTo>
                    <a:pt x="2442804" y="596899"/>
                  </a:lnTo>
                  <a:lnTo>
                    <a:pt x="2390634" y="596899"/>
                  </a:lnTo>
                  <a:lnTo>
                    <a:pt x="2340470" y="584199"/>
                  </a:lnTo>
                  <a:lnTo>
                    <a:pt x="2223872" y="546099"/>
                  </a:lnTo>
                  <a:lnTo>
                    <a:pt x="2186776" y="533399"/>
                  </a:lnTo>
                  <a:lnTo>
                    <a:pt x="2487294" y="533399"/>
                  </a:lnTo>
                  <a:lnTo>
                    <a:pt x="2590437" y="558799"/>
                  </a:lnTo>
                  <a:lnTo>
                    <a:pt x="2639003" y="571499"/>
                  </a:lnTo>
                  <a:lnTo>
                    <a:pt x="2684261" y="584199"/>
                  </a:lnTo>
                  <a:lnTo>
                    <a:pt x="2734818" y="622299"/>
                  </a:lnTo>
                  <a:lnTo>
                    <a:pt x="2755547" y="634999"/>
                  </a:lnTo>
                  <a:lnTo>
                    <a:pt x="2773242" y="660399"/>
                  </a:lnTo>
                  <a:lnTo>
                    <a:pt x="2792643" y="673099"/>
                  </a:lnTo>
                  <a:lnTo>
                    <a:pt x="2812171" y="698499"/>
                  </a:lnTo>
                  <a:lnTo>
                    <a:pt x="2837513" y="723899"/>
                  </a:lnTo>
                  <a:lnTo>
                    <a:pt x="2874357" y="736599"/>
                  </a:lnTo>
                  <a:lnTo>
                    <a:pt x="2922011" y="749299"/>
                  </a:lnTo>
                  <a:lnTo>
                    <a:pt x="3025410" y="774699"/>
                  </a:lnTo>
                  <a:lnTo>
                    <a:pt x="3511817" y="774699"/>
                  </a:lnTo>
                  <a:lnTo>
                    <a:pt x="3465093" y="800099"/>
                  </a:lnTo>
                  <a:lnTo>
                    <a:pt x="3412287" y="825499"/>
                  </a:lnTo>
                  <a:lnTo>
                    <a:pt x="3366299" y="838199"/>
                  </a:lnTo>
                  <a:lnTo>
                    <a:pt x="3317614" y="838199"/>
                  </a:lnTo>
                  <a:lnTo>
                    <a:pt x="3266682" y="850899"/>
                  </a:lnTo>
                  <a:close/>
                </a:path>
                <a:path w="4030345" h="1638300">
                  <a:moveTo>
                    <a:pt x="3511817" y="774699"/>
                  </a:moveTo>
                  <a:lnTo>
                    <a:pt x="3180920" y="774699"/>
                  </a:lnTo>
                  <a:lnTo>
                    <a:pt x="3227584" y="761999"/>
                  </a:lnTo>
                  <a:lnTo>
                    <a:pt x="3279888" y="761999"/>
                  </a:lnTo>
                  <a:lnTo>
                    <a:pt x="3326377" y="749299"/>
                  </a:lnTo>
                  <a:lnTo>
                    <a:pt x="3368260" y="723899"/>
                  </a:lnTo>
                  <a:lnTo>
                    <a:pt x="3406745" y="698499"/>
                  </a:lnTo>
                  <a:lnTo>
                    <a:pt x="3443038" y="685799"/>
                  </a:lnTo>
                  <a:lnTo>
                    <a:pt x="3513884" y="634999"/>
                  </a:lnTo>
                  <a:lnTo>
                    <a:pt x="3550852" y="609599"/>
                  </a:lnTo>
                  <a:lnTo>
                    <a:pt x="3590460" y="596899"/>
                  </a:lnTo>
                  <a:lnTo>
                    <a:pt x="3633916" y="584199"/>
                  </a:lnTo>
                  <a:lnTo>
                    <a:pt x="3682428" y="571499"/>
                  </a:lnTo>
                  <a:lnTo>
                    <a:pt x="3737203" y="558799"/>
                  </a:lnTo>
                  <a:lnTo>
                    <a:pt x="3835821" y="558799"/>
                  </a:lnTo>
                  <a:lnTo>
                    <a:pt x="3884999" y="571499"/>
                  </a:lnTo>
                  <a:lnTo>
                    <a:pt x="3933840" y="571499"/>
                  </a:lnTo>
                  <a:lnTo>
                    <a:pt x="4029762" y="596899"/>
                  </a:lnTo>
                  <a:lnTo>
                    <a:pt x="3989316" y="647699"/>
                  </a:lnTo>
                  <a:lnTo>
                    <a:pt x="3762482" y="647699"/>
                  </a:lnTo>
                  <a:lnTo>
                    <a:pt x="3717679" y="660399"/>
                  </a:lnTo>
                  <a:lnTo>
                    <a:pt x="3676621" y="673099"/>
                  </a:lnTo>
                  <a:lnTo>
                    <a:pt x="3638784" y="698499"/>
                  </a:lnTo>
                  <a:lnTo>
                    <a:pt x="3596332" y="723899"/>
                  </a:lnTo>
                  <a:lnTo>
                    <a:pt x="3554786" y="749299"/>
                  </a:lnTo>
                  <a:lnTo>
                    <a:pt x="3511817" y="774699"/>
                  </a:lnTo>
                  <a:close/>
                </a:path>
                <a:path w="4030345" h="1638300">
                  <a:moveTo>
                    <a:pt x="3969093" y="673099"/>
                  </a:moveTo>
                  <a:lnTo>
                    <a:pt x="3924602" y="660399"/>
                  </a:lnTo>
                  <a:lnTo>
                    <a:pt x="3865419" y="647699"/>
                  </a:lnTo>
                  <a:lnTo>
                    <a:pt x="3989316" y="647699"/>
                  </a:lnTo>
                  <a:lnTo>
                    <a:pt x="3969093" y="673099"/>
                  </a:lnTo>
                  <a:close/>
                </a:path>
                <a:path w="4030345" h="1638300">
                  <a:moveTo>
                    <a:pt x="1065355" y="774699"/>
                  </a:moveTo>
                  <a:lnTo>
                    <a:pt x="864705" y="774699"/>
                  </a:lnTo>
                  <a:lnTo>
                    <a:pt x="913066" y="761999"/>
                  </a:lnTo>
                  <a:lnTo>
                    <a:pt x="1014055" y="761999"/>
                  </a:lnTo>
                  <a:lnTo>
                    <a:pt x="1065355" y="774699"/>
                  </a:lnTo>
                  <a:close/>
                </a:path>
                <a:path w="4030345" h="1638300">
                  <a:moveTo>
                    <a:pt x="1957582" y="1638299"/>
                  </a:moveTo>
                  <a:lnTo>
                    <a:pt x="1914436" y="1625599"/>
                  </a:lnTo>
                  <a:lnTo>
                    <a:pt x="1869728" y="1600199"/>
                  </a:lnTo>
                  <a:lnTo>
                    <a:pt x="1823700" y="1574799"/>
                  </a:lnTo>
                  <a:lnTo>
                    <a:pt x="1776598" y="1562099"/>
                  </a:lnTo>
                  <a:lnTo>
                    <a:pt x="1728662" y="1536699"/>
                  </a:lnTo>
                  <a:lnTo>
                    <a:pt x="1680137" y="1523999"/>
                  </a:lnTo>
                  <a:lnTo>
                    <a:pt x="1631266" y="1498599"/>
                  </a:lnTo>
                  <a:lnTo>
                    <a:pt x="1533456" y="1473199"/>
                  </a:lnTo>
                  <a:lnTo>
                    <a:pt x="1485004" y="1447799"/>
                  </a:lnTo>
                  <a:lnTo>
                    <a:pt x="1437178" y="1435099"/>
                  </a:lnTo>
                  <a:lnTo>
                    <a:pt x="1389958" y="1409699"/>
                  </a:lnTo>
                  <a:lnTo>
                    <a:pt x="1291728" y="1384299"/>
                  </a:lnTo>
                  <a:lnTo>
                    <a:pt x="1241445" y="1358899"/>
                  </a:lnTo>
                  <a:lnTo>
                    <a:pt x="1190866" y="1346199"/>
                  </a:lnTo>
                  <a:lnTo>
                    <a:pt x="1140356" y="1320799"/>
                  </a:lnTo>
                  <a:lnTo>
                    <a:pt x="1090277" y="1308099"/>
                  </a:lnTo>
                  <a:lnTo>
                    <a:pt x="1040994" y="1282699"/>
                  </a:lnTo>
                  <a:lnTo>
                    <a:pt x="992868" y="1257299"/>
                  </a:lnTo>
                  <a:lnTo>
                    <a:pt x="946264" y="1244599"/>
                  </a:lnTo>
                  <a:lnTo>
                    <a:pt x="901545" y="1219199"/>
                  </a:lnTo>
                  <a:lnTo>
                    <a:pt x="859073" y="1193799"/>
                  </a:lnTo>
                  <a:lnTo>
                    <a:pt x="819213" y="1168399"/>
                  </a:lnTo>
                  <a:lnTo>
                    <a:pt x="782326" y="1142999"/>
                  </a:lnTo>
                  <a:lnTo>
                    <a:pt x="748778" y="1117599"/>
                  </a:lnTo>
                  <a:lnTo>
                    <a:pt x="718930" y="1079499"/>
                  </a:lnTo>
                  <a:lnTo>
                    <a:pt x="693146" y="1054099"/>
                  </a:lnTo>
                  <a:lnTo>
                    <a:pt x="671789" y="1028699"/>
                  </a:lnTo>
                  <a:lnTo>
                    <a:pt x="655223" y="990599"/>
                  </a:lnTo>
                  <a:lnTo>
                    <a:pt x="642928" y="952499"/>
                  </a:lnTo>
                  <a:lnTo>
                    <a:pt x="643899" y="901699"/>
                  </a:lnTo>
                  <a:lnTo>
                    <a:pt x="659106" y="863599"/>
                  </a:lnTo>
                  <a:lnTo>
                    <a:pt x="689522" y="825499"/>
                  </a:lnTo>
                  <a:lnTo>
                    <a:pt x="736115" y="800099"/>
                  </a:lnTo>
                  <a:lnTo>
                    <a:pt x="775566" y="787399"/>
                  </a:lnTo>
                  <a:lnTo>
                    <a:pt x="818650" y="774699"/>
                  </a:lnTo>
                  <a:lnTo>
                    <a:pt x="1116307" y="774699"/>
                  </a:lnTo>
                  <a:lnTo>
                    <a:pt x="1165310" y="787399"/>
                  </a:lnTo>
                  <a:lnTo>
                    <a:pt x="1215103" y="787399"/>
                  </a:lnTo>
                  <a:lnTo>
                    <a:pt x="1367050" y="825499"/>
                  </a:lnTo>
                  <a:lnTo>
                    <a:pt x="1417831" y="825499"/>
                  </a:lnTo>
                  <a:lnTo>
                    <a:pt x="1518287" y="850899"/>
                  </a:lnTo>
                  <a:lnTo>
                    <a:pt x="937502" y="850899"/>
                  </a:lnTo>
                  <a:lnTo>
                    <a:pt x="887111" y="863599"/>
                  </a:lnTo>
                  <a:lnTo>
                    <a:pt x="844161" y="876299"/>
                  </a:lnTo>
                  <a:lnTo>
                    <a:pt x="811354" y="888999"/>
                  </a:lnTo>
                  <a:lnTo>
                    <a:pt x="791391" y="914399"/>
                  </a:lnTo>
                  <a:lnTo>
                    <a:pt x="786462" y="952499"/>
                  </a:lnTo>
                  <a:lnTo>
                    <a:pt x="795542" y="990599"/>
                  </a:lnTo>
                  <a:lnTo>
                    <a:pt x="816296" y="1028699"/>
                  </a:lnTo>
                  <a:lnTo>
                    <a:pt x="846388" y="1054099"/>
                  </a:lnTo>
                  <a:lnTo>
                    <a:pt x="883485" y="1092199"/>
                  </a:lnTo>
                  <a:lnTo>
                    <a:pt x="925252" y="1117599"/>
                  </a:lnTo>
                  <a:lnTo>
                    <a:pt x="969353" y="1142999"/>
                  </a:lnTo>
                  <a:lnTo>
                    <a:pt x="1012419" y="1168399"/>
                  </a:lnTo>
                  <a:lnTo>
                    <a:pt x="1057288" y="1193799"/>
                  </a:lnTo>
                  <a:lnTo>
                    <a:pt x="1103662" y="1219199"/>
                  </a:lnTo>
                  <a:lnTo>
                    <a:pt x="1151241" y="1231899"/>
                  </a:lnTo>
                  <a:lnTo>
                    <a:pt x="1199727" y="1257299"/>
                  </a:lnTo>
                  <a:lnTo>
                    <a:pt x="1248819" y="1269999"/>
                  </a:lnTo>
                  <a:lnTo>
                    <a:pt x="1298218" y="1295399"/>
                  </a:lnTo>
                  <a:lnTo>
                    <a:pt x="1396742" y="1320799"/>
                  </a:lnTo>
                  <a:lnTo>
                    <a:pt x="1445267" y="1346199"/>
                  </a:lnTo>
                  <a:lnTo>
                    <a:pt x="1494754" y="1358899"/>
                  </a:lnTo>
                  <a:lnTo>
                    <a:pt x="1544451" y="1384299"/>
                  </a:lnTo>
                  <a:lnTo>
                    <a:pt x="1594246" y="1396999"/>
                  </a:lnTo>
                  <a:lnTo>
                    <a:pt x="1644024" y="1422399"/>
                  </a:lnTo>
                  <a:lnTo>
                    <a:pt x="1693673" y="1435099"/>
                  </a:lnTo>
                  <a:lnTo>
                    <a:pt x="1743079" y="1460499"/>
                  </a:lnTo>
                  <a:lnTo>
                    <a:pt x="1792129" y="1473199"/>
                  </a:lnTo>
                  <a:lnTo>
                    <a:pt x="1840710" y="1498599"/>
                  </a:lnTo>
                  <a:lnTo>
                    <a:pt x="1888708" y="1511299"/>
                  </a:lnTo>
                  <a:lnTo>
                    <a:pt x="1936011" y="1536699"/>
                  </a:lnTo>
                  <a:lnTo>
                    <a:pt x="1952168" y="1536699"/>
                  </a:lnTo>
                  <a:lnTo>
                    <a:pt x="1968199" y="1549399"/>
                  </a:lnTo>
                  <a:lnTo>
                    <a:pt x="1983977" y="1562099"/>
                  </a:lnTo>
                  <a:lnTo>
                    <a:pt x="1999376" y="1562099"/>
                  </a:lnTo>
                  <a:lnTo>
                    <a:pt x="1957582" y="1638299"/>
                  </a:lnTo>
                  <a:close/>
                </a:path>
                <a:path w="4030345" h="1638300">
                  <a:moveTo>
                    <a:pt x="1662944" y="863599"/>
                  </a:moveTo>
                  <a:lnTo>
                    <a:pt x="1106309" y="863599"/>
                  </a:lnTo>
                  <a:lnTo>
                    <a:pt x="1049803" y="850899"/>
                  </a:lnTo>
                  <a:lnTo>
                    <a:pt x="1615818" y="850899"/>
                  </a:lnTo>
                  <a:lnTo>
                    <a:pt x="1662944" y="863599"/>
                  </a:lnTo>
                  <a:close/>
                </a:path>
                <a:path w="4030345" h="1638300">
                  <a:moveTo>
                    <a:pt x="3159875" y="863599"/>
                  </a:moveTo>
                  <a:lnTo>
                    <a:pt x="3104898" y="863599"/>
                  </a:lnTo>
                  <a:lnTo>
                    <a:pt x="3057035" y="850899"/>
                  </a:lnTo>
                  <a:lnTo>
                    <a:pt x="3213952" y="850899"/>
                  </a:lnTo>
                  <a:lnTo>
                    <a:pt x="3159875" y="863599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0525" y="0"/>
              <a:ext cx="6009640" cy="2170430"/>
            </a:xfrm>
            <a:custGeom>
              <a:avLst/>
              <a:gdLst/>
              <a:ahLst/>
              <a:cxnLst/>
              <a:rect l="l" t="t" r="r" b="b"/>
              <a:pathLst>
                <a:path w="6009640" h="2170430">
                  <a:moveTo>
                    <a:pt x="2595280" y="2170126"/>
                  </a:moveTo>
                  <a:lnTo>
                    <a:pt x="0" y="678494"/>
                  </a:lnTo>
                  <a:lnTo>
                    <a:pt x="359374" y="0"/>
                  </a:lnTo>
                  <a:lnTo>
                    <a:pt x="679735" y="0"/>
                  </a:lnTo>
                  <a:lnTo>
                    <a:pt x="331656" y="656915"/>
                  </a:lnTo>
                  <a:lnTo>
                    <a:pt x="2434844" y="1865326"/>
                  </a:lnTo>
                  <a:lnTo>
                    <a:pt x="2756721" y="1865326"/>
                  </a:lnTo>
                  <a:lnTo>
                    <a:pt x="2595280" y="2170126"/>
                  </a:lnTo>
                  <a:close/>
                </a:path>
                <a:path w="6009640" h="2170430">
                  <a:moveTo>
                    <a:pt x="2756721" y="1865326"/>
                  </a:moveTo>
                  <a:lnTo>
                    <a:pt x="2434844" y="1865326"/>
                  </a:lnTo>
                  <a:lnTo>
                    <a:pt x="2792116" y="1189641"/>
                  </a:lnTo>
                  <a:lnTo>
                    <a:pt x="2827170" y="1124905"/>
                  </a:lnTo>
                  <a:lnTo>
                    <a:pt x="4412650" y="840335"/>
                  </a:lnTo>
                  <a:lnTo>
                    <a:pt x="5059785" y="105308"/>
                  </a:lnTo>
                  <a:lnTo>
                    <a:pt x="5092141" y="68894"/>
                  </a:lnTo>
                  <a:lnTo>
                    <a:pt x="5324187" y="0"/>
                  </a:lnTo>
                  <a:lnTo>
                    <a:pt x="6009390" y="0"/>
                  </a:lnTo>
                  <a:lnTo>
                    <a:pt x="5325380" y="202413"/>
                  </a:lnTo>
                  <a:lnTo>
                    <a:pt x="4636451" y="985992"/>
                  </a:lnTo>
                  <a:lnTo>
                    <a:pt x="3073890" y="1266516"/>
                  </a:lnTo>
                  <a:lnTo>
                    <a:pt x="2756721" y="186532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8954" y="0"/>
              <a:ext cx="6261192" cy="76011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7514" y="2247761"/>
              <a:ext cx="4190365" cy="4726305"/>
            </a:xfrm>
            <a:custGeom>
              <a:avLst/>
              <a:gdLst/>
              <a:ahLst/>
              <a:cxnLst/>
              <a:rect l="l" t="t" r="r" b="b"/>
              <a:pathLst>
                <a:path w="4190365" h="4726305">
                  <a:moveTo>
                    <a:pt x="1120" y="3861323"/>
                  </a:moveTo>
                  <a:lnTo>
                    <a:pt x="2986123" y="2135955"/>
                  </a:lnTo>
                  <a:lnTo>
                    <a:pt x="2986123" y="0"/>
                  </a:lnTo>
                  <a:lnTo>
                    <a:pt x="0" y="1725367"/>
                  </a:lnTo>
                  <a:lnTo>
                    <a:pt x="1120" y="1725367"/>
                  </a:lnTo>
                  <a:lnTo>
                    <a:pt x="1120" y="3861323"/>
                  </a:lnTo>
                  <a:close/>
                </a:path>
                <a:path w="4190365" h="4726305">
                  <a:moveTo>
                    <a:pt x="1286813" y="4726250"/>
                  </a:moveTo>
                  <a:lnTo>
                    <a:pt x="4189988" y="3047999"/>
                  </a:lnTo>
                  <a:lnTo>
                    <a:pt x="3160986" y="2453432"/>
                  </a:lnTo>
                  <a:lnTo>
                    <a:pt x="257810" y="4131683"/>
                  </a:lnTo>
                  <a:lnTo>
                    <a:pt x="1286813" y="4726250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1928" y="2021152"/>
              <a:ext cx="6487233" cy="558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629525"/>
              <a:ext cx="2179320" cy="1061720"/>
            </a:xfrm>
            <a:custGeom>
              <a:avLst/>
              <a:gdLst/>
              <a:ahLst/>
              <a:cxnLst/>
              <a:rect l="l" t="t" r="r" b="b"/>
              <a:pathLst>
                <a:path w="2179320" h="1061720">
                  <a:moveTo>
                    <a:pt x="1308488" y="633081"/>
                  </a:moveTo>
                  <a:lnTo>
                    <a:pt x="961928" y="633081"/>
                  </a:lnTo>
                  <a:lnTo>
                    <a:pt x="2059831" y="0"/>
                  </a:lnTo>
                  <a:lnTo>
                    <a:pt x="2169496" y="63245"/>
                  </a:lnTo>
                  <a:lnTo>
                    <a:pt x="2178896" y="63245"/>
                  </a:lnTo>
                  <a:lnTo>
                    <a:pt x="2178896" y="130874"/>
                  </a:lnTo>
                  <a:lnTo>
                    <a:pt x="1308488" y="633081"/>
                  </a:lnTo>
                  <a:close/>
                </a:path>
                <a:path w="2179320" h="1061720">
                  <a:moveTo>
                    <a:pt x="2178896" y="63245"/>
                  </a:moveTo>
                  <a:lnTo>
                    <a:pt x="2169496" y="63245"/>
                  </a:lnTo>
                  <a:lnTo>
                    <a:pt x="2178896" y="57609"/>
                  </a:lnTo>
                  <a:lnTo>
                    <a:pt x="2178896" y="63245"/>
                  </a:lnTo>
                  <a:close/>
                </a:path>
                <a:path w="2179320" h="1061720">
                  <a:moveTo>
                    <a:pt x="1088172" y="760198"/>
                  </a:moveTo>
                  <a:lnTo>
                    <a:pt x="980728" y="760198"/>
                  </a:lnTo>
                  <a:lnTo>
                    <a:pt x="980728" y="759572"/>
                  </a:lnTo>
                  <a:lnTo>
                    <a:pt x="0" y="193876"/>
                  </a:lnTo>
                  <a:lnTo>
                    <a:pt x="0" y="79034"/>
                  </a:lnTo>
                  <a:lnTo>
                    <a:pt x="960675" y="633081"/>
                  </a:lnTo>
                  <a:lnTo>
                    <a:pt x="1308488" y="633081"/>
                  </a:lnTo>
                  <a:lnTo>
                    <a:pt x="1088172" y="760198"/>
                  </a:lnTo>
                  <a:close/>
                </a:path>
                <a:path w="2179320" h="1061720">
                  <a:moveTo>
                    <a:pt x="980728" y="1061397"/>
                  </a:moveTo>
                  <a:lnTo>
                    <a:pt x="0" y="495380"/>
                  </a:lnTo>
                  <a:lnTo>
                    <a:pt x="0" y="194181"/>
                  </a:lnTo>
                  <a:lnTo>
                    <a:pt x="980728" y="760198"/>
                  </a:lnTo>
                  <a:lnTo>
                    <a:pt x="1088172" y="760198"/>
                  </a:lnTo>
                  <a:lnTo>
                    <a:pt x="980728" y="822191"/>
                  </a:lnTo>
                  <a:lnTo>
                    <a:pt x="980728" y="988133"/>
                  </a:lnTo>
                  <a:lnTo>
                    <a:pt x="1107708" y="988133"/>
                  </a:lnTo>
                  <a:lnTo>
                    <a:pt x="980728" y="1061397"/>
                  </a:lnTo>
                  <a:close/>
                </a:path>
                <a:path w="2179320" h="1061720">
                  <a:moveTo>
                    <a:pt x="1107708" y="988133"/>
                  </a:moveTo>
                  <a:lnTo>
                    <a:pt x="980728" y="988133"/>
                  </a:lnTo>
                  <a:lnTo>
                    <a:pt x="2178896" y="296815"/>
                  </a:lnTo>
                  <a:lnTo>
                    <a:pt x="2178896" y="370080"/>
                  </a:lnTo>
                  <a:lnTo>
                    <a:pt x="1107708" y="988133"/>
                  </a:lnTo>
                  <a:close/>
                </a:path>
                <a:path w="2179320" h="1061720">
                  <a:moveTo>
                    <a:pt x="961928" y="633081"/>
                  </a:moveTo>
                  <a:lnTo>
                    <a:pt x="960675" y="633081"/>
                  </a:lnTo>
                  <a:lnTo>
                    <a:pt x="961928" y="631829"/>
                  </a:lnTo>
                  <a:lnTo>
                    <a:pt x="961928" y="633081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276321"/>
              <a:ext cx="2080260" cy="1986280"/>
            </a:xfrm>
            <a:custGeom>
              <a:avLst/>
              <a:gdLst/>
              <a:ahLst/>
              <a:cxnLst/>
              <a:rect l="l" t="t" r="r" b="b"/>
              <a:pathLst>
                <a:path w="2080260" h="1986279">
                  <a:moveTo>
                    <a:pt x="960675" y="1986285"/>
                  </a:moveTo>
                  <a:lnTo>
                    <a:pt x="0" y="1432238"/>
                  </a:lnTo>
                  <a:lnTo>
                    <a:pt x="0" y="170683"/>
                  </a:lnTo>
                  <a:lnTo>
                    <a:pt x="295792" y="0"/>
                  </a:lnTo>
                  <a:lnTo>
                    <a:pt x="2078630" y="1028209"/>
                  </a:lnTo>
                  <a:lnTo>
                    <a:pt x="960675" y="1673188"/>
                  </a:lnTo>
                  <a:lnTo>
                    <a:pt x="960675" y="1986285"/>
                  </a:lnTo>
                  <a:close/>
                </a:path>
                <a:path w="2080260" h="1986279">
                  <a:moveTo>
                    <a:pt x="961928" y="1724536"/>
                  </a:moveTo>
                  <a:lnTo>
                    <a:pt x="961928" y="1673814"/>
                  </a:lnTo>
                  <a:lnTo>
                    <a:pt x="2079884" y="1028835"/>
                  </a:lnTo>
                  <a:lnTo>
                    <a:pt x="2079884" y="1079557"/>
                  </a:lnTo>
                  <a:lnTo>
                    <a:pt x="961928" y="1724536"/>
                  </a:lnTo>
                  <a:close/>
                </a:path>
                <a:path w="2080260" h="1986279">
                  <a:moveTo>
                    <a:pt x="961928" y="1986285"/>
                  </a:moveTo>
                  <a:lnTo>
                    <a:pt x="961928" y="1935563"/>
                  </a:lnTo>
                  <a:lnTo>
                    <a:pt x="2079884" y="1290584"/>
                  </a:lnTo>
                  <a:lnTo>
                    <a:pt x="2079884" y="1341306"/>
                  </a:lnTo>
                  <a:lnTo>
                    <a:pt x="961928" y="198628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264425"/>
              <a:ext cx="2190115" cy="2438400"/>
            </a:xfrm>
            <a:custGeom>
              <a:avLst/>
              <a:gdLst/>
              <a:ahLst/>
              <a:cxnLst/>
              <a:rect l="l" t="t" r="r" b="b"/>
              <a:pathLst>
                <a:path w="2190115" h="2438400">
                  <a:moveTo>
                    <a:pt x="0" y="195008"/>
                  </a:moveTo>
                  <a:lnTo>
                    <a:pt x="0" y="170679"/>
                  </a:lnTo>
                  <a:lnTo>
                    <a:pt x="295796" y="0"/>
                  </a:lnTo>
                  <a:lnTo>
                    <a:pt x="338096" y="24419"/>
                  </a:lnTo>
                  <a:lnTo>
                    <a:pt x="295792" y="24419"/>
                  </a:lnTo>
                  <a:lnTo>
                    <a:pt x="0" y="195008"/>
                  </a:lnTo>
                  <a:close/>
                </a:path>
                <a:path w="2190115" h="2438400">
                  <a:moveTo>
                    <a:pt x="1004069" y="1673186"/>
                  </a:moveTo>
                  <a:lnTo>
                    <a:pt x="960675" y="1673186"/>
                  </a:lnTo>
                  <a:lnTo>
                    <a:pt x="2057324" y="1040731"/>
                  </a:lnTo>
                  <a:lnTo>
                    <a:pt x="295792" y="24419"/>
                  </a:lnTo>
                  <a:lnTo>
                    <a:pt x="338096" y="24419"/>
                  </a:lnTo>
                  <a:lnTo>
                    <a:pt x="2089910" y="1035721"/>
                  </a:lnTo>
                  <a:lnTo>
                    <a:pt x="2089910" y="1058890"/>
                  </a:lnTo>
                  <a:lnTo>
                    <a:pt x="2069231" y="1058890"/>
                  </a:lnTo>
                  <a:lnTo>
                    <a:pt x="1004069" y="1673186"/>
                  </a:lnTo>
                  <a:close/>
                </a:path>
                <a:path w="2190115" h="2438400">
                  <a:moveTo>
                    <a:pt x="1015856" y="1717646"/>
                  </a:moveTo>
                  <a:lnTo>
                    <a:pt x="972582" y="1717646"/>
                  </a:lnTo>
                  <a:lnTo>
                    <a:pt x="2069231" y="1085191"/>
                  </a:lnTo>
                  <a:lnTo>
                    <a:pt x="2069231" y="1058890"/>
                  </a:lnTo>
                  <a:lnTo>
                    <a:pt x="2089910" y="1058890"/>
                  </a:lnTo>
                  <a:lnTo>
                    <a:pt x="2089910" y="1097714"/>
                  </a:lnTo>
                  <a:lnTo>
                    <a:pt x="2049804" y="1120884"/>
                  </a:lnTo>
                  <a:lnTo>
                    <a:pt x="2049804" y="1133407"/>
                  </a:lnTo>
                  <a:lnTo>
                    <a:pt x="2029125" y="1133407"/>
                  </a:lnTo>
                  <a:lnTo>
                    <a:pt x="1015856" y="1717646"/>
                  </a:lnTo>
                  <a:close/>
                </a:path>
                <a:path w="2190115" h="2438400">
                  <a:moveTo>
                    <a:pt x="971328" y="1986283"/>
                  </a:moveTo>
                  <a:lnTo>
                    <a:pt x="950022" y="1986283"/>
                  </a:lnTo>
                  <a:lnTo>
                    <a:pt x="950022" y="1691346"/>
                  </a:lnTo>
                  <a:lnTo>
                    <a:pt x="0" y="1143232"/>
                  </a:lnTo>
                  <a:lnTo>
                    <a:pt x="0" y="1118927"/>
                  </a:lnTo>
                  <a:lnTo>
                    <a:pt x="960675" y="1673186"/>
                  </a:lnTo>
                  <a:lnTo>
                    <a:pt x="1004069" y="1673186"/>
                  </a:lnTo>
                  <a:lnTo>
                    <a:pt x="972582" y="1691346"/>
                  </a:lnTo>
                  <a:lnTo>
                    <a:pt x="972582" y="1717646"/>
                  </a:lnTo>
                  <a:lnTo>
                    <a:pt x="1015856" y="1717646"/>
                  </a:lnTo>
                  <a:lnTo>
                    <a:pt x="971328" y="1743320"/>
                  </a:lnTo>
                  <a:lnTo>
                    <a:pt x="971328" y="1939944"/>
                  </a:lnTo>
                  <a:lnTo>
                    <a:pt x="1012588" y="1939944"/>
                  </a:lnTo>
                  <a:lnTo>
                    <a:pt x="971328" y="1963740"/>
                  </a:lnTo>
                  <a:lnTo>
                    <a:pt x="971328" y="1986283"/>
                  </a:lnTo>
                  <a:close/>
                </a:path>
                <a:path w="2190115" h="2438400">
                  <a:moveTo>
                    <a:pt x="1012588" y="1939944"/>
                  </a:moveTo>
                  <a:lnTo>
                    <a:pt x="971328" y="1939944"/>
                  </a:lnTo>
                  <a:lnTo>
                    <a:pt x="2029125" y="1330032"/>
                  </a:lnTo>
                  <a:lnTo>
                    <a:pt x="2029125" y="1133407"/>
                  </a:lnTo>
                  <a:lnTo>
                    <a:pt x="2049804" y="1133407"/>
                  </a:lnTo>
                  <a:lnTo>
                    <a:pt x="2049804" y="1317508"/>
                  </a:lnTo>
                  <a:lnTo>
                    <a:pt x="2088657" y="1317508"/>
                  </a:lnTo>
                  <a:lnTo>
                    <a:pt x="2088657" y="1331285"/>
                  </a:lnTo>
                  <a:lnTo>
                    <a:pt x="2067977" y="1331285"/>
                  </a:lnTo>
                  <a:lnTo>
                    <a:pt x="1012588" y="1939944"/>
                  </a:lnTo>
                  <a:close/>
                </a:path>
                <a:path w="2190115" h="2438400">
                  <a:moveTo>
                    <a:pt x="2088657" y="1317508"/>
                  </a:moveTo>
                  <a:lnTo>
                    <a:pt x="2049804" y="1317508"/>
                  </a:lnTo>
                  <a:lnTo>
                    <a:pt x="2088657" y="1294965"/>
                  </a:lnTo>
                  <a:lnTo>
                    <a:pt x="2088657" y="1317508"/>
                  </a:lnTo>
                  <a:close/>
                </a:path>
                <a:path w="2190115" h="2438400">
                  <a:moveTo>
                    <a:pt x="1014350" y="1990040"/>
                  </a:moveTo>
                  <a:lnTo>
                    <a:pt x="971328" y="1990040"/>
                  </a:lnTo>
                  <a:lnTo>
                    <a:pt x="2067977" y="1357585"/>
                  </a:lnTo>
                  <a:lnTo>
                    <a:pt x="2067977" y="1331285"/>
                  </a:lnTo>
                  <a:lnTo>
                    <a:pt x="2088657" y="1331285"/>
                  </a:lnTo>
                  <a:lnTo>
                    <a:pt x="2088657" y="1369482"/>
                  </a:lnTo>
                  <a:lnTo>
                    <a:pt x="2094081" y="1372613"/>
                  </a:lnTo>
                  <a:lnTo>
                    <a:pt x="2084270" y="1372613"/>
                  </a:lnTo>
                  <a:lnTo>
                    <a:pt x="1014350" y="1990040"/>
                  </a:lnTo>
                  <a:close/>
                </a:path>
                <a:path w="2190115" h="2438400">
                  <a:moveTo>
                    <a:pt x="1022837" y="2112774"/>
                  </a:moveTo>
                  <a:lnTo>
                    <a:pt x="980728" y="2112774"/>
                  </a:lnTo>
                  <a:lnTo>
                    <a:pt x="2158216" y="1432728"/>
                  </a:lnTo>
                  <a:lnTo>
                    <a:pt x="2069231" y="1381380"/>
                  </a:lnTo>
                  <a:lnTo>
                    <a:pt x="2084270" y="1372613"/>
                  </a:lnTo>
                  <a:lnTo>
                    <a:pt x="2094081" y="1372613"/>
                  </a:lnTo>
                  <a:lnTo>
                    <a:pt x="2189549" y="1427718"/>
                  </a:lnTo>
                  <a:lnTo>
                    <a:pt x="2189549" y="1451514"/>
                  </a:lnTo>
                  <a:lnTo>
                    <a:pt x="2168242" y="1451514"/>
                  </a:lnTo>
                  <a:lnTo>
                    <a:pt x="1022837" y="2112774"/>
                  </a:lnTo>
                  <a:close/>
                </a:path>
                <a:path w="2190115" h="2438400">
                  <a:moveTo>
                    <a:pt x="964435" y="2018845"/>
                  </a:moveTo>
                  <a:lnTo>
                    <a:pt x="0" y="1462864"/>
                  </a:lnTo>
                  <a:lnTo>
                    <a:pt x="0" y="1438507"/>
                  </a:lnTo>
                  <a:lnTo>
                    <a:pt x="950022" y="1986283"/>
                  </a:lnTo>
                  <a:lnTo>
                    <a:pt x="971328" y="1986283"/>
                  </a:lnTo>
                  <a:lnTo>
                    <a:pt x="971328" y="1990040"/>
                  </a:lnTo>
                  <a:lnTo>
                    <a:pt x="1014350" y="1990040"/>
                  </a:lnTo>
                  <a:lnTo>
                    <a:pt x="964435" y="2018845"/>
                  </a:lnTo>
                  <a:close/>
                </a:path>
                <a:path w="2190115" h="2438400">
                  <a:moveTo>
                    <a:pt x="1033706" y="2179150"/>
                  </a:moveTo>
                  <a:lnTo>
                    <a:pt x="991381" y="2179150"/>
                  </a:lnTo>
                  <a:lnTo>
                    <a:pt x="2168242" y="1499731"/>
                  </a:lnTo>
                  <a:lnTo>
                    <a:pt x="2168242" y="1451514"/>
                  </a:lnTo>
                  <a:lnTo>
                    <a:pt x="2189549" y="1451514"/>
                  </a:lnTo>
                  <a:lnTo>
                    <a:pt x="2189549" y="1512254"/>
                  </a:lnTo>
                  <a:lnTo>
                    <a:pt x="2161976" y="1527909"/>
                  </a:lnTo>
                  <a:lnTo>
                    <a:pt x="2161976" y="1540433"/>
                  </a:lnTo>
                  <a:lnTo>
                    <a:pt x="2140669" y="1540433"/>
                  </a:lnTo>
                  <a:lnTo>
                    <a:pt x="1033706" y="2179150"/>
                  </a:lnTo>
                  <a:close/>
                </a:path>
                <a:path w="2190115" h="2438400">
                  <a:moveTo>
                    <a:pt x="1033683" y="2335072"/>
                  </a:moveTo>
                  <a:lnTo>
                    <a:pt x="991381" y="2335072"/>
                  </a:lnTo>
                  <a:lnTo>
                    <a:pt x="2140669" y="1671934"/>
                  </a:lnTo>
                  <a:lnTo>
                    <a:pt x="2140669" y="1540433"/>
                  </a:lnTo>
                  <a:lnTo>
                    <a:pt x="2161976" y="1540433"/>
                  </a:lnTo>
                  <a:lnTo>
                    <a:pt x="2161976" y="1659410"/>
                  </a:lnTo>
                  <a:lnTo>
                    <a:pt x="2189549" y="1659410"/>
                  </a:lnTo>
                  <a:lnTo>
                    <a:pt x="2189549" y="1680074"/>
                  </a:lnTo>
                  <a:lnTo>
                    <a:pt x="2168242" y="1680074"/>
                  </a:lnTo>
                  <a:lnTo>
                    <a:pt x="1033683" y="2335072"/>
                  </a:lnTo>
                  <a:close/>
                </a:path>
                <a:path w="2190115" h="2438400">
                  <a:moveTo>
                    <a:pt x="991381" y="2408337"/>
                  </a:moveTo>
                  <a:lnTo>
                    <a:pt x="970075" y="2408337"/>
                  </a:lnTo>
                  <a:lnTo>
                    <a:pt x="970075" y="2216096"/>
                  </a:lnTo>
                  <a:lnTo>
                    <a:pt x="970702" y="2216096"/>
                  </a:lnTo>
                  <a:lnTo>
                    <a:pt x="970702" y="2130933"/>
                  </a:lnTo>
                  <a:lnTo>
                    <a:pt x="0" y="1571005"/>
                  </a:lnTo>
                  <a:lnTo>
                    <a:pt x="0" y="1546875"/>
                  </a:lnTo>
                  <a:lnTo>
                    <a:pt x="980728" y="2112774"/>
                  </a:lnTo>
                  <a:lnTo>
                    <a:pt x="1022837" y="2112774"/>
                  </a:lnTo>
                  <a:lnTo>
                    <a:pt x="991381" y="2130933"/>
                  </a:lnTo>
                  <a:lnTo>
                    <a:pt x="991381" y="2179150"/>
                  </a:lnTo>
                  <a:lnTo>
                    <a:pt x="1033706" y="2179150"/>
                  </a:lnTo>
                  <a:lnTo>
                    <a:pt x="991381" y="2203572"/>
                  </a:lnTo>
                  <a:lnTo>
                    <a:pt x="991381" y="2335072"/>
                  </a:lnTo>
                  <a:lnTo>
                    <a:pt x="1033683" y="2335072"/>
                  </a:lnTo>
                  <a:lnTo>
                    <a:pt x="991381" y="2359494"/>
                  </a:lnTo>
                  <a:lnTo>
                    <a:pt x="991381" y="2408337"/>
                  </a:lnTo>
                  <a:close/>
                </a:path>
                <a:path w="2190115" h="2438400">
                  <a:moveTo>
                    <a:pt x="2189549" y="1659410"/>
                  </a:moveTo>
                  <a:lnTo>
                    <a:pt x="2161976" y="1659410"/>
                  </a:lnTo>
                  <a:lnTo>
                    <a:pt x="2189549" y="1643129"/>
                  </a:lnTo>
                  <a:lnTo>
                    <a:pt x="2189549" y="1659410"/>
                  </a:lnTo>
                  <a:close/>
                </a:path>
                <a:path w="2190115" h="2438400">
                  <a:moveTo>
                    <a:pt x="1032814" y="2408337"/>
                  </a:moveTo>
                  <a:lnTo>
                    <a:pt x="991381" y="2408337"/>
                  </a:lnTo>
                  <a:lnTo>
                    <a:pt x="2168242" y="1728917"/>
                  </a:lnTo>
                  <a:lnTo>
                    <a:pt x="2168242" y="1680074"/>
                  </a:lnTo>
                  <a:lnTo>
                    <a:pt x="2189549" y="1680074"/>
                  </a:lnTo>
                  <a:lnTo>
                    <a:pt x="2189549" y="1740815"/>
                  </a:lnTo>
                  <a:lnTo>
                    <a:pt x="1032814" y="2408337"/>
                  </a:lnTo>
                  <a:close/>
                </a:path>
                <a:path w="2190115" h="2438400">
                  <a:moveTo>
                    <a:pt x="980728" y="2438394"/>
                  </a:moveTo>
                  <a:lnTo>
                    <a:pt x="0" y="1872639"/>
                  </a:lnTo>
                  <a:lnTo>
                    <a:pt x="0" y="1848263"/>
                  </a:lnTo>
                  <a:lnTo>
                    <a:pt x="970075" y="2408337"/>
                  </a:lnTo>
                  <a:lnTo>
                    <a:pt x="1032814" y="2408337"/>
                  </a:lnTo>
                  <a:lnTo>
                    <a:pt x="980728" y="2438394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8820" y="5007954"/>
              <a:ext cx="1783278" cy="4242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22954" y="7631129"/>
              <a:ext cx="3023235" cy="2656205"/>
            </a:xfrm>
            <a:custGeom>
              <a:avLst/>
              <a:gdLst/>
              <a:ahLst/>
              <a:cxnLst/>
              <a:rect l="l" t="t" r="r" b="b"/>
              <a:pathLst>
                <a:path w="3023235" h="2656204">
                  <a:moveTo>
                    <a:pt x="2094114" y="2655869"/>
                  </a:moveTo>
                  <a:lnTo>
                    <a:pt x="0" y="2655869"/>
                  </a:lnTo>
                  <a:lnTo>
                    <a:pt x="0" y="1825901"/>
                  </a:lnTo>
                  <a:lnTo>
                    <a:pt x="7197" y="1773826"/>
                  </a:lnTo>
                  <a:lnTo>
                    <a:pt x="26843" y="1723441"/>
                  </a:lnTo>
                  <a:lnTo>
                    <a:pt x="56017" y="1680434"/>
                  </a:lnTo>
                  <a:lnTo>
                    <a:pt x="91800" y="1650490"/>
                  </a:lnTo>
                  <a:lnTo>
                    <a:pt x="2931057" y="11129"/>
                  </a:lnTo>
                  <a:lnTo>
                    <a:pt x="2966494" y="0"/>
                  </a:lnTo>
                  <a:lnTo>
                    <a:pt x="2995706" y="9387"/>
                  </a:lnTo>
                  <a:lnTo>
                    <a:pt x="3015544" y="37064"/>
                  </a:lnTo>
                  <a:lnTo>
                    <a:pt x="3022857" y="80802"/>
                  </a:lnTo>
                  <a:lnTo>
                    <a:pt x="3022857" y="1997215"/>
                  </a:lnTo>
                  <a:lnTo>
                    <a:pt x="3015660" y="2049290"/>
                  </a:lnTo>
                  <a:lnTo>
                    <a:pt x="2996014" y="2099675"/>
                  </a:lnTo>
                  <a:lnTo>
                    <a:pt x="2966839" y="2142682"/>
                  </a:lnTo>
                  <a:lnTo>
                    <a:pt x="2931057" y="2172626"/>
                  </a:lnTo>
                  <a:lnTo>
                    <a:pt x="2094114" y="2655869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3118" y="7621767"/>
              <a:ext cx="3041015" cy="2665730"/>
            </a:xfrm>
            <a:custGeom>
              <a:avLst/>
              <a:gdLst/>
              <a:ahLst/>
              <a:cxnLst/>
              <a:rect l="l" t="t" r="r" b="b"/>
              <a:pathLst>
                <a:path w="3041015" h="2665729">
                  <a:moveTo>
                    <a:pt x="18852" y="2665231"/>
                  </a:moveTo>
                  <a:lnTo>
                    <a:pt x="0" y="2665231"/>
                  </a:lnTo>
                  <a:lnTo>
                    <a:pt x="0" y="1835264"/>
                  </a:lnTo>
                  <a:lnTo>
                    <a:pt x="7607" y="1781101"/>
                  </a:lnTo>
                  <a:lnTo>
                    <a:pt x="28277" y="1728398"/>
                  </a:lnTo>
                  <a:lnTo>
                    <a:pt x="58784" y="1683226"/>
                  </a:lnTo>
                  <a:lnTo>
                    <a:pt x="95898" y="1651655"/>
                  </a:lnTo>
                  <a:lnTo>
                    <a:pt x="2935155" y="12295"/>
                  </a:lnTo>
                  <a:lnTo>
                    <a:pt x="2972141" y="0"/>
                  </a:lnTo>
                  <a:lnTo>
                    <a:pt x="2989213" y="1229"/>
                  </a:lnTo>
                  <a:lnTo>
                    <a:pt x="3032078" y="38934"/>
                  </a:lnTo>
                  <a:lnTo>
                    <a:pt x="3040889" y="90164"/>
                  </a:lnTo>
                  <a:lnTo>
                    <a:pt x="3040889" y="170493"/>
                  </a:lnTo>
                  <a:lnTo>
                    <a:pt x="3022857" y="170493"/>
                  </a:lnTo>
                  <a:lnTo>
                    <a:pt x="18852" y="1904936"/>
                  </a:lnTo>
                  <a:lnTo>
                    <a:pt x="18852" y="2665231"/>
                  </a:lnTo>
                  <a:close/>
                </a:path>
                <a:path w="3041015" h="2665729">
                  <a:moveTo>
                    <a:pt x="2121425" y="2665231"/>
                  </a:moveTo>
                  <a:lnTo>
                    <a:pt x="2084836" y="2665231"/>
                  </a:lnTo>
                  <a:lnTo>
                    <a:pt x="2935975" y="2173792"/>
                  </a:lnTo>
                  <a:lnTo>
                    <a:pt x="2969606" y="2144898"/>
                  </a:lnTo>
                  <a:lnTo>
                    <a:pt x="2997243" y="2103709"/>
                  </a:lnTo>
                  <a:lnTo>
                    <a:pt x="3015967" y="2055758"/>
                  </a:lnTo>
                  <a:lnTo>
                    <a:pt x="3022857" y="2006577"/>
                  </a:lnTo>
                  <a:lnTo>
                    <a:pt x="3022857" y="170493"/>
                  </a:lnTo>
                  <a:lnTo>
                    <a:pt x="3040889" y="170493"/>
                  </a:lnTo>
                  <a:lnTo>
                    <a:pt x="3040889" y="2006577"/>
                  </a:lnTo>
                  <a:lnTo>
                    <a:pt x="3033269" y="2060625"/>
                  </a:lnTo>
                  <a:lnTo>
                    <a:pt x="3012509" y="2113135"/>
                  </a:lnTo>
                  <a:lnTo>
                    <a:pt x="2981759" y="2158269"/>
                  </a:lnTo>
                  <a:lnTo>
                    <a:pt x="2944171" y="2190185"/>
                  </a:lnTo>
                  <a:lnTo>
                    <a:pt x="2121425" y="2665231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0001" y="9311948"/>
              <a:ext cx="79505" cy="1066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33603" y="9234079"/>
              <a:ext cx="79505" cy="1066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70484" y="9155389"/>
              <a:ext cx="79505" cy="1066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43439" y="7755721"/>
              <a:ext cx="3023235" cy="2531745"/>
            </a:xfrm>
            <a:custGeom>
              <a:avLst/>
              <a:gdLst/>
              <a:ahLst/>
              <a:cxnLst/>
              <a:rect l="l" t="t" r="r" b="b"/>
              <a:pathLst>
                <a:path w="3023235" h="2531745">
                  <a:moveTo>
                    <a:pt x="2309898" y="2531278"/>
                  </a:moveTo>
                  <a:lnTo>
                    <a:pt x="0" y="2531278"/>
                  </a:lnTo>
                  <a:lnTo>
                    <a:pt x="0" y="1825901"/>
                  </a:lnTo>
                  <a:lnTo>
                    <a:pt x="7197" y="1773826"/>
                  </a:lnTo>
                  <a:lnTo>
                    <a:pt x="26843" y="1723441"/>
                  </a:lnTo>
                  <a:lnTo>
                    <a:pt x="56017" y="1680434"/>
                  </a:lnTo>
                  <a:lnTo>
                    <a:pt x="91800" y="1650490"/>
                  </a:lnTo>
                  <a:lnTo>
                    <a:pt x="2931057" y="11129"/>
                  </a:lnTo>
                  <a:lnTo>
                    <a:pt x="2966839" y="0"/>
                  </a:lnTo>
                  <a:lnTo>
                    <a:pt x="2996014" y="9387"/>
                  </a:lnTo>
                  <a:lnTo>
                    <a:pt x="3015660" y="37064"/>
                  </a:lnTo>
                  <a:lnTo>
                    <a:pt x="3022857" y="80802"/>
                  </a:lnTo>
                  <a:lnTo>
                    <a:pt x="3022857" y="1997215"/>
                  </a:lnTo>
                  <a:lnTo>
                    <a:pt x="3015660" y="2049290"/>
                  </a:lnTo>
                  <a:lnTo>
                    <a:pt x="2996014" y="2099675"/>
                  </a:lnTo>
                  <a:lnTo>
                    <a:pt x="2966839" y="2142682"/>
                  </a:lnTo>
                  <a:lnTo>
                    <a:pt x="2931057" y="2172626"/>
                  </a:lnTo>
                  <a:lnTo>
                    <a:pt x="2309898" y="2531278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33603" y="7746359"/>
              <a:ext cx="3041015" cy="2540000"/>
            </a:xfrm>
            <a:custGeom>
              <a:avLst/>
              <a:gdLst/>
              <a:ahLst/>
              <a:cxnLst/>
              <a:rect l="l" t="t" r="r" b="b"/>
              <a:pathLst>
                <a:path w="3041015" h="2540000">
                  <a:moveTo>
                    <a:pt x="19671" y="2539999"/>
                  </a:moveTo>
                  <a:lnTo>
                    <a:pt x="0" y="2539999"/>
                  </a:lnTo>
                  <a:lnTo>
                    <a:pt x="0" y="1828799"/>
                  </a:lnTo>
                  <a:lnTo>
                    <a:pt x="7620" y="1777999"/>
                  </a:lnTo>
                  <a:lnTo>
                    <a:pt x="28380" y="1727199"/>
                  </a:lnTo>
                  <a:lnTo>
                    <a:pt x="59129" y="1676399"/>
                  </a:lnTo>
                  <a:lnTo>
                    <a:pt x="96718" y="1650999"/>
                  </a:lnTo>
                  <a:lnTo>
                    <a:pt x="2935975" y="0"/>
                  </a:lnTo>
                  <a:lnTo>
                    <a:pt x="3005645" y="0"/>
                  </a:lnTo>
                  <a:lnTo>
                    <a:pt x="3021064" y="12699"/>
                  </a:lnTo>
                  <a:lnTo>
                    <a:pt x="3032488" y="38099"/>
                  </a:lnTo>
                  <a:lnTo>
                    <a:pt x="3039301" y="50799"/>
                  </a:lnTo>
                  <a:lnTo>
                    <a:pt x="3040889" y="88899"/>
                  </a:lnTo>
                  <a:lnTo>
                    <a:pt x="3040889" y="165099"/>
                  </a:lnTo>
                  <a:lnTo>
                    <a:pt x="3023677" y="165099"/>
                  </a:lnTo>
                  <a:lnTo>
                    <a:pt x="2951548" y="203199"/>
                  </a:lnTo>
                  <a:lnTo>
                    <a:pt x="2945810" y="203199"/>
                  </a:lnTo>
                  <a:lnTo>
                    <a:pt x="2822863" y="279399"/>
                  </a:lnTo>
                  <a:lnTo>
                    <a:pt x="2810198" y="292099"/>
                  </a:lnTo>
                  <a:lnTo>
                    <a:pt x="2808929" y="292099"/>
                  </a:lnTo>
                  <a:lnTo>
                    <a:pt x="2685982" y="355599"/>
                  </a:lnTo>
                  <a:lnTo>
                    <a:pt x="2669495" y="372158"/>
                  </a:lnTo>
                  <a:lnTo>
                    <a:pt x="2554019" y="431799"/>
                  </a:lnTo>
                  <a:lnTo>
                    <a:pt x="2537538" y="448355"/>
                  </a:lnTo>
                  <a:lnTo>
                    <a:pt x="2422056" y="507999"/>
                  </a:lnTo>
                  <a:lnTo>
                    <a:pt x="2406429" y="523691"/>
                  </a:lnTo>
                  <a:lnTo>
                    <a:pt x="2289273" y="584199"/>
                  </a:lnTo>
                  <a:lnTo>
                    <a:pt x="2272618" y="600845"/>
                  </a:lnTo>
                  <a:lnTo>
                    <a:pt x="2157310" y="660399"/>
                  </a:lnTo>
                  <a:lnTo>
                    <a:pt x="2141666" y="676099"/>
                  </a:lnTo>
                  <a:lnTo>
                    <a:pt x="2024527" y="736599"/>
                  </a:lnTo>
                  <a:lnTo>
                    <a:pt x="2008747" y="752369"/>
                  </a:lnTo>
                  <a:lnTo>
                    <a:pt x="1891744" y="812799"/>
                  </a:lnTo>
                  <a:lnTo>
                    <a:pt x="1873355" y="831187"/>
                  </a:lnTo>
                  <a:lnTo>
                    <a:pt x="1761421" y="888999"/>
                  </a:lnTo>
                  <a:lnTo>
                    <a:pt x="1747376" y="903027"/>
                  </a:lnTo>
                  <a:lnTo>
                    <a:pt x="1626999" y="965199"/>
                  </a:lnTo>
                  <a:lnTo>
                    <a:pt x="1610362" y="981835"/>
                  </a:lnTo>
                  <a:lnTo>
                    <a:pt x="1495035" y="1041399"/>
                  </a:lnTo>
                  <a:lnTo>
                    <a:pt x="1477665" y="1058769"/>
                  </a:lnTo>
                  <a:lnTo>
                    <a:pt x="1362253" y="1130299"/>
                  </a:lnTo>
                  <a:lnTo>
                    <a:pt x="1354876" y="1130299"/>
                  </a:lnTo>
                  <a:lnTo>
                    <a:pt x="1231929" y="1193799"/>
                  </a:lnTo>
                  <a:lnTo>
                    <a:pt x="1217204" y="1208514"/>
                  </a:lnTo>
                  <a:lnTo>
                    <a:pt x="1097507" y="1282699"/>
                  </a:lnTo>
                  <a:lnTo>
                    <a:pt x="1088491" y="1282699"/>
                  </a:lnTo>
                  <a:lnTo>
                    <a:pt x="965543" y="1358899"/>
                  </a:lnTo>
                  <a:lnTo>
                    <a:pt x="956527" y="1358899"/>
                  </a:lnTo>
                  <a:lnTo>
                    <a:pt x="833580" y="1422399"/>
                  </a:lnTo>
                  <a:lnTo>
                    <a:pt x="817309" y="1439088"/>
                  </a:lnTo>
                  <a:lnTo>
                    <a:pt x="700798" y="1511299"/>
                  </a:lnTo>
                  <a:lnTo>
                    <a:pt x="690962" y="1511299"/>
                  </a:lnTo>
                  <a:lnTo>
                    <a:pt x="568015" y="1587499"/>
                  </a:lnTo>
                  <a:lnTo>
                    <a:pt x="558999" y="1587499"/>
                  </a:lnTo>
                  <a:lnTo>
                    <a:pt x="436052" y="1663699"/>
                  </a:lnTo>
                  <a:lnTo>
                    <a:pt x="427036" y="1663699"/>
                  </a:lnTo>
                  <a:lnTo>
                    <a:pt x="304088" y="1739899"/>
                  </a:lnTo>
                  <a:lnTo>
                    <a:pt x="294253" y="1739899"/>
                  </a:lnTo>
                  <a:lnTo>
                    <a:pt x="171306" y="1816099"/>
                  </a:lnTo>
                  <a:lnTo>
                    <a:pt x="161470" y="1816099"/>
                  </a:lnTo>
                  <a:lnTo>
                    <a:pt x="38523" y="1892299"/>
                  </a:lnTo>
                  <a:lnTo>
                    <a:pt x="29507" y="1892299"/>
                  </a:lnTo>
                  <a:lnTo>
                    <a:pt x="18851" y="1904999"/>
                  </a:lnTo>
                  <a:lnTo>
                    <a:pt x="18851" y="1955799"/>
                  </a:lnTo>
                  <a:lnTo>
                    <a:pt x="31556" y="1955799"/>
                  </a:lnTo>
                  <a:lnTo>
                    <a:pt x="18851" y="1968499"/>
                  </a:lnTo>
                  <a:lnTo>
                    <a:pt x="18851" y="2019299"/>
                  </a:lnTo>
                  <a:lnTo>
                    <a:pt x="19671" y="2019299"/>
                  </a:lnTo>
                  <a:lnTo>
                    <a:pt x="19671" y="2069301"/>
                  </a:lnTo>
                  <a:lnTo>
                    <a:pt x="18851" y="2070099"/>
                  </a:lnTo>
                  <a:lnTo>
                    <a:pt x="18851" y="2120899"/>
                  </a:lnTo>
                  <a:lnTo>
                    <a:pt x="31501" y="2120899"/>
                  </a:lnTo>
                  <a:lnTo>
                    <a:pt x="18851" y="2133599"/>
                  </a:lnTo>
                  <a:lnTo>
                    <a:pt x="18851" y="2235199"/>
                  </a:lnTo>
                  <a:lnTo>
                    <a:pt x="32298" y="2235199"/>
                  </a:lnTo>
                  <a:lnTo>
                    <a:pt x="19671" y="2247899"/>
                  </a:lnTo>
                  <a:lnTo>
                    <a:pt x="19671" y="2297683"/>
                  </a:lnTo>
                  <a:lnTo>
                    <a:pt x="18851" y="2298699"/>
                  </a:lnTo>
                  <a:lnTo>
                    <a:pt x="18851" y="2349499"/>
                  </a:lnTo>
                  <a:lnTo>
                    <a:pt x="29038" y="2349499"/>
                  </a:lnTo>
                  <a:lnTo>
                    <a:pt x="18032" y="2362199"/>
                  </a:lnTo>
                  <a:lnTo>
                    <a:pt x="18032" y="2412999"/>
                  </a:lnTo>
                  <a:lnTo>
                    <a:pt x="20491" y="2412999"/>
                  </a:lnTo>
                  <a:lnTo>
                    <a:pt x="20491" y="2462143"/>
                  </a:lnTo>
                  <a:lnTo>
                    <a:pt x="18851" y="2463799"/>
                  </a:lnTo>
                  <a:lnTo>
                    <a:pt x="18851" y="2514599"/>
                  </a:lnTo>
                  <a:lnTo>
                    <a:pt x="31843" y="2514599"/>
                  </a:lnTo>
                  <a:lnTo>
                    <a:pt x="19671" y="2527299"/>
                  </a:lnTo>
                  <a:lnTo>
                    <a:pt x="19671" y="2539999"/>
                  </a:lnTo>
                  <a:close/>
                </a:path>
                <a:path w="3041015" h="2540000">
                  <a:moveTo>
                    <a:pt x="735591" y="2539999"/>
                  </a:moveTo>
                  <a:lnTo>
                    <a:pt x="731493" y="2539999"/>
                  </a:lnTo>
                  <a:lnTo>
                    <a:pt x="2891714" y="368299"/>
                  </a:lnTo>
                  <a:lnTo>
                    <a:pt x="3022857" y="241299"/>
                  </a:lnTo>
                  <a:lnTo>
                    <a:pt x="3022857" y="191319"/>
                  </a:lnTo>
                  <a:lnTo>
                    <a:pt x="3023677" y="190499"/>
                  </a:lnTo>
                  <a:lnTo>
                    <a:pt x="3023677" y="165099"/>
                  </a:lnTo>
                  <a:lnTo>
                    <a:pt x="3040889" y="165099"/>
                  </a:lnTo>
                  <a:lnTo>
                    <a:pt x="3040889" y="253999"/>
                  </a:lnTo>
                  <a:lnTo>
                    <a:pt x="3021218" y="253999"/>
                  </a:lnTo>
                  <a:lnTo>
                    <a:pt x="735591" y="2539999"/>
                  </a:lnTo>
                  <a:close/>
                </a:path>
                <a:path w="3041015" h="2540000">
                  <a:moveTo>
                    <a:pt x="2632220" y="582083"/>
                  </a:moveTo>
                  <a:lnTo>
                    <a:pt x="3022857" y="190499"/>
                  </a:lnTo>
                  <a:lnTo>
                    <a:pt x="3022857" y="191319"/>
                  </a:lnTo>
                  <a:lnTo>
                    <a:pt x="2632220" y="582083"/>
                  </a:lnTo>
                  <a:close/>
                </a:path>
                <a:path w="3041015" h="2540000">
                  <a:moveTo>
                    <a:pt x="1303548" y="1852016"/>
                  </a:moveTo>
                  <a:lnTo>
                    <a:pt x="2779422" y="368299"/>
                  </a:lnTo>
                  <a:lnTo>
                    <a:pt x="2945810" y="203199"/>
                  </a:lnTo>
                  <a:lnTo>
                    <a:pt x="2951548" y="203199"/>
                  </a:lnTo>
                  <a:lnTo>
                    <a:pt x="2893353" y="266699"/>
                  </a:lnTo>
                  <a:lnTo>
                    <a:pt x="1828145" y="1333957"/>
                  </a:lnTo>
                  <a:lnTo>
                    <a:pt x="1549952" y="1612899"/>
                  </a:lnTo>
                  <a:lnTo>
                    <a:pt x="1303548" y="1852016"/>
                  </a:lnTo>
                  <a:close/>
                </a:path>
                <a:path w="3041015" h="2540000">
                  <a:moveTo>
                    <a:pt x="791327" y="2539999"/>
                  </a:moveTo>
                  <a:lnTo>
                    <a:pt x="787229" y="2539999"/>
                  </a:lnTo>
                  <a:lnTo>
                    <a:pt x="2947450" y="368299"/>
                  </a:lnTo>
                  <a:lnTo>
                    <a:pt x="3021218" y="304799"/>
                  </a:lnTo>
                  <a:lnTo>
                    <a:pt x="3021218" y="253999"/>
                  </a:lnTo>
                  <a:lnTo>
                    <a:pt x="3040889" y="253999"/>
                  </a:lnTo>
                  <a:lnTo>
                    <a:pt x="3040889" y="304799"/>
                  </a:lnTo>
                  <a:lnTo>
                    <a:pt x="3025316" y="304799"/>
                  </a:lnTo>
                  <a:lnTo>
                    <a:pt x="791327" y="2539999"/>
                  </a:lnTo>
                  <a:close/>
                </a:path>
                <a:path w="3041015" h="2540000">
                  <a:moveTo>
                    <a:pt x="568383" y="2539999"/>
                  </a:moveTo>
                  <a:lnTo>
                    <a:pt x="562646" y="2539999"/>
                  </a:lnTo>
                  <a:lnTo>
                    <a:pt x="2808929" y="292099"/>
                  </a:lnTo>
                  <a:lnTo>
                    <a:pt x="2810198" y="292099"/>
                  </a:lnTo>
                  <a:lnTo>
                    <a:pt x="568383" y="2539999"/>
                  </a:lnTo>
                  <a:close/>
                </a:path>
                <a:path w="3041015" h="2540000">
                  <a:moveTo>
                    <a:pt x="903619" y="2539999"/>
                  </a:moveTo>
                  <a:lnTo>
                    <a:pt x="898701" y="2539999"/>
                  </a:lnTo>
                  <a:lnTo>
                    <a:pt x="2611394" y="825499"/>
                  </a:lnTo>
                  <a:lnTo>
                    <a:pt x="3022857" y="406399"/>
                  </a:lnTo>
                  <a:lnTo>
                    <a:pt x="3022857" y="357011"/>
                  </a:lnTo>
                  <a:lnTo>
                    <a:pt x="3025316" y="355599"/>
                  </a:lnTo>
                  <a:lnTo>
                    <a:pt x="3025316" y="304799"/>
                  </a:lnTo>
                  <a:lnTo>
                    <a:pt x="3040889" y="304799"/>
                  </a:lnTo>
                  <a:lnTo>
                    <a:pt x="3040889" y="419099"/>
                  </a:lnTo>
                  <a:lnTo>
                    <a:pt x="3024496" y="419099"/>
                  </a:lnTo>
                  <a:lnTo>
                    <a:pt x="903619" y="2539999"/>
                  </a:lnTo>
                  <a:close/>
                </a:path>
                <a:path w="3041015" h="2540000">
                  <a:moveTo>
                    <a:pt x="3019576" y="358893"/>
                  </a:moveTo>
                  <a:lnTo>
                    <a:pt x="3022857" y="355599"/>
                  </a:lnTo>
                  <a:lnTo>
                    <a:pt x="3022857" y="357011"/>
                  </a:lnTo>
                  <a:lnTo>
                    <a:pt x="3019576" y="358893"/>
                  </a:lnTo>
                  <a:close/>
                </a:path>
                <a:path w="3041015" h="2540000">
                  <a:moveTo>
                    <a:pt x="847063" y="2539999"/>
                  </a:moveTo>
                  <a:lnTo>
                    <a:pt x="842965" y="2539999"/>
                  </a:lnTo>
                  <a:lnTo>
                    <a:pt x="3003186" y="368299"/>
                  </a:lnTo>
                  <a:lnTo>
                    <a:pt x="3019576" y="358893"/>
                  </a:lnTo>
                  <a:lnTo>
                    <a:pt x="847063" y="2539999"/>
                  </a:lnTo>
                  <a:close/>
                </a:path>
                <a:path w="3041015" h="2540000">
                  <a:moveTo>
                    <a:pt x="1657813" y="1388224"/>
                  </a:moveTo>
                  <a:lnTo>
                    <a:pt x="2669495" y="372158"/>
                  </a:lnTo>
                  <a:lnTo>
                    <a:pt x="2676966" y="368299"/>
                  </a:lnTo>
                  <a:lnTo>
                    <a:pt x="1657813" y="1388224"/>
                  </a:lnTo>
                  <a:close/>
                </a:path>
                <a:path w="3041015" h="2540000">
                  <a:moveTo>
                    <a:pt x="1015091" y="2539999"/>
                  </a:moveTo>
                  <a:lnTo>
                    <a:pt x="1010992" y="2539999"/>
                  </a:lnTo>
                  <a:lnTo>
                    <a:pt x="2499922" y="1041399"/>
                  </a:lnTo>
                  <a:lnTo>
                    <a:pt x="3023677" y="520699"/>
                  </a:lnTo>
                  <a:lnTo>
                    <a:pt x="3023677" y="470706"/>
                  </a:lnTo>
                  <a:lnTo>
                    <a:pt x="3024496" y="469899"/>
                  </a:lnTo>
                  <a:lnTo>
                    <a:pt x="3024496" y="419099"/>
                  </a:lnTo>
                  <a:lnTo>
                    <a:pt x="3040889" y="419099"/>
                  </a:lnTo>
                  <a:lnTo>
                    <a:pt x="3040889" y="533399"/>
                  </a:lnTo>
                  <a:lnTo>
                    <a:pt x="3022037" y="533399"/>
                  </a:lnTo>
                  <a:lnTo>
                    <a:pt x="1015091" y="2539999"/>
                  </a:lnTo>
                  <a:close/>
                </a:path>
                <a:path w="3041015" h="2540000">
                  <a:moveTo>
                    <a:pt x="1655907" y="1333957"/>
                  </a:moveTo>
                  <a:lnTo>
                    <a:pt x="2537538" y="448355"/>
                  </a:lnTo>
                  <a:lnTo>
                    <a:pt x="2545003" y="444499"/>
                  </a:lnTo>
                  <a:lnTo>
                    <a:pt x="1655907" y="1333957"/>
                  </a:lnTo>
                  <a:close/>
                </a:path>
                <a:path w="3041015" h="2540000">
                  <a:moveTo>
                    <a:pt x="2981288" y="512407"/>
                  </a:moveTo>
                  <a:lnTo>
                    <a:pt x="3023677" y="469899"/>
                  </a:lnTo>
                  <a:lnTo>
                    <a:pt x="3023677" y="470706"/>
                  </a:lnTo>
                  <a:lnTo>
                    <a:pt x="2981288" y="512407"/>
                  </a:lnTo>
                  <a:close/>
                </a:path>
                <a:path w="3041015" h="2540000">
                  <a:moveTo>
                    <a:pt x="959355" y="2539999"/>
                  </a:moveTo>
                  <a:lnTo>
                    <a:pt x="955257" y="2539999"/>
                  </a:lnTo>
                  <a:lnTo>
                    <a:pt x="1765879" y="1724642"/>
                  </a:lnTo>
                  <a:lnTo>
                    <a:pt x="1988703" y="1500343"/>
                  </a:lnTo>
                  <a:lnTo>
                    <a:pt x="2443367" y="1041399"/>
                  </a:lnTo>
                  <a:lnTo>
                    <a:pt x="2981288" y="512407"/>
                  </a:lnTo>
                  <a:lnTo>
                    <a:pt x="959355" y="2539999"/>
                  </a:lnTo>
                  <a:close/>
                </a:path>
                <a:path w="3041015" h="2540000">
                  <a:moveTo>
                    <a:pt x="1972073" y="959822"/>
                  </a:moveTo>
                  <a:lnTo>
                    <a:pt x="2406429" y="523691"/>
                  </a:lnTo>
                  <a:lnTo>
                    <a:pt x="2412220" y="520699"/>
                  </a:lnTo>
                  <a:lnTo>
                    <a:pt x="1972073" y="959822"/>
                  </a:lnTo>
                  <a:close/>
                </a:path>
                <a:path w="3041015" h="2540000">
                  <a:moveTo>
                    <a:pt x="1070827" y="2539999"/>
                  </a:moveTo>
                  <a:lnTo>
                    <a:pt x="1066728" y="2539999"/>
                  </a:lnTo>
                  <a:lnTo>
                    <a:pt x="2555658" y="1041399"/>
                  </a:lnTo>
                  <a:lnTo>
                    <a:pt x="3022037" y="584199"/>
                  </a:lnTo>
                  <a:lnTo>
                    <a:pt x="3022037" y="533399"/>
                  </a:lnTo>
                  <a:lnTo>
                    <a:pt x="3040889" y="533399"/>
                  </a:lnTo>
                  <a:lnTo>
                    <a:pt x="3040889" y="584199"/>
                  </a:lnTo>
                  <a:lnTo>
                    <a:pt x="3023677" y="584199"/>
                  </a:lnTo>
                  <a:lnTo>
                    <a:pt x="1070827" y="2539999"/>
                  </a:lnTo>
                  <a:close/>
                </a:path>
                <a:path w="3041015" h="2540000">
                  <a:moveTo>
                    <a:pt x="679036" y="2539999"/>
                  </a:moveTo>
                  <a:lnTo>
                    <a:pt x="674937" y="2539999"/>
                  </a:lnTo>
                  <a:lnTo>
                    <a:pt x="2632220" y="582083"/>
                  </a:lnTo>
                  <a:lnTo>
                    <a:pt x="679036" y="2539999"/>
                  </a:lnTo>
                  <a:close/>
                </a:path>
                <a:path w="3041015" h="2540000">
                  <a:moveTo>
                    <a:pt x="1127382" y="2539999"/>
                  </a:moveTo>
                  <a:lnTo>
                    <a:pt x="1122464" y="2539999"/>
                  </a:lnTo>
                  <a:lnTo>
                    <a:pt x="2611394" y="1041399"/>
                  </a:lnTo>
                  <a:lnTo>
                    <a:pt x="3023677" y="634999"/>
                  </a:lnTo>
                  <a:lnTo>
                    <a:pt x="3023677" y="584199"/>
                  </a:lnTo>
                  <a:lnTo>
                    <a:pt x="3040889" y="584199"/>
                  </a:lnTo>
                  <a:lnTo>
                    <a:pt x="3040889" y="634999"/>
                  </a:lnTo>
                  <a:lnTo>
                    <a:pt x="3024496" y="634999"/>
                  </a:lnTo>
                  <a:lnTo>
                    <a:pt x="1127382" y="2539999"/>
                  </a:lnTo>
                  <a:close/>
                </a:path>
                <a:path w="3041015" h="2540000">
                  <a:moveTo>
                    <a:pt x="451928" y="2426853"/>
                  </a:moveTo>
                  <a:lnTo>
                    <a:pt x="599161" y="2273299"/>
                  </a:lnTo>
                  <a:lnTo>
                    <a:pt x="2272618" y="600845"/>
                  </a:lnTo>
                  <a:lnTo>
                    <a:pt x="2280257" y="596899"/>
                  </a:lnTo>
                  <a:lnTo>
                    <a:pt x="451928" y="2426853"/>
                  </a:lnTo>
                  <a:close/>
                </a:path>
                <a:path w="3041015" h="2540000">
                  <a:moveTo>
                    <a:pt x="1182299" y="2539999"/>
                  </a:moveTo>
                  <a:lnTo>
                    <a:pt x="1179020" y="2539999"/>
                  </a:lnTo>
                  <a:lnTo>
                    <a:pt x="2377281" y="1333957"/>
                  </a:lnTo>
                  <a:lnTo>
                    <a:pt x="3024496" y="685799"/>
                  </a:lnTo>
                  <a:lnTo>
                    <a:pt x="3024496" y="634999"/>
                  </a:lnTo>
                  <a:lnTo>
                    <a:pt x="3040889" y="634999"/>
                  </a:lnTo>
                  <a:lnTo>
                    <a:pt x="3040889" y="698499"/>
                  </a:lnTo>
                  <a:lnTo>
                    <a:pt x="3022037" y="698499"/>
                  </a:lnTo>
                  <a:lnTo>
                    <a:pt x="1182299" y="2539999"/>
                  </a:lnTo>
                  <a:close/>
                </a:path>
                <a:path w="3041015" h="2540000">
                  <a:moveTo>
                    <a:pt x="2021602" y="796591"/>
                  </a:moveTo>
                  <a:lnTo>
                    <a:pt x="2141666" y="676099"/>
                  </a:lnTo>
                  <a:lnTo>
                    <a:pt x="2147474" y="673099"/>
                  </a:lnTo>
                  <a:lnTo>
                    <a:pt x="2021602" y="796591"/>
                  </a:lnTo>
                  <a:close/>
                </a:path>
                <a:path w="3041015" h="2540000">
                  <a:moveTo>
                    <a:pt x="1238854" y="2539999"/>
                  </a:moveTo>
                  <a:lnTo>
                    <a:pt x="1234756" y="2539999"/>
                  </a:lnTo>
                  <a:lnTo>
                    <a:pt x="2723686" y="1041399"/>
                  </a:lnTo>
                  <a:lnTo>
                    <a:pt x="3022037" y="749299"/>
                  </a:lnTo>
                  <a:lnTo>
                    <a:pt x="3022037" y="698499"/>
                  </a:lnTo>
                  <a:lnTo>
                    <a:pt x="3040889" y="698499"/>
                  </a:lnTo>
                  <a:lnTo>
                    <a:pt x="3040889" y="749299"/>
                  </a:lnTo>
                  <a:lnTo>
                    <a:pt x="3026955" y="749299"/>
                  </a:lnTo>
                  <a:lnTo>
                    <a:pt x="1238854" y="2539999"/>
                  </a:lnTo>
                  <a:close/>
                </a:path>
                <a:path w="3041015" h="2540000">
                  <a:moveTo>
                    <a:pt x="328146" y="2439071"/>
                  </a:moveTo>
                  <a:lnTo>
                    <a:pt x="486870" y="2273299"/>
                  </a:lnTo>
                  <a:lnTo>
                    <a:pt x="2008747" y="752369"/>
                  </a:lnTo>
                  <a:lnTo>
                    <a:pt x="2014691" y="749299"/>
                  </a:lnTo>
                  <a:lnTo>
                    <a:pt x="328146" y="2439071"/>
                  </a:lnTo>
                  <a:close/>
                </a:path>
                <a:path w="3041015" h="2540000">
                  <a:moveTo>
                    <a:pt x="1350326" y="2539999"/>
                  </a:moveTo>
                  <a:lnTo>
                    <a:pt x="1347048" y="2539999"/>
                  </a:lnTo>
                  <a:lnTo>
                    <a:pt x="1492576" y="2387599"/>
                  </a:lnTo>
                  <a:lnTo>
                    <a:pt x="1940923" y="1943099"/>
                  </a:lnTo>
                  <a:lnTo>
                    <a:pt x="3023677" y="850899"/>
                  </a:lnTo>
                  <a:lnTo>
                    <a:pt x="3023677" y="803295"/>
                  </a:lnTo>
                  <a:lnTo>
                    <a:pt x="3026955" y="800099"/>
                  </a:lnTo>
                  <a:lnTo>
                    <a:pt x="3026955" y="749299"/>
                  </a:lnTo>
                  <a:lnTo>
                    <a:pt x="3040889" y="749299"/>
                  </a:lnTo>
                  <a:lnTo>
                    <a:pt x="3040889" y="863599"/>
                  </a:lnTo>
                  <a:lnTo>
                    <a:pt x="3022857" y="863599"/>
                  </a:lnTo>
                  <a:lnTo>
                    <a:pt x="1350326" y="2539999"/>
                  </a:lnTo>
                  <a:close/>
                </a:path>
                <a:path w="3041015" h="2540000">
                  <a:moveTo>
                    <a:pt x="287244" y="2539999"/>
                  </a:moveTo>
                  <a:lnTo>
                    <a:pt x="283966" y="2539999"/>
                  </a:lnTo>
                  <a:lnTo>
                    <a:pt x="1094588" y="1724642"/>
                  </a:lnTo>
                  <a:lnTo>
                    <a:pt x="1317412" y="1500343"/>
                  </a:lnTo>
                  <a:lnTo>
                    <a:pt x="1772076" y="1041399"/>
                  </a:lnTo>
                  <a:lnTo>
                    <a:pt x="2021602" y="796591"/>
                  </a:lnTo>
                  <a:lnTo>
                    <a:pt x="486870" y="2336799"/>
                  </a:lnTo>
                  <a:lnTo>
                    <a:pt x="287244" y="2539999"/>
                  </a:lnTo>
                  <a:close/>
                </a:path>
                <a:path w="3041015" h="2540000">
                  <a:moveTo>
                    <a:pt x="2922008" y="902404"/>
                  </a:moveTo>
                  <a:lnTo>
                    <a:pt x="3023677" y="800099"/>
                  </a:lnTo>
                  <a:lnTo>
                    <a:pt x="3023677" y="803295"/>
                  </a:lnTo>
                  <a:lnTo>
                    <a:pt x="2922008" y="902404"/>
                  </a:lnTo>
                  <a:close/>
                </a:path>
                <a:path w="3041015" h="2540000">
                  <a:moveTo>
                    <a:pt x="270416" y="2441153"/>
                  </a:moveTo>
                  <a:lnTo>
                    <a:pt x="431134" y="2273299"/>
                  </a:lnTo>
                  <a:lnTo>
                    <a:pt x="1873355" y="831187"/>
                  </a:lnTo>
                  <a:lnTo>
                    <a:pt x="1884368" y="825499"/>
                  </a:lnTo>
                  <a:lnTo>
                    <a:pt x="270416" y="2441153"/>
                  </a:lnTo>
                  <a:close/>
                </a:path>
                <a:path w="3041015" h="2540000">
                  <a:moveTo>
                    <a:pt x="1462618" y="2539999"/>
                  </a:moveTo>
                  <a:lnTo>
                    <a:pt x="1458520" y="2539999"/>
                  </a:lnTo>
                  <a:lnTo>
                    <a:pt x="2947450" y="1041399"/>
                  </a:lnTo>
                  <a:lnTo>
                    <a:pt x="3021218" y="965199"/>
                  </a:lnTo>
                  <a:lnTo>
                    <a:pt x="3021218" y="916044"/>
                  </a:lnTo>
                  <a:lnTo>
                    <a:pt x="3022857" y="914399"/>
                  </a:lnTo>
                  <a:lnTo>
                    <a:pt x="3022857" y="863599"/>
                  </a:lnTo>
                  <a:lnTo>
                    <a:pt x="3040889" y="863599"/>
                  </a:lnTo>
                  <a:lnTo>
                    <a:pt x="3040889" y="965199"/>
                  </a:lnTo>
                  <a:lnTo>
                    <a:pt x="3025316" y="965199"/>
                  </a:lnTo>
                  <a:lnTo>
                    <a:pt x="1462618" y="2539999"/>
                  </a:lnTo>
                  <a:close/>
                </a:path>
                <a:path w="3041015" h="2540000">
                  <a:moveTo>
                    <a:pt x="236606" y="2418253"/>
                  </a:moveTo>
                  <a:lnTo>
                    <a:pt x="375398" y="2273299"/>
                  </a:lnTo>
                  <a:lnTo>
                    <a:pt x="1747376" y="903027"/>
                  </a:lnTo>
                  <a:lnTo>
                    <a:pt x="1749946" y="901699"/>
                  </a:lnTo>
                  <a:lnTo>
                    <a:pt x="236606" y="2418253"/>
                  </a:lnTo>
                  <a:close/>
                </a:path>
                <a:path w="3041015" h="2540000">
                  <a:moveTo>
                    <a:pt x="1294590" y="2539999"/>
                  </a:moveTo>
                  <a:lnTo>
                    <a:pt x="1290492" y="2539999"/>
                  </a:lnTo>
                  <a:lnTo>
                    <a:pt x="2779422" y="1041399"/>
                  </a:lnTo>
                  <a:lnTo>
                    <a:pt x="2922008" y="902404"/>
                  </a:lnTo>
                  <a:lnTo>
                    <a:pt x="1294590" y="2539999"/>
                  </a:lnTo>
                  <a:close/>
                </a:path>
                <a:path w="3041015" h="2540000">
                  <a:moveTo>
                    <a:pt x="2559745" y="1378857"/>
                  </a:moveTo>
                  <a:lnTo>
                    <a:pt x="3021218" y="914399"/>
                  </a:lnTo>
                  <a:lnTo>
                    <a:pt x="3021218" y="916044"/>
                  </a:lnTo>
                  <a:lnTo>
                    <a:pt x="2559745" y="1378857"/>
                  </a:lnTo>
                  <a:close/>
                </a:path>
                <a:path w="3041015" h="2540000">
                  <a:moveTo>
                    <a:pt x="398716" y="2539999"/>
                  </a:moveTo>
                  <a:lnTo>
                    <a:pt x="395209" y="2539999"/>
                  </a:lnTo>
                  <a:lnTo>
                    <a:pt x="540966" y="2387599"/>
                  </a:lnTo>
                  <a:lnTo>
                    <a:pt x="1972073" y="959822"/>
                  </a:lnTo>
                  <a:lnTo>
                    <a:pt x="682797" y="2254371"/>
                  </a:lnTo>
                  <a:lnTo>
                    <a:pt x="398716" y="2539999"/>
                  </a:lnTo>
                  <a:close/>
                </a:path>
                <a:path w="3041015" h="2540000">
                  <a:moveTo>
                    <a:pt x="2937498" y="1167103"/>
                  </a:moveTo>
                  <a:lnTo>
                    <a:pt x="3023677" y="1079499"/>
                  </a:lnTo>
                  <a:lnTo>
                    <a:pt x="3023677" y="1029640"/>
                  </a:lnTo>
                  <a:lnTo>
                    <a:pt x="3025316" y="1028699"/>
                  </a:lnTo>
                  <a:lnTo>
                    <a:pt x="3025316" y="965199"/>
                  </a:lnTo>
                  <a:lnTo>
                    <a:pt x="3040889" y="965199"/>
                  </a:lnTo>
                  <a:lnTo>
                    <a:pt x="3040889" y="1079499"/>
                  </a:lnTo>
                  <a:lnTo>
                    <a:pt x="3024496" y="1079499"/>
                  </a:lnTo>
                  <a:lnTo>
                    <a:pt x="2937498" y="1167103"/>
                  </a:lnTo>
                  <a:close/>
                </a:path>
                <a:path w="3041015" h="2540000">
                  <a:moveTo>
                    <a:pt x="160914" y="2438240"/>
                  </a:moveTo>
                  <a:lnTo>
                    <a:pt x="318842" y="2273299"/>
                  </a:lnTo>
                  <a:lnTo>
                    <a:pt x="1610362" y="981835"/>
                  </a:lnTo>
                  <a:lnTo>
                    <a:pt x="1617982" y="977899"/>
                  </a:lnTo>
                  <a:lnTo>
                    <a:pt x="160914" y="2438240"/>
                  </a:lnTo>
                  <a:close/>
                </a:path>
                <a:path w="3041015" h="2540000">
                  <a:moveTo>
                    <a:pt x="3021492" y="1030894"/>
                  </a:moveTo>
                  <a:lnTo>
                    <a:pt x="3023677" y="1028699"/>
                  </a:lnTo>
                  <a:lnTo>
                    <a:pt x="3023677" y="1029640"/>
                  </a:lnTo>
                  <a:lnTo>
                    <a:pt x="3021492" y="1030894"/>
                  </a:lnTo>
                  <a:close/>
                </a:path>
                <a:path w="3041015" h="2540000">
                  <a:moveTo>
                    <a:pt x="1519174" y="2539999"/>
                  </a:moveTo>
                  <a:lnTo>
                    <a:pt x="1514256" y="2539999"/>
                  </a:lnTo>
                  <a:lnTo>
                    <a:pt x="3003186" y="1041399"/>
                  </a:lnTo>
                  <a:lnTo>
                    <a:pt x="3021492" y="1030894"/>
                  </a:lnTo>
                  <a:lnTo>
                    <a:pt x="1519174" y="2539999"/>
                  </a:lnTo>
                  <a:close/>
                </a:path>
                <a:path w="3041015" h="2540000">
                  <a:moveTo>
                    <a:pt x="1036081" y="1500343"/>
                  </a:moveTo>
                  <a:lnTo>
                    <a:pt x="1477665" y="1058769"/>
                  </a:lnTo>
                  <a:lnTo>
                    <a:pt x="1485200" y="1054099"/>
                  </a:lnTo>
                  <a:lnTo>
                    <a:pt x="1203600" y="1333957"/>
                  </a:lnTo>
                  <a:lnTo>
                    <a:pt x="1036081" y="1500343"/>
                  </a:lnTo>
                  <a:close/>
                </a:path>
                <a:path w="3041015" h="2540000">
                  <a:moveTo>
                    <a:pt x="1630646" y="2539999"/>
                  </a:moveTo>
                  <a:lnTo>
                    <a:pt x="1625728" y="2539999"/>
                  </a:lnTo>
                  <a:lnTo>
                    <a:pt x="2443367" y="1714499"/>
                  </a:lnTo>
                  <a:lnTo>
                    <a:pt x="2611394" y="1549399"/>
                  </a:lnTo>
                  <a:lnTo>
                    <a:pt x="3024496" y="1130299"/>
                  </a:lnTo>
                  <a:lnTo>
                    <a:pt x="3024496" y="1079499"/>
                  </a:lnTo>
                  <a:lnTo>
                    <a:pt x="3040889" y="1079499"/>
                  </a:lnTo>
                  <a:lnTo>
                    <a:pt x="3040889" y="1142999"/>
                  </a:lnTo>
                  <a:lnTo>
                    <a:pt x="3023677" y="1142999"/>
                  </a:lnTo>
                  <a:lnTo>
                    <a:pt x="1630646" y="2539999"/>
                  </a:lnTo>
                  <a:close/>
                </a:path>
                <a:path w="3041015" h="2540000">
                  <a:moveTo>
                    <a:pt x="596383" y="1888289"/>
                  </a:moveTo>
                  <a:lnTo>
                    <a:pt x="1354876" y="1130299"/>
                  </a:lnTo>
                  <a:lnTo>
                    <a:pt x="1362253" y="1130299"/>
                  </a:lnTo>
                  <a:lnTo>
                    <a:pt x="596383" y="1888289"/>
                  </a:lnTo>
                  <a:close/>
                </a:path>
                <a:path w="3041015" h="2540000">
                  <a:moveTo>
                    <a:pt x="1742117" y="2539999"/>
                  </a:moveTo>
                  <a:lnTo>
                    <a:pt x="1738019" y="2539999"/>
                  </a:lnTo>
                  <a:lnTo>
                    <a:pt x="2545613" y="1724642"/>
                  </a:lnTo>
                  <a:lnTo>
                    <a:pt x="2768958" y="1500343"/>
                  </a:lnTo>
                  <a:lnTo>
                    <a:pt x="3023677" y="1244599"/>
                  </a:lnTo>
                  <a:lnTo>
                    <a:pt x="3023677" y="1142999"/>
                  </a:lnTo>
                  <a:lnTo>
                    <a:pt x="3040889" y="1142999"/>
                  </a:lnTo>
                  <a:lnTo>
                    <a:pt x="3040889" y="1257299"/>
                  </a:lnTo>
                  <a:lnTo>
                    <a:pt x="3023677" y="1257299"/>
                  </a:lnTo>
                  <a:lnTo>
                    <a:pt x="1742117" y="2539999"/>
                  </a:lnTo>
                  <a:close/>
                </a:path>
                <a:path w="3041015" h="2540000">
                  <a:moveTo>
                    <a:pt x="2383813" y="1724642"/>
                  </a:moveTo>
                  <a:lnTo>
                    <a:pt x="2937498" y="1167103"/>
                  </a:lnTo>
                  <a:lnTo>
                    <a:pt x="2611394" y="1498599"/>
                  </a:lnTo>
                  <a:lnTo>
                    <a:pt x="2383813" y="1724642"/>
                  </a:lnTo>
                  <a:close/>
                </a:path>
                <a:path w="3041015" h="2540000">
                  <a:moveTo>
                    <a:pt x="1686382" y="2539999"/>
                  </a:moveTo>
                  <a:lnTo>
                    <a:pt x="1682283" y="2539999"/>
                  </a:lnTo>
                  <a:lnTo>
                    <a:pt x="2499922" y="1714499"/>
                  </a:lnTo>
                  <a:lnTo>
                    <a:pt x="3023677" y="1193799"/>
                  </a:lnTo>
                  <a:lnTo>
                    <a:pt x="1686382" y="2539999"/>
                  </a:lnTo>
                  <a:close/>
                </a:path>
                <a:path w="3041015" h="2540000">
                  <a:moveTo>
                    <a:pt x="60380" y="2370508"/>
                  </a:moveTo>
                  <a:lnTo>
                    <a:pt x="151634" y="2273299"/>
                  </a:lnTo>
                  <a:lnTo>
                    <a:pt x="1217204" y="1208514"/>
                  </a:lnTo>
                  <a:lnTo>
                    <a:pt x="1220454" y="1206499"/>
                  </a:lnTo>
                  <a:lnTo>
                    <a:pt x="60380" y="2370508"/>
                  </a:lnTo>
                  <a:close/>
                </a:path>
                <a:path w="3041015" h="2540000">
                  <a:moveTo>
                    <a:pt x="1798673" y="2539999"/>
                  </a:moveTo>
                  <a:lnTo>
                    <a:pt x="1793755" y="2539999"/>
                  </a:lnTo>
                  <a:lnTo>
                    <a:pt x="2611394" y="1714499"/>
                  </a:lnTo>
                  <a:lnTo>
                    <a:pt x="3023677" y="1308099"/>
                  </a:lnTo>
                  <a:lnTo>
                    <a:pt x="3023677" y="1257299"/>
                  </a:lnTo>
                  <a:lnTo>
                    <a:pt x="3040889" y="1257299"/>
                  </a:lnTo>
                  <a:lnTo>
                    <a:pt x="3040889" y="1308099"/>
                  </a:lnTo>
                  <a:lnTo>
                    <a:pt x="3024496" y="1308099"/>
                  </a:lnTo>
                  <a:lnTo>
                    <a:pt x="1798673" y="2539999"/>
                  </a:lnTo>
                  <a:close/>
                </a:path>
                <a:path w="3041015" h="2540000">
                  <a:moveTo>
                    <a:pt x="114233" y="2254371"/>
                  </a:moveTo>
                  <a:lnTo>
                    <a:pt x="1088491" y="1282699"/>
                  </a:lnTo>
                  <a:lnTo>
                    <a:pt x="1097507" y="1282699"/>
                  </a:lnTo>
                  <a:lnTo>
                    <a:pt x="114233" y="2254371"/>
                  </a:lnTo>
                  <a:close/>
                </a:path>
                <a:path w="3041015" h="2540000">
                  <a:moveTo>
                    <a:pt x="1854409" y="2539999"/>
                  </a:moveTo>
                  <a:lnTo>
                    <a:pt x="1850311" y="2539999"/>
                  </a:lnTo>
                  <a:lnTo>
                    <a:pt x="2667950" y="1714499"/>
                  </a:lnTo>
                  <a:lnTo>
                    <a:pt x="3024496" y="1358899"/>
                  </a:lnTo>
                  <a:lnTo>
                    <a:pt x="3024496" y="1308099"/>
                  </a:lnTo>
                  <a:lnTo>
                    <a:pt x="3040889" y="1308099"/>
                  </a:lnTo>
                  <a:lnTo>
                    <a:pt x="3040889" y="1371599"/>
                  </a:lnTo>
                  <a:lnTo>
                    <a:pt x="3022857" y="1371599"/>
                  </a:lnTo>
                  <a:lnTo>
                    <a:pt x="1854409" y="2539999"/>
                  </a:lnTo>
                  <a:close/>
                </a:path>
                <a:path w="3041015" h="2540000">
                  <a:moveTo>
                    <a:pt x="455272" y="2539999"/>
                  </a:moveTo>
                  <a:lnTo>
                    <a:pt x="450354" y="2539999"/>
                  </a:lnTo>
                  <a:lnTo>
                    <a:pt x="1655907" y="1333957"/>
                  </a:lnTo>
                  <a:lnTo>
                    <a:pt x="455272" y="2539999"/>
                  </a:lnTo>
                  <a:close/>
                </a:path>
                <a:path w="3041015" h="2540000">
                  <a:moveTo>
                    <a:pt x="396112" y="1921076"/>
                  </a:moveTo>
                  <a:lnTo>
                    <a:pt x="956527" y="1358899"/>
                  </a:lnTo>
                  <a:lnTo>
                    <a:pt x="965543" y="1358899"/>
                  </a:lnTo>
                  <a:lnTo>
                    <a:pt x="396112" y="1921076"/>
                  </a:lnTo>
                  <a:close/>
                </a:path>
                <a:path w="3041015" h="2540000">
                  <a:moveTo>
                    <a:pt x="1910145" y="2539999"/>
                  </a:moveTo>
                  <a:lnTo>
                    <a:pt x="1906047" y="2539999"/>
                  </a:lnTo>
                  <a:lnTo>
                    <a:pt x="2723686" y="1714499"/>
                  </a:lnTo>
                  <a:lnTo>
                    <a:pt x="3022857" y="1422399"/>
                  </a:lnTo>
                  <a:lnTo>
                    <a:pt x="3022857" y="1371599"/>
                  </a:lnTo>
                  <a:lnTo>
                    <a:pt x="3040889" y="1371599"/>
                  </a:lnTo>
                  <a:lnTo>
                    <a:pt x="3040889" y="1422399"/>
                  </a:lnTo>
                  <a:lnTo>
                    <a:pt x="3025316" y="1422399"/>
                  </a:lnTo>
                  <a:lnTo>
                    <a:pt x="1910145" y="2539999"/>
                  </a:lnTo>
                  <a:close/>
                </a:path>
                <a:path w="3041015" h="2540000">
                  <a:moveTo>
                    <a:pt x="1406062" y="2539999"/>
                  </a:moveTo>
                  <a:lnTo>
                    <a:pt x="1401964" y="2539999"/>
                  </a:lnTo>
                  <a:lnTo>
                    <a:pt x="2559745" y="1378857"/>
                  </a:lnTo>
                  <a:lnTo>
                    <a:pt x="1406062" y="2539999"/>
                  </a:lnTo>
                  <a:close/>
                </a:path>
                <a:path w="3041015" h="2540000">
                  <a:moveTo>
                    <a:pt x="511008" y="2539999"/>
                  </a:moveTo>
                  <a:lnTo>
                    <a:pt x="506910" y="2539999"/>
                  </a:lnTo>
                  <a:lnTo>
                    <a:pt x="1657813" y="1388224"/>
                  </a:lnTo>
                  <a:lnTo>
                    <a:pt x="511008" y="2539999"/>
                  </a:lnTo>
                  <a:close/>
                </a:path>
                <a:path w="3041015" h="2540000">
                  <a:moveTo>
                    <a:pt x="2022437" y="2539999"/>
                  </a:moveTo>
                  <a:lnTo>
                    <a:pt x="2017519" y="2539999"/>
                  </a:lnTo>
                  <a:lnTo>
                    <a:pt x="2825112" y="1724642"/>
                  </a:lnTo>
                  <a:lnTo>
                    <a:pt x="3023677" y="1523999"/>
                  </a:lnTo>
                  <a:lnTo>
                    <a:pt x="3023677" y="1474808"/>
                  </a:lnTo>
                  <a:lnTo>
                    <a:pt x="3025316" y="1473199"/>
                  </a:lnTo>
                  <a:lnTo>
                    <a:pt x="3025316" y="1422399"/>
                  </a:lnTo>
                  <a:lnTo>
                    <a:pt x="3040889" y="1422399"/>
                  </a:lnTo>
                  <a:lnTo>
                    <a:pt x="3040889" y="1536699"/>
                  </a:lnTo>
                  <a:lnTo>
                    <a:pt x="3024496" y="1536699"/>
                  </a:lnTo>
                  <a:lnTo>
                    <a:pt x="2022437" y="2539999"/>
                  </a:lnTo>
                  <a:close/>
                </a:path>
                <a:path w="3041015" h="2540000">
                  <a:moveTo>
                    <a:pt x="741070" y="1517282"/>
                  </a:moveTo>
                  <a:lnTo>
                    <a:pt x="817309" y="1439088"/>
                  </a:lnTo>
                  <a:lnTo>
                    <a:pt x="823745" y="1435099"/>
                  </a:lnTo>
                  <a:lnTo>
                    <a:pt x="741070" y="1517282"/>
                  </a:lnTo>
                  <a:close/>
                </a:path>
                <a:path w="3041015" h="2540000">
                  <a:moveTo>
                    <a:pt x="2966178" y="1531232"/>
                  </a:moveTo>
                  <a:lnTo>
                    <a:pt x="3023677" y="1473199"/>
                  </a:lnTo>
                  <a:lnTo>
                    <a:pt x="3023677" y="1474808"/>
                  </a:lnTo>
                  <a:lnTo>
                    <a:pt x="2966178" y="1531232"/>
                  </a:lnTo>
                  <a:close/>
                </a:path>
                <a:path w="3041015" h="2540000">
                  <a:moveTo>
                    <a:pt x="31843" y="2514599"/>
                  </a:moveTo>
                  <a:lnTo>
                    <a:pt x="18851" y="2514599"/>
                  </a:lnTo>
                  <a:lnTo>
                    <a:pt x="810304" y="1724642"/>
                  </a:lnTo>
                  <a:lnTo>
                    <a:pt x="1036081" y="1500343"/>
                  </a:lnTo>
                  <a:lnTo>
                    <a:pt x="263106" y="2273299"/>
                  </a:lnTo>
                  <a:lnTo>
                    <a:pt x="31843" y="2514599"/>
                  </a:lnTo>
                  <a:close/>
                </a:path>
                <a:path w="3041015" h="2540000">
                  <a:moveTo>
                    <a:pt x="18851" y="2184399"/>
                  </a:moveTo>
                  <a:lnTo>
                    <a:pt x="690962" y="1511299"/>
                  </a:lnTo>
                  <a:lnTo>
                    <a:pt x="700798" y="1511299"/>
                  </a:lnTo>
                  <a:lnTo>
                    <a:pt x="599161" y="1612899"/>
                  </a:lnTo>
                  <a:lnTo>
                    <a:pt x="18851" y="2184399"/>
                  </a:lnTo>
                  <a:close/>
                </a:path>
                <a:path w="3041015" h="2540000">
                  <a:moveTo>
                    <a:pt x="32298" y="2235199"/>
                  </a:moveTo>
                  <a:lnTo>
                    <a:pt x="18851" y="2235199"/>
                  </a:lnTo>
                  <a:lnTo>
                    <a:pt x="741070" y="1517282"/>
                  </a:lnTo>
                  <a:lnTo>
                    <a:pt x="486870" y="1777999"/>
                  </a:lnTo>
                  <a:lnTo>
                    <a:pt x="32298" y="2235199"/>
                  </a:lnTo>
                  <a:close/>
                </a:path>
                <a:path w="3041015" h="2540000">
                  <a:moveTo>
                    <a:pt x="1966701" y="2539999"/>
                  </a:moveTo>
                  <a:lnTo>
                    <a:pt x="1961783" y="2539999"/>
                  </a:lnTo>
                  <a:lnTo>
                    <a:pt x="2779422" y="1714499"/>
                  </a:lnTo>
                  <a:lnTo>
                    <a:pt x="2966178" y="1531232"/>
                  </a:lnTo>
                  <a:lnTo>
                    <a:pt x="1966701" y="2539999"/>
                  </a:lnTo>
                  <a:close/>
                </a:path>
                <a:path w="3041015" h="2540000">
                  <a:moveTo>
                    <a:pt x="2133909" y="2539999"/>
                  </a:moveTo>
                  <a:lnTo>
                    <a:pt x="2129810" y="2539999"/>
                  </a:lnTo>
                  <a:lnTo>
                    <a:pt x="2937404" y="1724642"/>
                  </a:lnTo>
                  <a:lnTo>
                    <a:pt x="3022857" y="1638299"/>
                  </a:lnTo>
                  <a:lnTo>
                    <a:pt x="3022857" y="1589067"/>
                  </a:lnTo>
                  <a:lnTo>
                    <a:pt x="3024496" y="1587499"/>
                  </a:lnTo>
                  <a:lnTo>
                    <a:pt x="3024496" y="1536699"/>
                  </a:lnTo>
                  <a:lnTo>
                    <a:pt x="3040889" y="1536699"/>
                  </a:lnTo>
                  <a:lnTo>
                    <a:pt x="3040889" y="1638299"/>
                  </a:lnTo>
                  <a:lnTo>
                    <a:pt x="3023677" y="1638299"/>
                  </a:lnTo>
                  <a:lnTo>
                    <a:pt x="2133909" y="2539999"/>
                  </a:lnTo>
                  <a:close/>
                </a:path>
                <a:path w="3041015" h="2540000">
                  <a:moveTo>
                    <a:pt x="31501" y="2120899"/>
                  </a:moveTo>
                  <a:lnTo>
                    <a:pt x="18851" y="2120899"/>
                  </a:lnTo>
                  <a:lnTo>
                    <a:pt x="558999" y="1587499"/>
                  </a:lnTo>
                  <a:lnTo>
                    <a:pt x="568015" y="1587499"/>
                  </a:lnTo>
                  <a:lnTo>
                    <a:pt x="486870" y="1663699"/>
                  </a:lnTo>
                  <a:lnTo>
                    <a:pt x="31501" y="2120899"/>
                  </a:lnTo>
                  <a:close/>
                </a:path>
                <a:path w="3041015" h="2540000">
                  <a:moveTo>
                    <a:pt x="2992603" y="1618004"/>
                  </a:moveTo>
                  <a:lnTo>
                    <a:pt x="3022857" y="1587499"/>
                  </a:lnTo>
                  <a:lnTo>
                    <a:pt x="3022857" y="1589067"/>
                  </a:lnTo>
                  <a:lnTo>
                    <a:pt x="2992603" y="1618004"/>
                  </a:lnTo>
                  <a:close/>
                </a:path>
                <a:path w="3041015" h="2540000">
                  <a:moveTo>
                    <a:pt x="2078173" y="2539999"/>
                  </a:moveTo>
                  <a:lnTo>
                    <a:pt x="2074074" y="2539999"/>
                  </a:lnTo>
                  <a:lnTo>
                    <a:pt x="2891714" y="1714499"/>
                  </a:lnTo>
                  <a:lnTo>
                    <a:pt x="2992603" y="1618004"/>
                  </a:lnTo>
                  <a:lnTo>
                    <a:pt x="2078173" y="2539999"/>
                  </a:lnTo>
                  <a:close/>
                </a:path>
                <a:path w="3041015" h="2540000">
                  <a:moveTo>
                    <a:pt x="2568569" y="2265863"/>
                  </a:moveTo>
                  <a:lnTo>
                    <a:pt x="2579919" y="2254371"/>
                  </a:lnTo>
                  <a:lnTo>
                    <a:pt x="3023677" y="1803399"/>
                  </a:lnTo>
                  <a:lnTo>
                    <a:pt x="3023677" y="1638299"/>
                  </a:lnTo>
                  <a:lnTo>
                    <a:pt x="3040889" y="1638299"/>
                  </a:lnTo>
                  <a:lnTo>
                    <a:pt x="3040889" y="1816099"/>
                  </a:lnTo>
                  <a:lnTo>
                    <a:pt x="3023677" y="1816099"/>
                  </a:lnTo>
                  <a:lnTo>
                    <a:pt x="2568569" y="2265863"/>
                  </a:lnTo>
                  <a:close/>
                </a:path>
                <a:path w="3041015" h="2540000">
                  <a:moveTo>
                    <a:pt x="53618" y="2036233"/>
                  </a:moveTo>
                  <a:lnTo>
                    <a:pt x="427036" y="1663699"/>
                  </a:lnTo>
                  <a:lnTo>
                    <a:pt x="436052" y="1663699"/>
                  </a:lnTo>
                  <a:lnTo>
                    <a:pt x="53618" y="2036233"/>
                  </a:lnTo>
                  <a:close/>
                </a:path>
                <a:path w="3041015" h="2540000">
                  <a:moveTo>
                    <a:pt x="2190464" y="2539999"/>
                  </a:moveTo>
                  <a:lnTo>
                    <a:pt x="2185546" y="2539999"/>
                  </a:lnTo>
                  <a:lnTo>
                    <a:pt x="3003186" y="1714499"/>
                  </a:lnTo>
                  <a:lnTo>
                    <a:pt x="3023677" y="1701799"/>
                  </a:lnTo>
                  <a:lnTo>
                    <a:pt x="2190464" y="2539999"/>
                  </a:lnTo>
                  <a:close/>
                </a:path>
                <a:path w="3041015" h="2540000">
                  <a:moveTo>
                    <a:pt x="1574090" y="2539999"/>
                  </a:moveTo>
                  <a:lnTo>
                    <a:pt x="1570259" y="2539999"/>
                  </a:lnTo>
                  <a:lnTo>
                    <a:pt x="1716340" y="2387599"/>
                  </a:lnTo>
                  <a:lnTo>
                    <a:pt x="2383813" y="1724642"/>
                  </a:lnTo>
                  <a:lnTo>
                    <a:pt x="1574090" y="2539999"/>
                  </a:lnTo>
                  <a:close/>
                </a:path>
                <a:path w="3041015" h="2540000">
                  <a:moveTo>
                    <a:pt x="19671" y="2019299"/>
                  </a:moveTo>
                  <a:lnTo>
                    <a:pt x="18851" y="2019299"/>
                  </a:lnTo>
                  <a:lnTo>
                    <a:pt x="294253" y="1739899"/>
                  </a:lnTo>
                  <a:lnTo>
                    <a:pt x="304088" y="1739899"/>
                  </a:lnTo>
                  <a:lnTo>
                    <a:pt x="19671" y="2019299"/>
                  </a:lnTo>
                  <a:close/>
                </a:path>
                <a:path w="3041015" h="2540000">
                  <a:moveTo>
                    <a:pt x="2246200" y="2539999"/>
                  </a:moveTo>
                  <a:lnTo>
                    <a:pt x="2242102" y="2539999"/>
                  </a:lnTo>
                  <a:lnTo>
                    <a:pt x="2611394" y="2158999"/>
                  </a:lnTo>
                  <a:lnTo>
                    <a:pt x="3023677" y="1752599"/>
                  </a:lnTo>
                  <a:lnTo>
                    <a:pt x="2246200" y="2539999"/>
                  </a:lnTo>
                  <a:close/>
                </a:path>
                <a:path w="3041015" h="2540000">
                  <a:moveTo>
                    <a:pt x="31556" y="1955799"/>
                  </a:moveTo>
                  <a:lnTo>
                    <a:pt x="18851" y="1955799"/>
                  </a:lnTo>
                  <a:lnTo>
                    <a:pt x="161470" y="1816099"/>
                  </a:lnTo>
                  <a:lnTo>
                    <a:pt x="171306" y="1816099"/>
                  </a:lnTo>
                  <a:lnTo>
                    <a:pt x="31556" y="1955799"/>
                  </a:lnTo>
                  <a:close/>
                </a:path>
                <a:path w="3041015" h="2540000">
                  <a:moveTo>
                    <a:pt x="2649864" y="2295662"/>
                  </a:moveTo>
                  <a:lnTo>
                    <a:pt x="3023677" y="1917699"/>
                  </a:lnTo>
                  <a:lnTo>
                    <a:pt x="3023677" y="1816099"/>
                  </a:lnTo>
                  <a:lnTo>
                    <a:pt x="3040889" y="1816099"/>
                  </a:lnTo>
                  <a:lnTo>
                    <a:pt x="3040889" y="1930399"/>
                  </a:lnTo>
                  <a:lnTo>
                    <a:pt x="3023677" y="1930399"/>
                  </a:lnTo>
                  <a:lnTo>
                    <a:pt x="2649864" y="2295662"/>
                  </a:lnTo>
                  <a:close/>
                </a:path>
                <a:path w="3041015" h="2540000">
                  <a:moveTo>
                    <a:pt x="861918" y="2295993"/>
                  </a:moveTo>
                  <a:lnTo>
                    <a:pt x="1157341" y="1993899"/>
                  </a:lnTo>
                  <a:lnTo>
                    <a:pt x="1303548" y="1852016"/>
                  </a:lnTo>
                  <a:lnTo>
                    <a:pt x="861918" y="2295993"/>
                  </a:lnTo>
                  <a:close/>
                </a:path>
                <a:path w="3041015" h="2540000">
                  <a:moveTo>
                    <a:pt x="2435990" y="2451099"/>
                  </a:moveTo>
                  <a:lnTo>
                    <a:pt x="3023677" y="1866899"/>
                  </a:lnTo>
                  <a:lnTo>
                    <a:pt x="2499922" y="2387599"/>
                  </a:lnTo>
                  <a:lnTo>
                    <a:pt x="2442205" y="2447890"/>
                  </a:lnTo>
                  <a:lnTo>
                    <a:pt x="2435990" y="2451099"/>
                  </a:lnTo>
                  <a:close/>
                </a:path>
                <a:path w="3041015" h="2540000">
                  <a:moveTo>
                    <a:pt x="20491" y="2463799"/>
                  </a:moveTo>
                  <a:lnTo>
                    <a:pt x="20491" y="2462143"/>
                  </a:lnTo>
                  <a:lnTo>
                    <a:pt x="207370" y="2273299"/>
                  </a:lnTo>
                  <a:lnTo>
                    <a:pt x="596383" y="1888289"/>
                  </a:lnTo>
                  <a:lnTo>
                    <a:pt x="20491" y="2463799"/>
                  </a:lnTo>
                  <a:close/>
                </a:path>
                <a:path w="3041015" h="2540000">
                  <a:moveTo>
                    <a:pt x="18851" y="1904999"/>
                  </a:moveTo>
                  <a:lnTo>
                    <a:pt x="29507" y="1892299"/>
                  </a:lnTo>
                  <a:lnTo>
                    <a:pt x="38523" y="1892299"/>
                  </a:lnTo>
                  <a:lnTo>
                    <a:pt x="18851" y="1904999"/>
                  </a:lnTo>
                  <a:close/>
                </a:path>
                <a:path w="3041015" h="2540000">
                  <a:moveTo>
                    <a:pt x="19671" y="2298699"/>
                  </a:moveTo>
                  <a:lnTo>
                    <a:pt x="19671" y="2297683"/>
                  </a:lnTo>
                  <a:lnTo>
                    <a:pt x="39343" y="2273299"/>
                  </a:lnTo>
                  <a:lnTo>
                    <a:pt x="396112" y="1921076"/>
                  </a:lnTo>
                  <a:lnTo>
                    <a:pt x="19671" y="2298699"/>
                  </a:lnTo>
                  <a:close/>
                </a:path>
                <a:path w="3041015" h="2540000">
                  <a:moveTo>
                    <a:pt x="2875922" y="2181013"/>
                  </a:moveTo>
                  <a:lnTo>
                    <a:pt x="3019579" y="2031999"/>
                  </a:lnTo>
                  <a:lnTo>
                    <a:pt x="3021256" y="2031999"/>
                  </a:lnTo>
                  <a:lnTo>
                    <a:pt x="3022550" y="2019299"/>
                  </a:lnTo>
                  <a:lnTo>
                    <a:pt x="3023382" y="2006599"/>
                  </a:lnTo>
                  <a:lnTo>
                    <a:pt x="3023677" y="1993899"/>
                  </a:lnTo>
                  <a:lnTo>
                    <a:pt x="3023677" y="1930399"/>
                  </a:lnTo>
                  <a:lnTo>
                    <a:pt x="3040889" y="1930399"/>
                  </a:lnTo>
                  <a:lnTo>
                    <a:pt x="3040889" y="1993899"/>
                  </a:lnTo>
                  <a:lnTo>
                    <a:pt x="3034793" y="2044699"/>
                  </a:lnTo>
                  <a:lnTo>
                    <a:pt x="3017939" y="2044699"/>
                  </a:lnTo>
                  <a:lnTo>
                    <a:pt x="2875922" y="2181013"/>
                  </a:lnTo>
                  <a:close/>
                </a:path>
                <a:path w="3041015" h="2540000">
                  <a:moveTo>
                    <a:pt x="2700736" y="2298699"/>
                  </a:moveTo>
                  <a:lnTo>
                    <a:pt x="3023677" y="1981199"/>
                  </a:lnTo>
                  <a:lnTo>
                    <a:pt x="2708539" y="2294669"/>
                  </a:lnTo>
                  <a:lnTo>
                    <a:pt x="2700736" y="2298699"/>
                  </a:lnTo>
                  <a:close/>
                </a:path>
                <a:path w="3041015" h="2540000">
                  <a:moveTo>
                    <a:pt x="19671" y="2070099"/>
                  </a:moveTo>
                  <a:lnTo>
                    <a:pt x="19671" y="2069301"/>
                  </a:lnTo>
                  <a:lnTo>
                    <a:pt x="53618" y="2036233"/>
                  </a:lnTo>
                  <a:lnTo>
                    <a:pt x="19671" y="2070099"/>
                  </a:lnTo>
                  <a:close/>
                </a:path>
                <a:path w="3041015" h="2540000">
                  <a:moveTo>
                    <a:pt x="2337208" y="2539999"/>
                  </a:moveTo>
                  <a:lnTo>
                    <a:pt x="2297838" y="2539999"/>
                  </a:lnTo>
                  <a:lnTo>
                    <a:pt x="2316995" y="2520602"/>
                  </a:lnTo>
                  <a:lnTo>
                    <a:pt x="2426974" y="2463799"/>
                  </a:lnTo>
                  <a:lnTo>
                    <a:pt x="2442205" y="2447890"/>
                  </a:lnTo>
                  <a:lnTo>
                    <a:pt x="2558937" y="2387599"/>
                  </a:lnTo>
                  <a:lnTo>
                    <a:pt x="2574343" y="2372023"/>
                  </a:lnTo>
                  <a:lnTo>
                    <a:pt x="2691720" y="2311399"/>
                  </a:lnTo>
                  <a:lnTo>
                    <a:pt x="2708539" y="2294669"/>
                  </a:lnTo>
                  <a:lnTo>
                    <a:pt x="2823683" y="2235199"/>
                  </a:lnTo>
                  <a:lnTo>
                    <a:pt x="2838837" y="2219480"/>
                  </a:lnTo>
                  <a:lnTo>
                    <a:pt x="2935975" y="2171699"/>
                  </a:lnTo>
                  <a:lnTo>
                    <a:pt x="2987100" y="2120899"/>
                  </a:lnTo>
                  <a:lnTo>
                    <a:pt x="3005709" y="2082799"/>
                  </a:lnTo>
                  <a:lnTo>
                    <a:pt x="3017939" y="2044699"/>
                  </a:lnTo>
                  <a:lnTo>
                    <a:pt x="3034793" y="2044699"/>
                  </a:lnTo>
                  <a:lnTo>
                    <a:pt x="3033269" y="2057399"/>
                  </a:lnTo>
                  <a:lnTo>
                    <a:pt x="3012509" y="2108199"/>
                  </a:lnTo>
                  <a:lnTo>
                    <a:pt x="2981759" y="2146299"/>
                  </a:lnTo>
                  <a:lnTo>
                    <a:pt x="2944171" y="2184399"/>
                  </a:lnTo>
                  <a:lnTo>
                    <a:pt x="2337208" y="2539999"/>
                  </a:lnTo>
                  <a:close/>
                </a:path>
                <a:path w="3041015" h="2540000">
                  <a:moveTo>
                    <a:pt x="2832699" y="2222499"/>
                  </a:moveTo>
                  <a:lnTo>
                    <a:pt x="2875922" y="2181013"/>
                  </a:lnTo>
                  <a:lnTo>
                    <a:pt x="2838837" y="2219480"/>
                  </a:lnTo>
                  <a:lnTo>
                    <a:pt x="2832699" y="2222499"/>
                  </a:lnTo>
                  <a:close/>
                </a:path>
                <a:path w="3041015" h="2540000">
                  <a:moveTo>
                    <a:pt x="93959" y="2274591"/>
                  </a:moveTo>
                  <a:lnTo>
                    <a:pt x="95079" y="2273299"/>
                  </a:lnTo>
                  <a:lnTo>
                    <a:pt x="114233" y="2254371"/>
                  </a:lnTo>
                  <a:lnTo>
                    <a:pt x="93959" y="2274591"/>
                  </a:lnTo>
                  <a:close/>
                </a:path>
                <a:path w="3041015" h="2540000">
                  <a:moveTo>
                    <a:pt x="2304027" y="2527299"/>
                  </a:moveTo>
                  <a:lnTo>
                    <a:pt x="2568569" y="2265863"/>
                  </a:lnTo>
                  <a:lnTo>
                    <a:pt x="2316995" y="2520602"/>
                  </a:lnTo>
                  <a:lnTo>
                    <a:pt x="2304027" y="2527299"/>
                  </a:lnTo>
                  <a:close/>
                </a:path>
                <a:path w="3041015" h="2540000">
                  <a:moveTo>
                    <a:pt x="29038" y="2349499"/>
                  </a:moveTo>
                  <a:lnTo>
                    <a:pt x="18851" y="2349499"/>
                  </a:lnTo>
                  <a:lnTo>
                    <a:pt x="93959" y="2274591"/>
                  </a:lnTo>
                  <a:lnTo>
                    <a:pt x="29038" y="2349499"/>
                  </a:lnTo>
                  <a:close/>
                </a:path>
                <a:path w="3041015" h="2540000">
                  <a:moveTo>
                    <a:pt x="2568773" y="2374899"/>
                  </a:moveTo>
                  <a:lnTo>
                    <a:pt x="2649864" y="2295662"/>
                  </a:lnTo>
                  <a:lnTo>
                    <a:pt x="2574343" y="2372023"/>
                  </a:lnTo>
                  <a:lnTo>
                    <a:pt x="2568773" y="2374899"/>
                  </a:lnTo>
                  <a:close/>
                </a:path>
                <a:path w="3041015" h="2540000">
                  <a:moveTo>
                    <a:pt x="623300" y="2539999"/>
                  </a:moveTo>
                  <a:lnTo>
                    <a:pt x="619201" y="2539999"/>
                  </a:lnTo>
                  <a:lnTo>
                    <a:pt x="861918" y="2295993"/>
                  </a:lnTo>
                  <a:lnTo>
                    <a:pt x="623300" y="2539999"/>
                  </a:lnTo>
                  <a:close/>
                </a:path>
                <a:path w="3041015" h="2540000">
                  <a:moveTo>
                    <a:pt x="20491" y="2412999"/>
                  </a:moveTo>
                  <a:lnTo>
                    <a:pt x="18032" y="2412999"/>
                  </a:lnTo>
                  <a:lnTo>
                    <a:pt x="60380" y="2370508"/>
                  </a:lnTo>
                  <a:lnTo>
                    <a:pt x="20491" y="2412999"/>
                  </a:lnTo>
                  <a:close/>
                </a:path>
                <a:path w="3041015" h="2540000">
                  <a:moveTo>
                    <a:pt x="120036" y="2539999"/>
                  </a:moveTo>
                  <a:lnTo>
                    <a:pt x="115118" y="2539999"/>
                  </a:lnTo>
                  <a:lnTo>
                    <a:pt x="236606" y="2418253"/>
                  </a:lnTo>
                  <a:lnTo>
                    <a:pt x="120036" y="2539999"/>
                  </a:lnTo>
                  <a:close/>
                </a:path>
                <a:path w="3041015" h="2540000">
                  <a:moveTo>
                    <a:pt x="343439" y="2539999"/>
                  </a:moveTo>
                  <a:lnTo>
                    <a:pt x="338882" y="2539999"/>
                  </a:lnTo>
                  <a:lnTo>
                    <a:pt x="451928" y="2426853"/>
                  </a:lnTo>
                  <a:lnTo>
                    <a:pt x="343439" y="2539999"/>
                  </a:lnTo>
                  <a:close/>
                </a:path>
                <a:path w="3041015" h="2540000">
                  <a:moveTo>
                    <a:pt x="63481" y="2539999"/>
                  </a:moveTo>
                  <a:lnTo>
                    <a:pt x="59382" y="2539999"/>
                  </a:lnTo>
                  <a:lnTo>
                    <a:pt x="160914" y="2438240"/>
                  </a:lnTo>
                  <a:lnTo>
                    <a:pt x="63481" y="2539999"/>
                  </a:lnTo>
                  <a:close/>
                </a:path>
                <a:path w="3041015" h="2540000">
                  <a:moveTo>
                    <a:pt x="231508" y="2539999"/>
                  </a:moveTo>
                  <a:lnTo>
                    <a:pt x="227410" y="2539999"/>
                  </a:lnTo>
                  <a:lnTo>
                    <a:pt x="328146" y="2439071"/>
                  </a:lnTo>
                  <a:lnTo>
                    <a:pt x="231508" y="2539999"/>
                  </a:lnTo>
                  <a:close/>
                </a:path>
                <a:path w="3041015" h="2540000">
                  <a:moveTo>
                    <a:pt x="175772" y="2539999"/>
                  </a:moveTo>
                  <a:lnTo>
                    <a:pt x="171674" y="2539999"/>
                  </a:lnTo>
                  <a:lnTo>
                    <a:pt x="270416" y="2441153"/>
                  </a:lnTo>
                  <a:lnTo>
                    <a:pt x="175772" y="253999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1306" y="9436539"/>
              <a:ext cx="79505" cy="1066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4908" y="9359490"/>
              <a:ext cx="79505" cy="1066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91789" y="9279980"/>
              <a:ext cx="79505" cy="1066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4744" y="7886050"/>
              <a:ext cx="3023235" cy="2401570"/>
            </a:xfrm>
            <a:custGeom>
              <a:avLst/>
              <a:gdLst/>
              <a:ahLst/>
              <a:cxnLst/>
              <a:rect l="l" t="t" r="r" b="b"/>
              <a:pathLst>
                <a:path w="3023235" h="2401570">
                  <a:moveTo>
                    <a:pt x="2535618" y="2400948"/>
                  </a:moveTo>
                  <a:lnTo>
                    <a:pt x="0" y="2400948"/>
                  </a:lnTo>
                  <a:lnTo>
                    <a:pt x="0" y="1825901"/>
                  </a:lnTo>
                  <a:lnTo>
                    <a:pt x="7197" y="1774287"/>
                  </a:lnTo>
                  <a:lnTo>
                    <a:pt x="26843" y="1724056"/>
                  </a:lnTo>
                  <a:lnTo>
                    <a:pt x="56017" y="1680895"/>
                  </a:lnTo>
                  <a:lnTo>
                    <a:pt x="91800" y="1650490"/>
                  </a:lnTo>
                  <a:lnTo>
                    <a:pt x="2931057" y="11129"/>
                  </a:lnTo>
                  <a:lnTo>
                    <a:pt x="2966839" y="0"/>
                  </a:lnTo>
                  <a:lnTo>
                    <a:pt x="2996014" y="9387"/>
                  </a:lnTo>
                  <a:lnTo>
                    <a:pt x="3015660" y="37064"/>
                  </a:lnTo>
                  <a:lnTo>
                    <a:pt x="3022857" y="80802"/>
                  </a:lnTo>
                  <a:lnTo>
                    <a:pt x="3022857" y="1997215"/>
                  </a:lnTo>
                  <a:lnTo>
                    <a:pt x="3015660" y="2048829"/>
                  </a:lnTo>
                  <a:lnTo>
                    <a:pt x="2996014" y="2099060"/>
                  </a:lnTo>
                  <a:lnTo>
                    <a:pt x="2966839" y="2142221"/>
                  </a:lnTo>
                  <a:lnTo>
                    <a:pt x="2931057" y="2172626"/>
                  </a:lnTo>
                  <a:lnTo>
                    <a:pt x="2535618" y="240094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54908" y="7876688"/>
              <a:ext cx="3041015" cy="2410460"/>
            </a:xfrm>
            <a:custGeom>
              <a:avLst/>
              <a:gdLst/>
              <a:ahLst/>
              <a:cxnLst/>
              <a:rect l="l" t="t" r="r" b="b"/>
              <a:pathLst>
                <a:path w="3041015" h="2410459">
                  <a:moveTo>
                    <a:pt x="18851" y="2410311"/>
                  </a:moveTo>
                  <a:lnTo>
                    <a:pt x="0" y="2410311"/>
                  </a:lnTo>
                  <a:lnTo>
                    <a:pt x="0" y="1835264"/>
                  </a:lnTo>
                  <a:lnTo>
                    <a:pt x="7620" y="1781216"/>
                  </a:lnTo>
                  <a:lnTo>
                    <a:pt x="28380" y="1728705"/>
                  </a:lnTo>
                  <a:lnTo>
                    <a:pt x="59129" y="1683572"/>
                  </a:lnTo>
                  <a:lnTo>
                    <a:pt x="96718" y="1651655"/>
                  </a:lnTo>
                  <a:lnTo>
                    <a:pt x="2935975" y="12295"/>
                  </a:lnTo>
                  <a:lnTo>
                    <a:pt x="2972961" y="0"/>
                  </a:lnTo>
                  <a:lnTo>
                    <a:pt x="2990033" y="1229"/>
                  </a:lnTo>
                  <a:lnTo>
                    <a:pt x="3032181" y="39242"/>
                  </a:lnTo>
                  <a:lnTo>
                    <a:pt x="3040889" y="90164"/>
                  </a:lnTo>
                  <a:lnTo>
                    <a:pt x="3040889" y="170493"/>
                  </a:lnTo>
                  <a:lnTo>
                    <a:pt x="3022857" y="170493"/>
                  </a:lnTo>
                  <a:lnTo>
                    <a:pt x="18851" y="1904936"/>
                  </a:lnTo>
                  <a:lnTo>
                    <a:pt x="18851" y="2410311"/>
                  </a:lnTo>
                  <a:close/>
                </a:path>
                <a:path w="3041015" h="2410459">
                  <a:moveTo>
                    <a:pt x="2562929" y="2410311"/>
                  </a:moveTo>
                  <a:lnTo>
                    <a:pt x="2526340" y="2410311"/>
                  </a:lnTo>
                  <a:lnTo>
                    <a:pt x="2935975" y="2173792"/>
                  </a:lnTo>
                  <a:lnTo>
                    <a:pt x="2969951" y="2144898"/>
                  </a:lnTo>
                  <a:lnTo>
                    <a:pt x="2997551" y="2103709"/>
                  </a:lnTo>
                  <a:lnTo>
                    <a:pt x="3016082" y="2055758"/>
                  </a:lnTo>
                  <a:lnTo>
                    <a:pt x="3022857" y="2006577"/>
                  </a:lnTo>
                  <a:lnTo>
                    <a:pt x="3022857" y="170493"/>
                  </a:lnTo>
                  <a:lnTo>
                    <a:pt x="3040889" y="170493"/>
                  </a:lnTo>
                  <a:lnTo>
                    <a:pt x="3040889" y="2006577"/>
                  </a:lnTo>
                  <a:lnTo>
                    <a:pt x="3033269" y="2060625"/>
                  </a:lnTo>
                  <a:lnTo>
                    <a:pt x="3012509" y="2113135"/>
                  </a:lnTo>
                  <a:lnTo>
                    <a:pt x="2981759" y="2158269"/>
                  </a:lnTo>
                  <a:lnTo>
                    <a:pt x="2944171" y="2190185"/>
                  </a:lnTo>
                  <a:lnTo>
                    <a:pt x="2562929" y="2410311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41791" y="9566868"/>
              <a:ext cx="79505" cy="1066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75393" y="9489819"/>
              <a:ext cx="79505" cy="1066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13094" y="9410310"/>
              <a:ext cx="79505" cy="1066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49155" y="9075060"/>
              <a:ext cx="1198880" cy="1212215"/>
            </a:xfrm>
            <a:custGeom>
              <a:avLst/>
              <a:gdLst/>
              <a:ahLst/>
              <a:cxnLst/>
              <a:rect l="l" t="t" r="r" b="b"/>
              <a:pathLst>
                <a:path w="1198880" h="1212215">
                  <a:moveTo>
                    <a:pt x="612578" y="1211938"/>
                  </a:moveTo>
                  <a:lnTo>
                    <a:pt x="0" y="1211938"/>
                  </a:lnTo>
                  <a:lnTo>
                    <a:pt x="0" y="691810"/>
                  </a:lnTo>
                  <a:lnTo>
                    <a:pt x="1198323" y="0"/>
                  </a:lnTo>
                  <a:lnTo>
                    <a:pt x="1198323" y="873779"/>
                  </a:lnTo>
                  <a:lnTo>
                    <a:pt x="612578" y="1211938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69606" y="8580793"/>
              <a:ext cx="734060" cy="1298575"/>
            </a:xfrm>
            <a:custGeom>
              <a:avLst/>
              <a:gdLst/>
              <a:ahLst/>
              <a:cxnLst/>
              <a:rect l="l" t="t" r="r" b="b"/>
              <a:pathLst>
                <a:path w="734060" h="1298575">
                  <a:moveTo>
                    <a:pt x="0" y="787712"/>
                  </a:moveTo>
                  <a:lnTo>
                    <a:pt x="0" y="423774"/>
                  </a:lnTo>
                  <a:lnTo>
                    <a:pt x="733583" y="0"/>
                  </a:lnTo>
                  <a:lnTo>
                    <a:pt x="733583" y="363938"/>
                  </a:lnTo>
                  <a:lnTo>
                    <a:pt x="0" y="787712"/>
                  </a:lnTo>
                  <a:close/>
                </a:path>
                <a:path w="734060" h="1298575">
                  <a:moveTo>
                    <a:pt x="0" y="1298373"/>
                  </a:moveTo>
                  <a:lnTo>
                    <a:pt x="0" y="901648"/>
                  </a:lnTo>
                  <a:lnTo>
                    <a:pt x="733583" y="477873"/>
                  </a:lnTo>
                  <a:lnTo>
                    <a:pt x="733583" y="874598"/>
                  </a:lnTo>
                  <a:lnTo>
                    <a:pt x="0" y="1298373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40135" y="8565222"/>
              <a:ext cx="2072639" cy="1722120"/>
            </a:xfrm>
            <a:custGeom>
              <a:avLst/>
              <a:gdLst/>
              <a:ahLst/>
              <a:cxnLst/>
              <a:rect l="l" t="t" r="r" b="b"/>
              <a:pathLst>
                <a:path w="2072639" h="1722120">
                  <a:moveTo>
                    <a:pt x="1217168" y="493445"/>
                  </a:moveTo>
                  <a:lnTo>
                    <a:pt x="4914" y="1193457"/>
                  </a:lnTo>
                  <a:lnTo>
                    <a:pt x="0" y="1195920"/>
                  </a:lnTo>
                  <a:lnTo>
                    <a:pt x="0" y="1721777"/>
                  </a:lnTo>
                  <a:lnTo>
                    <a:pt x="18846" y="1721777"/>
                  </a:lnTo>
                  <a:lnTo>
                    <a:pt x="18846" y="1207389"/>
                  </a:lnTo>
                  <a:lnTo>
                    <a:pt x="1198321" y="526237"/>
                  </a:lnTo>
                  <a:lnTo>
                    <a:pt x="1198321" y="1377886"/>
                  </a:lnTo>
                  <a:lnTo>
                    <a:pt x="602830" y="1721777"/>
                  </a:lnTo>
                  <a:lnTo>
                    <a:pt x="640168" y="1721777"/>
                  </a:lnTo>
                  <a:lnTo>
                    <a:pt x="1212253" y="1391818"/>
                  </a:lnTo>
                  <a:lnTo>
                    <a:pt x="1217168" y="1388541"/>
                  </a:lnTo>
                  <a:lnTo>
                    <a:pt x="1217168" y="526237"/>
                  </a:lnTo>
                  <a:lnTo>
                    <a:pt x="1217168" y="493445"/>
                  </a:lnTo>
                  <a:close/>
                </a:path>
                <a:path w="2072639" h="1722120">
                  <a:moveTo>
                    <a:pt x="1435201" y="1703298"/>
                  </a:moveTo>
                  <a:lnTo>
                    <a:pt x="1403197" y="1721777"/>
                  </a:lnTo>
                  <a:lnTo>
                    <a:pt x="1435201" y="1721777"/>
                  </a:lnTo>
                  <a:lnTo>
                    <a:pt x="1435201" y="1703298"/>
                  </a:lnTo>
                  <a:close/>
                </a:path>
                <a:path w="2072639" h="1722120">
                  <a:moveTo>
                    <a:pt x="1435201" y="1573784"/>
                  </a:moveTo>
                  <a:lnTo>
                    <a:pt x="1178979" y="1721777"/>
                  </a:lnTo>
                  <a:lnTo>
                    <a:pt x="1265542" y="1721777"/>
                  </a:lnTo>
                  <a:lnTo>
                    <a:pt x="1435201" y="1623783"/>
                  </a:lnTo>
                  <a:lnTo>
                    <a:pt x="1435201" y="1573784"/>
                  </a:lnTo>
                  <a:close/>
                </a:path>
                <a:path w="2072639" h="1722120">
                  <a:moveTo>
                    <a:pt x="1435201" y="1444282"/>
                  </a:moveTo>
                  <a:lnTo>
                    <a:pt x="954290" y="1721777"/>
                  </a:lnTo>
                  <a:lnTo>
                    <a:pt x="1041336" y="1721777"/>
                  </a:lnTo>
                  <a:lnTo>
                    <a:pt x="1435201" y="1494282"/>
                  </a:lnTo>
                  <a:lnTo>
                    <a:pt x="1435201" y="1444282"/>
                  </a:lnTo>
                  <a:close/>
                </a:path>
                <a:path w="2072639" h="1722120">
                  <a:moveTo>
                    <a:pt x="2072068" y="477875"/>
                  </a:moveTo>
                  <a:lnTo>
                    <a:pt x="2053209" y="488759"/>
                  </a:lnTo>
                  <a:lnTo>
                    <a:pt x="2053209" y="509841"/>
                  </a:lnTo>
                  <a:lnTo>
                    <a:pt x="2053209" y="884440"/>
                  </a:lnTo>
                  <a:lnTo>
                    <a:pt x="1338478" y="1296733"/>
                  </a:lnTo>
                  <a:lnTo>
                    <a:pt x="1338478" y="922147"/>
                  </a:lnTo>
                  <a:lnTo>
                    <a:pt x="2053209" y="509841"/>
                  </a:lnTo>
                  <a:lnTo>
                    <a:pt x="2053209" y="488759"/>
                  </a:lnTo>
                  <a:lnTo>
                    <a:pt x="1324546" y="909027"/>
                  </a:lnTo>
                  <a:lnTo>
                    <a:pt x="1319631" y="911491"/>
                  </a:lnTo>
                  <a:lnTo>
                    <a:pt x="1319631" y="1329524"/>
                  </a:lnTo>
                  <a:lnTo>
                    <a:pt x="1376476" y="1296733"/>
                  </a:lnTo>
                  <a:lnTo>
                    <a:pt x="2067140" y="898372"/>
                  </a:lnTo>
                  <a:lnTo>
                    <a:pt x="2072068" y="895908"/>
                  </a:lnTo>
                  <a:lnTo>
                    <a:pt x="2072068" y="509841"/>
                  </a:lnTo>
                  <a:lnTo>
                    <a:pt x="2072068" y="477875"/>
                  </a:lnTo>
                  <a:close/>
                </a:path>
                <a:path w="2072639" h="1722120">
                  <a:moveTo>
                    <a:pt x="2072068" y="0"/>
                  </a:moveTo>
                  <a:lnTo>
                    <a:pt x="2053209" y="10883"/>
                  </a:lnTo>
                  <a:lnTo>
                    <a:pt x="2053209" y="32791"/>
                  </a:lnTo>
                  <a:lnTo>
                    <a:pt x="2053209" y="374599"/>
                  </a:lnTo>
                  <a:lnTo>
                    <a:pt x="1338478" y="786892"/>
                  </a:lnTo>
                  <a:lnTo>
                    <a:pt x="1338478" y="445084"/>
                  </a:lnTo>
                  <a:lnTo>
                    <a:pt x="2053209" y="32791"/>
                  </a:lnTo>
                  <a:lnTo>
                    <a:pt x="2053209" y="10883"/>
                  </a:lnTo>
                  <a:lnTo>
                    <a:pt x="1324546" y="431152"/>
                  </a:lnTo>
                  <a:lnTo>
                    <a:pt x="1319631" y="433616"/>
                  </a:lnTo>
                  <a:lnTo>
                    <a:pt x="1319631" y="818857"/>
                  </a:lnTo>
                  <a:lnTo>
                    <a:pt x="1375054" y="786892"/>
                  </a:lnTo>
                  <a:lnTo>
                    <a:pt x="2067140" y="387718"/>
                  </a:lnTo>
                  <a:lnTo>
                    <a:pt x="2072068" y="385254"/>
                  </a:lnTo>
                  <a:lnTo>
                    <a:pt x="2072068" y="32791"/>
                  </a:lnTo>
                  <a:lnTo>
                    <a:pt x="2072068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1" y="554801"/>
            <a:ext cx="12649200" cy="9585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6150" b="1" spc="-10" dirty="0">
                <a:solidFill>
                  <a:srgbClr val="F6B4A6"/>
                </a:solidFill>
                <a:latin typeface="+mn-lt"/>
                <a:cs typeface="TeXGyreTermes"/>
              </a:rPr>
              <a:t>Cohort Analysis</a:t>
            </a:r>
            <a:endParaRPr lang="en-US" sz="6150" dirty="0">
              <a:latin typeface="+mn-lt"/>
              <a:cs typeface="TeXGyreTerme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F1316-42A8-FAAE-03AA-1D95A4C2FBFE}"/>
              </a:ext>
            </a:extLst>
          </p:cNvPr>
          <p:cNvSpPr txBox="1"/>
          <p:nvPr/>
        </p:nvSpPr>
        <p:spPr>
          <a:xfrm>
            <a:off x="1524000" y="2400300"/>
            <a:ext cx="14782800" cy="67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DK"/>
            </a:defPPr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4200" b="1" dirty="0"/>
              <a:t>A cohort analysis is an analysis of several different cohorts to get a better understanding of behaviors, patterns and trends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4200" b="1" dirty="0"/>
              <a:t>A cohort is a group of people with something in common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4200" b="1" dirty="0"/>
              <a:t>Performed to better understand the behavior of the customers and to see patterns and trends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4200" b="1" dirty="0"/>
              <a:t>I am performing a time based cohort analysis to see the customers’ behavior after their initial purchase</a:t>
            </a:r>
          </a:p>
        </p:txBody>
      </p:sp>
    </p:spTree>
    <p:extLst>
      <p:ext uri="{BB962C8B-B14F-4D97-AF65-F5344CB8AC3E}">
        <p14:creationId xmlns:p14="http://schemas.microsoft.com/office/powerpoint/2010/main" val="344028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1" y="554801"/>
            <a:ext cx="12649200" cy="9585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6150" b="1" spc="-10" dirty="0">
                <a:solidFill>
                  <a:srgbClr val="F6B4A6"/>
                </a:solidFill>
                <a:latin typeface="+mn-lt"/>
                <a:cs typeface="TeXGyreTermes"/>
              </a:rPr>
              <a:t>Data Required For Cohort Analysis</a:t>
            </a:r>
            <a:endParaRPr lang="en-US" sz="6150" dirty="0">
              <a:latin typeface="+mn-lt"/>
              <a:cs typeface="TeXGyreTerme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F1316-42A8-FAAE-03AA-1D95A4C2FBFE}"/>
              </a:ext>
            </a:extLst>
          </p:cNvPr>
          <p:cNvSpPr txBox="1"/>
          <p:nvPr/>
        </p:nvSpPr>
        <p:spPr>
          <a:xfrm>
            <a:off x="1524000" y="2400300"/>
            <a:ext cx="14782800" cy="3870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DK"/>
            </a:defPPr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4200" b="1" dirty="0"/>
              <a:t>Unique Identifier (CustomerID)</a:t>
            </a:r>
            <a:endParaRPr lang="en-DK" sz="4200" b="1" dirty="0"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4200" b="1" dirty="0">
                <a:sym typeface="Wingdings" pitchFamily="2" charset="2"/>
              </a:rPr>
              <a:t>Initial Start Date (First invoice date  First time the customer purchased something at the store)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4200" b="1" dirty="0">
                <a:sym typeface="Wingdings" pitchFamily="2" charset="2"/>
              </a:rPr>
              <a:t>Revenue data (sales, price, unit)</a:t>
            </a:r>
          </a:p>
        </p:txBody>
      </p:sp>
    </p:spTree>
    <p:extLst>
      <p:ext uri="{BB962C8B-B14F-4D97-AF65-F5344CB8AC3E}">
        <p14:creationId xmlns:p14="http://schemas.microsoft.com/office/powerpoint/2010/main" val="20779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0" y="551559"/>
            <a:ext cx="13792200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800" b="1" spc="-10" dirty="0">
                <a:latin typeface="+mn-lt"/>
                <a:cs typeface="TeXGyreTermes"/>
              </a:rPr>
              <a:t>To get the initial start date using the MIN function, the format for InvoiceDate must be changed from the current dd/mm/yyyy format to yyyy-mm-dd</a:t>
            </a:r>
            <a:endParaRPr lang="en-US" sz="4800" dirty="0">
              <a:latin typeface="+mn-lt"/>
              <a:cs typeface="TeXGyreTerme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1365C-197A-C372-FDD9-DE34428AE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76" y="4152900"/>
            <a:ext cx="14164247" cy="26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4900" y="551559"/>
            <a:ext cx="16078200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800" b="1" spc="-10" dirty="0">
                <a:latin typeface="+mn-lt"/>
                <a:cs typeface="TeXGyreTermes"/>
              </a:rPr>
              <a:t>I’ll create a temp table (named Cohort) including CustomerID, first time they purchased (MIN InvoiceDate) in yyyy-mm-dd format, and the cohort_date in yyyy-mm-01 format</a:t>
            </a:r>
            <a:endParaRPr lang="en-US" sz="4800" dirty="0">
              <a:latin typeface="+mn-lt"/>
              <a:cs typeface="TeXGyreTerme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831DF-9D28-0975-0FEF-357B93F97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601" y="3695700"/>
            <a:ext cx="14122798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4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800" y="495300"/>
            <a:ext cx="18897600" cy="142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600" b="1" spc="-10" dirty="0">
                <a:latin typeface="+mn-lt"/>
                <a:cs typeface="TeXGyreTermes"/>
              </a:rPr>
              <a:t>Next, I’ll create a cohort index which is an integer representation of the number of months that has passed since the customers first purchase</a:t>
            </a:r>
            <a:endParaRPr lang="en-US" sz="4600" dirty="0">
              <a:latin typeface="+mn-lt"/>
              <a:cs typeface="TeXGyreTerme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0D3E0-8C6F-184D-EE90-39696A681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247900"/>
            <a:ext cx="8001000" cy="70992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4A5FB2-D841-E61A-C821-D8A9BC2EE5D0}"/>
              </a:ext>
            </a:extLst>
          </p:cNvPr>
          <p:cNvCxnSpPr>
            <a:cxnSpLocks/>
          </p:cNvCxnSpPr>
          <p:nvPr/>
        </p:nvCxnSpPr>
        <p:spPr>
          <a:xfrm>
            <a:off x="3810000" y="4229100"/>
            <a:ext cx="77152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bject 2">
            <a:extLst>
              <a:ext uri="{FF2B5EF4-FFF2-40B4-BE49-F238E27FC236}">
                <a16:creationId xmlns:a16="http://schemas.microsoft.com/office/drawing/2014/main" id="{338EB475-BF40-58DD-552D-7173BDFE8334}"/>
              </a:ext>
            </a:extLst>
          </p:cNvPr>
          <p:cNvSpPr txBox="1">
            <a:spLocks/>
          </p:cNvSpPr>
          <p:nvPr/>
        </p:nvSpPr>
        <p:spPr>
          <a:xfrm>
            <a:off x="1295400" y="3619500"/>
            <a:ext cx="26289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8400" b="0" i="0">
                <a:solidFill>
                  <a:srgbClr val="2A4A8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en-US" sz="2800" b="1" kern="0" spc="-10" dirty="0">
                <a:latin typeface="+mn-lt"/>
                <a:cs typeface="TeXGyreTermes"/>
              </a:rPr>
              <a:t>See comments</a:t>
            </a:r>
            <a:endParaRPr lang="en-US" sz="2800" kern="0" dirty="0">
              <a:latin typeface="+mn-lt"/>
              <a:cs typeface="TeXGyreTermes"/>
            </a:endParaRPr>
          </a:p>
        </p:txBody>
      </p:sp>
    </p:spTree>
    <p:extLst>
      <p:ext uri="{BB962C8B-B14F-4D97-AF65-F5344CB8AC3E}">
        <p14:creationId xmlns:p14="http://schemas.microsoft.com/office/powerpoint/2010/main" val="358148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365379"/>
            <a:ext cx="12649200" cy="40748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400" b="1" spc="-10" dirty="0">
                <a:latin typeface="+mn-lt"/>
                <a:cs typeface="TeXGyreTermes"/>
              </a:rPr>
              <a:t>Cohort_index (int from 1-13) shows when a purchase was made since the first. </a:t>
            </a:r>
            <a:br>
              <a:rPr lang="en-US" sz="4400" b="1" spc="-10" dirty="0">
                <a:latin typeface="+mn-lt"/>
                <a:cs typeface="TeXGyreTermes"/>
              </a:rPr>
            </a:br>
            <a:r>
              <a:rPr lang="en-US" sz="4400" b="1" spc="-10" dirty="0">
                <a:latin typeface="+mn-lt"/>
                <a:cs typeface="TeXGyreTermes"/>
              </a:rPr>
              <a:t>If cohort_index = 1 the purchase was made in the same month as the first</a:t>
            </a:r>
            <a:br>
              <a:rPr lang="en-US" sz="4400" b="1" spc="-10" dirty="0">
                <a:latin typeface="+mn-lt"/>
                <a:cs typeface="TeXGyreTermes"/>
              </a:rPr>
            </a:br>
            <a:r>
              <a:rPr lang="en-US" sz="4400" b="1" spc="-10" dirty="0">
                <a:latin typeface="+mn-lt"/>
                <a:cs typeface="TeXGyreTermes"/>
              </a:rPr>
              <a:t>If cohort_index = 2 the purchase was made in the second month after the first and so on</a:t>
            </a:r>
            <a:endParaRPr lang="en-US" sz="4400" dirty="0">
              <a:latin typeface="+mn-lt"/>
              <a:cs typeface="TeXGyreTerme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97175-67CF-EE76-01A8-B44CCB986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17" y="5135880"/>
            <a:ext cx="16985165" cy="30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0" y="365379"/>
            <a:ext cx="116205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400" b="1" spc="-10" dirty="0">
                <a:latin typeface="+mn-lt"/>
                <a:cs typeface="TeXGyreTermes"/>
              </a:rPr>
              <a:t>How to interpret the index? See comments</a:t>
            </a:r>
            <a:endParaRPr lang="en-US" sz="4400" dirty="0">
              <a:latin typeface="+mn-lt"/>
              <a:cs typeface="TeXGyreTerme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7A028-9239-D4E7-7462-DCD4E9E64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73" y="1866900"/>
            <a:ext cx="14131253" cy="370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08CDD1-1217-2CC6-A5DD-386892B34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373" y="5568950"/>
            <a:ext cx="5537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23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BB4F89-E982-3845-76E9-C3711C92F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09900"/>
            <a:ext cx="15411624" cy="6427908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DDDEDF99-0776-CEFA-DED7-FBCEE1BD1D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04800" y="495300"/>
            <a:ext cx="1889760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600" b="1" spc="-10" dirty="0">
                <a:latin typeface="+mn-lt"/>
                <a:cs typeface="TeXGyreTermes"/>
              </a:rPr>
              <a:t>Cohort Table and Cohort Retention Rate in Tableau</a:t>
            </a:r>
            <a:endParaRPr lang="en-US" sz="4600" dirty="0">
              <a:latin typeface="+mn-lt"/>
              <a:cs typeface="TeXGyreTermes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7E340D6-8847-E717-6B33-46B45E59148B}"/>
              </a:ext>
            </a:extLst>
          </p:cNvPr>
          <p:cNvSpPr txBox="1">
            <a:spLocks/>
          </p:cNvSpPr>
          <p:nvPr/>
        </p:nvSpPr>
        <p:spPr>
          <a:xfrm>
            <a:off x="2105112" y="1235181"/>
            <a:ext cx="133350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8400" b="0" i="0">
                <a:solidFill>
                  <a:srgbClr val="2A4A8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10" dirty="0">
                <a:latin typeface="+mn-lt"/>
                <a:cs typeface="TeXGyreTermes"/>
              </a:rPr>
              <a:t>Link:</a:t>
            </a:r>
            <a:r>
              <a:rPr lang="en-US" sz="4000" b="1" kern="0" spc="-10" dirty="0">
                <a:latin typeface="+mn-lt"/>
                <a:cs typeface="TeXGyreTermes"/>
              </a:rPr>
              <a:t> </a:t>
            </a:r>
            <a:r>
              <a:rPr lang="en-US" sz="2400" b="1" kern="0" spc="-10" dirty="0">
                <a:latin typeface="+mn-lt"/>
                <a:cs typeface="TeXGyreTermes"/>
                <a:hlinkClick r:id="rId4"/>
              </a:rPr>
              <a:t>https://public.tableau.com/views/CohortRetentionDashboard/CohortRetentionDashboard?:language=en-GB&amp;:display_count=n&amp;:origin=viz_share_link</a:t>
            </a:r>
            <a:endParaRPr lang="en-US" sz="2400" b="1" kern="0" spc="-10" dirty="0">
              <a:latin typeface="+mn-lt"/>
              <a:cs typeface="TeXGyreTermes"/>
            </a:endParaRPr>
          </a:p>
        </p:txBody>
      </p:sp>
    </p:spTree>
    <p:extLst>
      <p:ext uri="{BB962C8B-B14F-4D97-AF65-F5344CB8AC3E}">
        <p14:creationId xmlns:p14="http://schemas.microsoft.com/office/powerpoint/2010/main" val="132677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177" y="1028700"/>
            <a:ext cx="17373600" cy="89575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 marR="5080" indent="78105">
              <a:lnSpc>
                <a:spcPts val="5850"/>
              </a:lnSpc>
              <a:spcBef>
                <a:spcPts val="1085"/>
              </a:spcBef>
            </a:pPr>
            <a:r>
              <a:rPr lang="en-GB" sz="5400" b="1" dirty="0">
                <a:latin typeface="+mn-lt"/>
                <a:cs typeface="TeXGyreTermes"/>
              </a:rPr>
              <a:t>For this project I used MySQL and DBeaver to run queries…</a:t>
            </a:r>
            <a:endParaRPr sz="5400" dirty="0">
              <a:latin typeface="+mn-lt"/>
              <a:cs typeface="TeXGyreTerme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247726-A2B6-418C-AF17-DAC46A332617}"/>
              </a:ext>
            </a:extLst>
          </p:cNvPr>
          <p:cNvGrpSpPr/>
          <p:nvPr/>
        </p:nvGrpSpPr>
        <p:grpSpPr>
          <a:xfrm>
            <a:off x="1970025" y="3585643"/>
            <a:ext cx="14347950" cy="3555999"/>
            <a:chOff x="1905000" y="3585640"/>
            <a:chExt cx="14347950" cy="3555999"/>
          </a:xfrm>
        </p:grpSpPr>
        <p:pic>
          <p:nvPicPr>
            <p:cNvPr id="1026" name="Picture 2" descr="MySQL | Most Popular Open Source Relational Database | AWS">
              <a:extLst>
                <a:ext uri="{FF2B5EF4-FFF2-40B4-BE49-F238E27FC236}">
                  <a16:creationId xmlns:a16="http://schemas.microsoft.com/office/drawing/2014/main" id="{D74A3E57-37F3-0BCB-CED9-481E2CF03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3585640"/>
              <a:ext cx="6019800" cy="3115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GitHub - dbeaver/dbeaver: Free universal database tool and SQL client">
              <a:extLst>
                <a:ext uri="{FF2B5EF4-FFF2-40B4-BE49-F238E27FC236}">
                  <a16:creationId xmlns:a16="http://schemas.microsoft.com/office/drawing/2014/main" id="{0B2CA397-B676-63A6-ED81-695EF7060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0952" y="3585640"/>
              <a:ext cx="7111998" cy="3555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28700"/>
            <a:ext cx="17373600" cy="89575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 marR="5080" indent="78105" algn="ctr">
              <a:lnSpc>
                <a:spcPts val="5850"/>
              </a:lnSpc>
              <a:spcBef>
                <a:spcPts val="1085"/>
              </a:spcBef>
            </a:pPr>
            <a:r>
              <a:rPr lang="en-GB" sz="5400" b="1" dirty="0">
                <a:latin typeface="+mn-lt"/>
              </a:rPr>
              <a:t>…And Tableau as the visualization software</a:t>
            </a:r>
            <a:endParaRPr sz="5400" b="1" dirty="0">
              <a:latin typeface="+mn-lt"/>
            </a:endParaRPr>
          </a:p>
        </p:txBody>
      </p:sp>
      <p:pic>
        <p:nvPicPr>
          <p:cNvPr id="3" name="Picture 2" descr="Tableau Logo and symbol, meaning, history, PNG, brand">
            <a:extLst>
              <a:ext uri="{FF2B5EF4-FFF2-40B4-BE49-F238E27FC236}">
                <a16:creationId xmlns:a16="http://schemas.microsoft.com/office/drawing/2014/main" id="{0A7171CB-ED93-CC20-201F-146EEECE0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466" y="3505200"/>
            <a:ext cx="582506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13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5884" y="554801"/>
            <a:ext cx="7367515" cy="9585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a-DK" sz="6150" b="1" spc="-10" dirty="0">
                <a:solidFill>
                  <a:srgbClr val="F6B4A6"/>
                </a:solidFill>
                <a:latin typeface="+mn-lt"/>
                <a:cs typeface="TeXGyreTermes"/>
              </a:rPr>
              <a:t>Project &amp; Data Brief</a:t>
            </a:r>
            <a:endParaRPr sz="6150" dirty="0">
              <a:latin typeface="+mn-lt"/>
              <a:cs typeface="TeXGyreTerme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1163" y="5039142"/>
            <a:ext cx="3586249" cy="408124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>
            <a:lvl1pPr marL="12700" marR="5080" indent="78105">
              <a:lnSpc>
                <a:spcPts val="5850"/>
              </a:lnSpc>
              <a:spcBef>
                <a:spcPts val="1085"/>
              </a:spcBef>
              <a:defRPr sz="5650" b="1" i="0">
                <a:solidFill>
                  <a:srgbClr val="2A4A81"/>
                </a:solidFill>
                <a:latin typeface="TeXGyreTermes"/>
                <a:ea typeface="+mj-ea"/>
                <a:cs typeface="TeXGyreTerme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1. InvoiceNo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2. StockCode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3. Description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4. Quantity 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5. InvoiceDate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6. UnitPrice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7. CustomerID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8. Country</a:t>
            </a:r>
          </a:p>
        </p:txBody>
      </p:sp>
      <p:sp>
        <p:nvSpPr>
          <p:cNvPr id="7" name="object 7"/>
          <p:cNvSpPr/>
          <p:nvPr/>
        </p:nvSpPr>
        <p:spPr>
          <a:xfrm>
            <a:off x="14383892" y="355161"/>
            <a:ext cx="2568024" cy="401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A930B-A3BE-ED72-DA9E-38A62B63A12A}"/>
              </a:ext>
            </a:extLst>
          </p:cNvPr>
          <p:cNvSpPr txBox="1"/>
          <p:nvPr/>
        </p:nvSpPr>
        <p:spPr>
          <a:xfrm>
            <a:off x="785884" y="4368360"/>
            <a:ext cx="5638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3200" b="1" dirty="0">
                <a:solidFill>
                  <a:schemeClr val="bg1">
                    <a:lumMod val="95000"/>
                  </a:schemeClr>
                </a:solidFill>
              </a:rPr>
              <a:t>Data: </a:t>
            </a:r>
            <a:r>
              <a:rPr lang="en-DK" sz="3200" dirty="0">
                <a:solidFill>
                  <a:schemeClr val="bg1">
                    <a:lumMod val="95000"/>
                  </a:schemeClr>
                </a:solidFill>
              </a:rPr>
              <a:t>This is a transnational data set which contains all the transactions occuring between 01/12/2010 and 09/12/2011 for a UK-based non-store online retail.</a:t>
            </a:r>
          </a:p>
          <a:p>
            <a:endParaRPr lang="en-DK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DK" sz="3200" b="1" dirty="0">
                <a:solidFill>
                  <a:schemeClr val="bg1">
                    <a:lumMod val="95000"/>
                  </a:schemeClr>
                </a:solidFill>
              </a:rPr>
              <a:t>Source:</a:t>
            </a:r>
          </a:p>
          <a:p>
            <a:r>
              <a:rPr lang="en-GB" sz="3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3200" dirty="0" err="1">
                <a:solidFill>
                  <a:schemeClr val="bg1">
                    <a:lumMod val="95000"/>
                  </a:schemeClr>
                </a:solidFill>
              </a:rPr>
              <a:t>archive.ics.uci.edu</a:t>
            </a:r>
            <a:r>
              <a:rPr lang="en-GB" sz="3200" dirty="0">
                <a:solidFill>
                  <a:schemeClr val="bg1">
                    <a:lumMod val="95000"/>
                  </a:schemeClr>
                </a:solidFill>
              </a:rPr>
              <a:t>/ml/datasets/</a:t>
            </a:r>
            <a:r>
              <a:rPr lang="en-GB" sz="3200" dirty="0" err="1">
                <a:solidFill>
                  <a:schemeClr val="bg1">
                    <a:lumMod val="95000"/>
                  </a:schemeClr>
                </a:solidFill>
              </a:rPr>
              <a:t>Online+Retail</a:t>
            </a:r>
            <a:endParaRPr lang="en-DK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9AB8D7-64C1-8625-539B-A299E3165D14}"/>
              </a:ext>
            </a:extLst>
          </p:cNvPr>
          <p:cNvSpPr txBox="1"/>
          <p:nvPr/>
        </p:nvSpPr>
        <p:spPr>
          <a:xfrm>
            <a:off x="785884" y="1866900"/>
            <a:ext cx="104319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DK"/>
            </a:defPPr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b="1" dirty="0"/>
              <a:t>Purpose: To understand what a cohort analysis is, how to handle missing values, extract date parts from a date field, how to create a cohort index and table for retention rate and visualize in Tableau. </a:t>
            </a:r>
            <a:endParaRPr lang="en-DK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66DFD-30DD-08ED-40D9-8198243C1E40}"/>
              </a:ext>
            </a:extLst>
          </p:cNvPr>
          <p:cNvSpPr txBox="1"/>
          <p:nvPr/>
        </p:nvSpPr>
        <p:spPr>
          <a:xfrm>
            <a:off x="8611163" y="4368360"/>
            <a:ext cx="5104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>
                <a:solidFill>
                  <a:schemeClr val="bg1">
                    <a:lumMod val="95000"/>
                  </a:schemeClr>
                </a:solidFill>
              </a:rPr>
              <a:t>8 columns, 541.909 records</a:t>
            </a:r>
            <a:endParaRPr lang="en-DK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8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478017" y="1951231"/>
            <a:ext cx="6330950" cy="6381750"/>
            <a:chOff x="10478017" y="1951231"/>
            <a:chExt cx="6330950" cy="6381750"/>
          </a:xfrm>
        </p:grpSpPr>
        <p:sp>
          <p:nvSpPr>
            <p:cNvPr id="4" name="object 4"/>
            <p:cNvSpPr/>
            <p:nvPr/>
          </p:nvSpPr>
          <p:spPr>
            <a:xfrm>
              <a:off x="10499715" y="2796345"/>
              <a:ext cx="6290310" cy="5392420"/>
            </a:xfrm>
            <a:custGeom>
              <a:avLst/>
              <a:gdLst/>
              <a:ahLst/>
              <a:cxnLst/>
              <a:rect l="l" t="t" r="r" b="b"/>
              <a:pathLst>
                <a:path w="6290309" h="5392420">
                  <a:moveTo>
                    <a:pt x="4441699" y="2614489"/>
                  </a:moveTo>
                  <a:lnTo>
                    <a:pt x="4149453" y="2614489"/>
                  </a:lnTo>
                  <a:lnTo>
                    <a:pt x="5064605" y="684260"/>
                  </a:lnTo>
                  <a:lnTo>
                    <a:pt x="4824649" y="575749"/>
                  </a:lnTo>
                  <a:lnTo>
                    <a:pt x="5535583" y="0"/>
                  </a:lnTo>
                  <a:lnTo>
                    <a:pt x="5544564" y="792772"/>
                  </a:lnTo>
                  <a:lnTo>
                    <a:pt x="5305837" y="792772"/>
                  </a:lnTo>
                  <a:lnTo>
                    <a:pt x="4441699" y="2614489"/>
                  </a:lnTo>
                  <a:close/>
                </a:path>
                <a:path w="6290309" h="5392420">
                  <a:moveTo>
                    <a:pt x="5545794" y="901283"/>
                  </a:moveTo>
                  <a:lnTo>
                    <a:pt x="5305837" y="792772"/>
                  </a:lnTo>
                  <a:lnTo>
                    <a:pt x="5544564" y="792772"/>
                  </a:lnTo>
                  <a:lnTo>
                    <a:pt x="5545794" y="901283"/>
                  </a:lnTo>
                  <a:close/>
                </a:path>
                <a:path w="6290309" h="5392420">
                  <a:moveTo>
                    <a:pt x="2151946" y="4434929"/>
                  </a:moveTo>
                  <a:lnTo>
                    <a:pt x="1922201" y="4303438"/>
                  </a:lnTo>
                  <a:lnTo>
                    <a:pt x="3290461" y="1861291"/>
                  </a:lnTo>
                  <a:lnTo>
                    <a:pt x="3813136" y="2319593"/>
                  </a:lnTo>
                  <a:lnTo>
                    <a:pt x="3336410" y="2319593"/>
                  </a:lnTo>
                  <a:lnTo>
                    <a:pt x="2151946" y="4434929"/>
                  </a:lnTo>
                  <a:close/>
                </a:path>
                <a:path w="6290309" h="5392420">
                  <a:moveTo>
                    <a:pt x="5330611" y="3162153"/>
                  </a:moveTo>
                  <a:lnTo>
                    <a:pt x="4626813" y="3162153"/>
                  </a:lnTo>
                  <a:lnTo>
                    <a:pt x="5347957" y="2745979"/>
                  </a:lnTo>
                  <a:lnTo>
                    <a:pt x="5347957" y="2062995"/>
                  </a:lnTo>
                  <a:lnTo>
                    <a:pt x="6289913" y="2608106"/>
                  </a:lnTo>
                  <a:lnTo>
                    <a:pt x="5330611" y="3162153"/>
                  </a:lnTo>
                  <a:close/>
                </a:path>
                <a:path w="6290309" h="5392420">
                  <a:moveTo>
                    <a:pt x="4215824" y="3090663"/>
                  </a:moveTo>
                  <a:lnTo>
                    <a:pt x="3336410" y="2319593"/>
                  </a:lnTo>
                  <a:lnTo>
                    <a:pt x="3813136" y="2319593"/>
                  </a:lnTo>
                  <a:lnTo>
                    <a:pt x="4149453" y="2614489"/>
                  </a:lnTo>
                  <a:lnTo>
                    <a:pt x="4441699" y="2614489"/>
                  </a:lnTo>
                  <a:lnTo>
                    <a:pt x="4215824" y="3090663"/>
                  </a:lnTo>
                  <a:close/>
                </a:path>
                <a:path w="6290309" h="5392420">
                  <a:moveTo>
                    <a:pt x="4316051" y="3748115"/>
                  </a:moveTo>
                  <a:lnTo>
                    <a:pt x="3598065" y="3748115"/>
                  </a:lnTo>
                  <a:lnTo>
                    <a:pt x="4319209" y="3331941"/>
                  </a:lnTo>
                  <a:lnTo>
                    <a:pt x="4319209" y="2984704"/>
                  </a:lnTo>
                  <a:lnTo>
                    <a:pt x="4626813" y="3162153"/>
                  </a:lnTo>
                  <a:lnTo>
                    <a:pt x="5330611" y="3162153"/>
                  </a:lnTo>
                  <a:lnTo>
                    <a:pt x="4316051" y="3748115"/>
                  </a:lnTo>
                  <a:close/>
                </a:path>
                <a:path w="6290309" h="5392420">
                  <a:moveTo>
                    <a:pt x="3248442" y="4364715"/>
                  </a:moveTo>
                  <a:lnTo>
                    <a:pt x="2582080" y="4364715"/>
                  </a:lnTo>
                  <a:lnTo>
                    <a:pt x="3303225" y="3948542"/>
                  </a:lnTo>
                  <a:lnTo>
                    <a:pt x="3303225" y="3578326"/>
                  </a:lnTo>
                  <a:lnTo>
                    <a:pt x="3598065" y="3748115"/>
                  </a:lnTo>
                  <a:lnTo>
                    <a:pt x="4316051" y="3748115"/>
                  </a:lnTo>
                  <a:lnTo>
                    <a:pt x="3248442" y="4364715"/>
                  </a:lnTo>
                  <a:close/>
                </a:path>
                <a:path w="6290309" h="5392420">
                  <a:moveTo>
                    <a:pt x="1469092" y="5392383"/>
                  </a:moveTo>
                  <a:lnTo>
                    <a:pt x="0" y="4543440"/>
                  </a:lnTo>
                  <a:lnTo>
                    <a:pt x="815595" y="4072373"/>
                  </a:lnTo>
                  <a:lnTo>
                    <a:pt x="815595" y="4535781"/>
                  </a:lnTo>
                  <a:lnTo>
                    <a:pt x="1538016" y="4953231"/>
                  </a:lnTo>
                  <a:lnTo>
                    <a:pt x="2229460" y="4953231"/>
                  </a:lnTo>
                  <a:lnTo>
                    <a:pt x="1469092" y="5392383"/>
                  </a:lnTo>
                  <a:close/>
                </a:path>
                <a:path w="6290309" h="5392420">
                  <a:moveTo>
                    <a:pt x="2229460" y="4953231"/>
                  </a:moveTo>
                  <a:lnTo>
                    <a:pt x="1538016" y="4953231"/>
                  </a:lnTo>
                  <a:lnTo>
                    <a:pt x="2259161" y="4537057"/>
                  </a:lnTo>
                  <a:lnTo>
                    <a:pt x="2259161" y="4286842"/>
                  </a:lnTo>
                  <a:lnTo>
                    <a:pt x="2305110" y="4205140"/>
                  </a:lnTo>
                  <a:lnTo>
                    <a:pt x="2582080" y="4364715"/>
                  </a:lnTo>
                  <a:lnTo>
                    <a:pt x="3248442" y="4364715"/>
                  </a:lnTo>
                  <a:lnTo>
                    <a:pt x="2229460" y="495323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75589" y="5380195"/>
              <a:ext cx="13335" cy="12065"/>
            </a:xfrm>
            <a:custGeom>
              <a:avLst/>
              <a:gdLst/>
              <a:ahLst/>
              <a:cxnLst/>
              <a:rect l="l" t="t" r="r" b="b"/>
              <a:pathLst>
                <a:path w="13334" h="12064">
                  <a:moveTo>
                    <a:pt x="5105" y="11489"/>
                  </a:moveTo>
                  <a:lnTo>
                    <a:pt x="2552" y="7659"/>
                  </a:lnTo>
                  <a:lnTo>
                    <a:pt x="0" y="0"/>
                  </a:lnTo>
                  <a:lnTo>
                    <a:pt x="12763" y="7659"/>
                  </a:lnTo>
                  <a:lnTo>
                    <a:pt x="5105" y="1148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35454" y="4570827"/>
              <a:ext cx="6168658" cy="35898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83626" y="1975487"/>
              <a:ext cx="3439795" cy="5163185"/>
            </a:xfrm>
            <a:custGeom>
              <a:avLst/>
              <a:gdLst/>
              <a:ahLst/>
              <a:cxnLst/>
              <a:rect l="l" t="t" r="r" b="b"/>
              <a:pathLst>
                <a:path w="3439794" h="5163184">
                  <a:moveTo>
                    <a:pt x="3425165" y="397024"/>
                  </a:moveTo>
                  <a:lnTo>
                    <a:pt x="2048561" y="397024"/>
                  </a:lnTo>
                  <a:lnTo>
                    <a:pt x="2737797" y="0"/>
                  </a:lnTo>
                  <a:lnTo>
                    <a:pt x="3425165" y="397024"/>
                  </a:lnTo>
                  <a:close/>
                </a:path>
                <a:path w="3439794" h="5163184">
                  <a:moveTo>
                    <a:pt x="2402113" y="2005548"/>
                  </a:moveTo>
                  <a:lnTo>
                    <a:pt x="2038350" y="1796184"/>
                  </a:lnTo>
                  <a:lnTo>
                    <a:pt x="2038350" y="393194"/>
                  </a:lnTo>
                  <a:lnTo>
                    <a:pt x="2048561" y="397024"/>
                  </a:lnTo>
                  <a:lnTo>
                    <a:pt x="3425165" y="397024"/>
                  </a:lnTo>
                  <a:lnTo>
                    <a:pt x="3429585" y="399577"/>
                  </a:lnTo>
                  <a:lnTo>
                    <a:pt x="3439796" y="399577"/>
                  </a:lnTo>
                  <a:lnTo>
                    <a:pt x="3439796" y="690643"/>
                  </a:lnTo>
                  <a:lnTo>
                    <a:pt x="2699506" y="1290648"/>
                  </a:lnTo>
                  <a:lnTo>
                    <a:pt x="2942015" y="1420862"/>
                  </a:lnTo>
                  <a:lnTo>
                    <a:pt x="2667181" y="2000441"/>
                  </a:lnTo>
                  <a:lnTo>
                    <a:pt x="2412324" y="2000441"/>
                  </a:lnTo>
                  <a:lnTo>
                    <a:pt x="2402113" y="2005548"/>
                  </a:lnTo>
                  <a:close/>
                </a:path>
                <a:path w="3439794" h="5163184">
                  <a:moveTo>
                    <a:pt x="3439796" y="399577"/>
                  </a:moveTo>
                  <a:lnTo>
                    <a:pt x="3429585" y="399577"/>
                  </a:lnTo>
                  <a:lnTo>
                    <a:pt x="3439796" y="394471"/>
                  </a:lnTo>
                  <a:lnTo>
                    <a:pt x="3439796" y="399577"/>
                  </a:lnTo>
                  <a:close/>
                </a:path>
                <a:path w="3439794" h="5163184">
                  <a:moveTo>
                    <a:pt x="2741626" y="3958755"/>
                  </a:moveTo>
                  <a:lnTo>
                    <a:pt x="2421259" y="3773647"/>
                  </a:lnTo>
                  <a:lnTo>
                    <a:pt x="3433414" y="1640438"/>
                  </a:lnTo>
                  <a:lnTo>
                    <a:pt x="3439796" y="1644268"/>
                  </a:lnTo>
                  <a:lnTo>
                    <a:pt x="3439796" y="3554071"/>
                  </a:lnTo>
                  <a:lnTo>
                    <a:pt x="2741626" y="3957478"/>
                  </a:lnTo>
                  <a:lnTo>
                    <a:pt x="2741626" y="3958755"/>
                  </a:lnTo>
                  <a:close/>
                </a:path>
                <a:path w="3439794" h="5163184">
                  <a:moveTo>
                    <a:pt x="2412324" y="2537892"/>
                  </a:moveTo>
                  <a:lnTo>
                    <a:pt x="2412324" y="2000441"/>
                  </a:lnTo>
                  <a:lnTo>
                    <a:pt x="2667181" y="2000441"/>
                  </a:lnTo>
                  <a:lnTo>
                    <a:pt x="2412324" y="2537892"/>
                  </a:lnTo>
                  <a:close/>
                </a:path>
                <a:path w="3439794" h="5163184">
                  <a:moveTo>
                    <a:pt x="345894" y="3995776"/>
                  </a:moveTo>
                  <a:lnTo>
                    <a:pt x="0" y="3796626"/>
                  </a:lnTo>
                  <a:lnTo>
                    <a:pt x="6381" y="1939164"/>
                  </a:lnTo>
                  <a:lnTo>
                    <a:pt x="694341" y="1542140"/>
                  </a:lnTo>
                  <a:lnTo>
                    <a:pt x="1387405" y="1942994"/>
                  </a:lnTo>
                  <a:lnTo>
                    <a:pt x="1398893" y="1942994"/>
                  </a:lnTo>
                  <a:lnTo>
                    <a:pt x="1398893" y="2544275"/>
                  </a:lnTo>
                  <a:lnTo>
                    <a:pt x="1197227" y="2544275"/>
                  </a:lnTo>
                  <a:lnTo>
                    <a:pt x="386860" y="3990670"/>
                  </a:lnTo>
                  <a:lnTo>
                    <a:pt x="356105" y="3990670"/>
                  </a:lnTo>
                  <a:lnTo>
                    <a:pt x="345894" y="3995776"/>
                  </a:lnTo>
                  <a:close/>
                </a:path>
                <a:path w="3439794" h="5163184">
                  <a:moveTo>
                    <a:pt x="1398893" y="1942994"/>
                  </a:moveTo>
                  <a:lnTo>
                    <a:pt x="1387405" y="1942994"/>
                  </a:lnTo>
                  <a:lnTo>
                    <a:pt x="1398893" y="1936611"/>
                  </a:lnTo>
                  <a:lnTo>
                    <a:pt x="1398893" y="1942994"/>
                  </a:lnTo>
                  <a:close/>
                </a:path>
                <a:path w="3439794" h="5163184">
                  <a:moveTo>
                    <a:pt x="1398893" y="2652787"/>
                  </a:moveTo>
                  <a:lnTo>
                    <a:pt x="1197227" y="2544275"/>
                  </a:lnTo>
                  <a:lnTo>
                    <a:pt x="1398893" y="2544275"/>
                  </a:lnTo>
                  <a:lnTo>
                    <a:pt x="1398893" y="2652787"/>
                  </a:lnTo>
                  <a:close/>
                </a:path>
                <a:path w="3439794" h="5163184">
                  <a:moveTo>
                    <a:pt x="698170" y="5162594"/>
                  </a:moveTo>
                  <a:lnTo>
                    <a:pt x="430134" y="5008125"/>
                  </a:lnTo>
                  <a:lnTo>
                    <a:pt x="1396340" y="3283430"/>
                  </a:lnTo>
                  <a:lnTo>
                    <a:pt x="1396340" y="4757910"/>
                  </a:lnTo>
                  <a:lnTo>
                    <a:pt x="698170" y="5161318"/>
                  </a:lnTo>
                  <a:lnTo>
                    <a:pt x="698170" y="5162594"/>
                  </a:lnTo>
                  <a:close/>
                </a:path>
                <a:path w="3439794" h="5163184">
                  <a:moveTo>
                    <a:pt x="356105" y="4045564"/>
                  </a:moveTo>
                  <a:lnTo>
                    <a:pt x="356105" y="3990670"/>
                  </a:lnTo>
                  <a:lnTo>
                    <a:pt x="386860" y="3990670"/>
                  </a:lnTo>
                  <a:lnTo>
                    <a:pt x="356105" y="4045564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35733" y="3580181"/>
              <a:ext cx="3460750" cy="4146550"/>
            </a:xfrm>
            <a:custGeom>
              <a:avLst/>
              <a:gdLst/>
              <a:ahLst/>
              <a:cxnLst/>
              <a:rect l="l" t="t" r="r" b="b"/>
              <a:pathLst>
                <a:path w="3460750" h="4146550">
                  <a:moveTo>
                    <a:pt x="2434022" y="337023"/>
                  </a:moveTo>
                  <a:lnTo>
                    <a:pt x="2303833" y="261704"/>
                  </a:lnTo>
                  <a:lnTo>
                    <a:pt x="2755666" y="0"/>
                  </a:lnTo>
                  <a:lnTo>
                    <a:pt x="3329541" y="331917"/>
                  </a:lnTo>
                  <a:lnTo>
                    <a:pt x="2444233" y="331917"/>
                  </a:lnTo>
                  <a:lnTo>
                    <a:pt x="2434022" y="337023"/>
                  </a:lnTo>
                  <a:close/>
                </a:path>
                <a:path w="3460750" h="4146550">
                  <a:moveTo>
                    <a:pt x="3125811" y="1637885"/>
                  </a:moveTo>
                  <a:lnTo>
                    <a:pt x="2465931" y="1059582"/>
                  </a:lnTo>
                  <a:lnTo>
                    <a:pt x="2444233" y="1048093"/>
                  </a:lnTo>
                  <a:lnTo>
                    <a:pt x="2444233" y="331917"/>
                  </a:lnTo>
                  <a:lnTo>
                    <a:pt x="3329541" y="331917"/>
                  </a:lnTo>
                  <a:lnTo>
                    <a:pt x="3448730" y="400854"/>
                  </a:lnTo>
                  <a:lnTo>
                    <a:pt x="3460218" y="400854"/>
                  </a:lnTo>
                  <a:lnTo>
                    <a:pt x="3460218" y="933198"/>
                  </a:lnTo>
                  <a:lnTo>
                    <a:pt x="3125811" y="1637885"/>
                  </a:lnTo>
                  <a:close/>
                </a:path>
                <a:path w="3460750" h="4146550">
                  <a:moveTo>
                    <a:pt x="3460218" y="400854"/>
                  </a:moveTo>
                  <a:lnTo>
                    <a:pt x="3448730" y="400854"/>
                  </a:lnTo>
                  <a:lnTo>
                    <a:pt x="3460218" y="395747"/>
                  </a:lnTo>
                  <a:lnTo>
                    <a:pt x="3460218" y="400854"/>
                  </a:lnTo>
                  <a:close/>
                </a:path>
                <a:path w="3460750" h="4146550">
                  <a:moveTo>
                    <a:pt x="2762047" y="2942576"/>
                  </a:moveTo>
                  <a:lnTo>
                    <a:pt x="2444233" y="2758745"/>
                  </a:lnTo>
                  <a:lnTo>
                    <a:pt x="2444233" y="1678736"/>
                  </a:lnTo>
                  <a:lnTo>
                    <a:pt x="2506775" y="1567672"/>
                  </a:lnTo>
                  <a:lnTo>
                    <a:pt x="3387465" y="2340018"/>
                  </a:lnTo>
                  <a:lnTo>
                    <a:pt x="3460218" y="2340018"/>
                  </a:lnTo>
                  <a:lnTo>
                    <a:pt x="3460218" y="2537892"/>
                  </a:lnTo>
                  <a:lnTo>
                    <a:pt x="2762047" y="2941300"/>
                  </a:lnTo>
                  <a:lnTo>
                    <a:pt x="2762047" y="2942576"/>
                  </a:lnTo>
                  <a:close/>
                </a:path>
                <a:path w="3460750" h="4146550">
                  <a:moveTo>
                    <a:pt x="3460218" y="2340018"/>
                  </a:moveTo>
                  <a:lnTo>
                    <a:pt x="3387465" y="2340018"/>
                  </a:lnTo>
                  <a:lnTo>
                    <a:pt x="3460218" y="2188102"/>
                  </a:lnTo>
                  <a:lnTo>
                    <a:pt x="3460218" y="2340018"/>
                  </a:lnTo>
                  <a:close/>
                </a:path>
                <a:path w="3460750" h="4146550">
                  <a:moveTo>
                    <a:pt x="1386820" y="2389806"/>
                  </a:moveTo>
                  <a:lnTo>
                    <a:pt x="10210" y="2389806"/>
                  </a:lnTo>
                  <a:lnTo>
                    <a:pt x="698170" y="1991505"/>
                  </a:lnTo>
                  <a:lnTo>
                    <a:pt x="1386820" y="2389806"/>
                  </a:lnTo>
                  <a:close/>
                </a:path>
                <a:path w="3460750" h="4146550">
                  <a:moveTo>
                    <a:pt x="703275" y="4146416"/>
                  </a:moveTo>
                  <a:lnTo>
                    <a:pt x="0" y="3740455"/>
                  </a:lnTo>
                  <a:lnTo>
                    <a:pt x="0" y="2385976"/>
                  </a:lnTo>
                  <a:lnTo>
                    <a:pt x="10210" y="2389806"/>
                  </a:lnTo>
                  <a:lnTo>
                    <a:pt x="1386820" y="2389806"/>
                  </a:lnTo>
                  <a:lnTo>
                    <a:pt x="1391234" y="2392359"/>
                  </a:lnTo>
                  <a:lnTo>
                    <a:pt x="1401445" y="2392359"/>
                  </a:lnTo>
                  <a:lnTo>
                    <a:pt x="1401445" y="2442147"/>
                  </a:lnTo>
                  <a:lnTo>
                    <a:pt x="853886" y="3418750"/>
                  </a:lnTo>
                  <a:lnTo>
                    <a:pt x="1075973" y="3537475"/>
                  </a:lnTo>
                  <a:lnTo>
                    <a:pt x="1323587" y="3679178"/>
                  </a:lnTo>
                  <a:lnTo>
                    <a:pt x="1401445" y="3679178"/>
                  </a:lnTo>
                  <a:lnTo>
                    <a:pt x="1401445" y="3741732"/>
                  </a:lnTo>
                  <a:lnTo>
                    <a:pt x="703275" y="4145139"/>
                  </a:lnTo>
                  <a:lnTo>
                    <a:pt x="703275" y="4146416"/>
                  </a:lnTo>
                  <a:close/>
                </a:path>
                <a:path w="3460750" h="4146550">
                  <a:moveTo>
                    <a:pt x="1401445" y="2392359"/>
                  </a:moveTo>
                  <a:lnTo>
                    <a:pt x="1391234" y="2392359"/>
                  </a:lnTo>
                  <a:lnTo>
                    <a:pt x="1401445" y="2387253"/>
                  </a:lnTo>
                  <a:lnTo>
                    <a:pt x="1401445" y="2392359"/>
                  </a:lnTo>
                  <a:close/>
                </a:path>
                <a:path w="3460750" h="4146550">
                  <a:moveTo>
                    <a:pt x="1401445" y="3679178"/>
                  </a:moveTo>
                  <a:lnTo>
                    <a:pt x="1323587" y="3679178"/>
                  </a:lnTo>
                  <a:lnTo>
                    <a:pt x="1401445" y="3541305"/>
                  </a:lnTo>
                  <a:lnTo>
                    <a:pt x="1401445" y="3679178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8017" y="1951231"/>
              <a:ext cx="6330950" cy="6381750"/>
            </a:xfrm>
            <a:custGeom>
              <a:avLst/>
              <a:gdLst/>
              <a:ahLst/>
              <a:cxnLst/>
              <a:rect l="l" t="t" r="r" b="b"/>
              <a:pathLst>
                <a:path w="6330950" h="6381750">
                  <a:moveTo>
                    <a:pt x="3945890" y="1774189"/>
                  </a:moveTo>
                  <a:lnTo>
                    <a:pt x="3905250" y="1774189"/>
                  </a:lnTo>
                  <a:lnTo>
                    <a:pt x="3905250" y="412750"/>
                  </a:lnTo>
                  <a:lnTo>
                    <a:pt x="4620260" y="0"/>
                  </a:lnTo>
                  <a:lnTo>
                    <a:pt x="4703832" y="48260"/>
                  </a:lnTo>
                  <a:lnTo>
                    <a:pt x="4620260" y="48260"/>
                  </a:lnTo>
                  <a:lnTo>
                    <a:pt x="3976370" y="419100"/>
                  </a:lnTo>
                  <a:lnTo>
                    <a:pt x="4033679" y="452120"/>
                  </a:lnTo>
                  <a:lnTo>
                    <a:pt x="3945890" y="452119"/>
                  </a:lnTo>
                  <a:lnTo>
                    <a:pt x="3945890" y="1774189"/>
                  </a:lnTo>
                  <a:close/>
                </a:path>
                <a:path w="6330950" h="6381750">
                  <a:moveTo>
                    <a:pt x="4714257" y="793750"/>
                  </a:moveTo>
                  <a:lnTo>
                    <a:pt x="4626610" y="793750"/>
                  </a:lnTo>
                  <a:lnTo>
                    <a:pt x="5267960" y="422909"/>
                  </a:lnTo>
                  <a:lnTo>
                    <a:pt x="4620260" y="48260"/>
                  </a:lnTo>
                  <a:lnTo>
                    <a:pt x="4703832" y="48260"/>
                  </a:lnTo>
                  <a:lnTo>
                    <a:pt x="5341620" y="416559"/>
                  </a:lnTo>
                  <a:lnTo>
                    <a:pt x="5341620" y="458470"/>
                  </a:lnTo>
                  <a:lnTo>
                    <a:pt x="5298440" y="458470"/>
                  </a:lnTo>
                  <a:lnTo>
                    <a:pt x="4714257" y="793750"/>
                  </a:lnTo>
                  <a:close/>
                </a:path>
                <a:path w="6330950" h="6381750">
                  <a:moveTo>
                    <a:pt x="4603750" y="1290605"/>
                  </a:moveTo>
                  <a:lnTo>
                    <a:pt x="4603750" y="830580"/>
                  </a:lnTo>
                  <a:lnTo>
                    <a:pt x="3945890" y="452120"/>
                  </a:lnTo>
                  <a:lnTo>
                    <a:pt x="4033679" y="452120"/>
                  </a:lnTo>
                  <a:lnTo>
                    <a:pt x="4626610" y="793750"/>
                  </a:lnTo>
                  <a:lnTo>
                    <a:pt x="4714257" y="793750"/>
                  </a:lnTo>
                  <a:lnTo>
                    <a:pt x="4645660" y="833119"/>
                  </a:lnTo>
                  <a:lnTo>
                    <a:pt x="4645660" y="1256646"/>
                  </a:lnTo>
                  <a:lnTo>
                    <a:pt x="4603750" y="1290605"/>
                  </a:lnTo>
                  <a:close/>
                </a:path>
                <a:path w="6330950" h="6381750">
                  <a:moveTo>
                    <a:pt x="5006991" y="1291590"/>
                  </a:moveTo>
                  <a:lnTo>
                    <a:pt x="4603750" y="1291590"/>
                  </a:lnTo>
                  <a:lnTo>
                    <a:pt x="4645660" y="1257300"/>
                  </a:lnTo>
                  <a:lnTo>
                    <a:pt x="4645660" y="1256646"/>
                  </a:lnTo>
                  <a:lnTo>
                    <a:pt x="5298440" y="727710"/>
                  </a:lnTo>
                  <a:lnTo>
                    <a:pt x="5298440" y="458470"/>
                  </a:lnTo>
                  <a:lnTo>
                    <a:pt x="5341620" y="458470"/>
                  </a:lnTo>
                  <a:lnTo>
                    <a:pt x="5341620" y="706120"/>
                  </a:lnTo>
                  <a:lnTo>
                    <a:pt x="5326380" y="706120"/>
                  </a:lnTo>
                  <a:lnTo>
                    <a:pt x="5552440" y="826769"/>
                  </a:lnTo>
                  <a:lnTo>
                    <a:pt x="5553042" y="882650"/>
                  </a:lnTo>
                  <a:lnTo>
                    <a:pt x="5510530" y="882650"/>
                  </a:lnTo>
                  <a:lnTo>
                    <a:pt x="5006991" y="1291590"/>
                  </a:lnTo>
                  <a:close/>
                </a:path>
                <a:path w="6330950" h="6381750">
                  <a:moveTo>
                    <a:pt x="5341620" y="713740"/>
                  </a:moveTo>
                  <a:lnTo>
                    <a:pt x="5326380" y="706120"/>
                  </a:lnTo>
                  <a:lnTo>
                    <a:pt x="5341620" y="706120"/>
                  </a:lnTo>
                  <a:lnTo>
                    <a:pt x="5341620" y="713740"/>
                  </a:lnTo>
                  <a:close/>
                </a:path>
                <a:path w="6330950" h="6381750">
                  <a:moveTo>
                    <a:pt x="5561887" y="1703070"/>
                  </a:moveTo>
                  <a:lnTo>
                    <a:pt x="5519420" y="1703070"/>
                  </a:lnTo>
                  <a:lnTo>
                    <a:pt x="5510530" y="882650"/>
                  </a:lnTo>
                  <a:lnTo>
                    <a:pt x="5553042" y="882650"/>
                  </a:lnTo>
                  <a:lnTo>
                    <a:pt x="5561887" y="1703070"/>
                  </a:lnTo>
                  <a:close/>
                </a:path>
                <a:path w="6330950" h="6381750">
                  <a:moveTo>
                    <a:pt x="4603750" y="1291590"/>
                  </a:moveTo>
                  <a:lnTo>
                    <a:pt x="4603750" y="1290605"/>
                  </a:lnTo>
                  <a:lnTo>
                    <a:pt x="4645660" y="1256646"/>
                  </a:lnTo>
                  <a:lnTo>
                    <a:pt x="4645660" y="1257300"/>
                  </a:lnTo>
                  <a:lnTo>
                    <a:pt x="4603750" y="1291590"/>
                  </a:lnTo>
                  <a:close/>
                </a:path>
                <a:path w="6330950" h="6381750">
                  <a:moveTo>
                    <a:pt x="4946119" y="1812289"/>
                  </a:moveTo>
                  <a:lnTo>
                    <a:pt x="4645660" y="1812289"/>
                  </a:lnTo>
                  <a:lnTo>
                    <a:pt x="4823460" y="1437640"/>
                  </a:lnTo>
                  <a:lnTo>
                    <a:pt x="4645660" y="1341120"/>
                  </a:lnTo>
                  <a:lnTo>
                    <a:pt x="4643120" y="1341120"/>
                  </a:lnTo>
                  <a:lnTo>
                    <a:pt x="4582160" y="1308100"/>
                  </a:lnTo>
                  <a:lnTo>
                    <a:pt x="4603750" y="1290605"/>
                  </a:lnTo>
                  <a:lnTo>
                    <a:pt x="4603750" y="1291590"/>
                  </a:lnTo>
                  <a:lnTo>
                    <a:pt x="5006991" y="1291590"/>
                  </a:lnTo>
                  <a:lnTo>
                    <a:pt x="4861560" y="1409700"/>
                  </a:lnTo>
                  <a:lnTo>
                    <a:pt x="5088890" y="1511300"/>
                  </a:lnTo>
                  <a:lnTo>
                    <a:pt x="5080000" y="1530350"/>
                  </a:lnTo>
                  <a:lnTo>
                    <a:pt x="4946119" y="1812289"/>
                  </a:lnTo>
                  <a:close/>
                </a:path>
                <a:path w="6330950" h="6381750">
                  <a:moveTo>
                    <a:pt x="4603750" y="1902199"/>
                  </a:moveTo>
                  <a:lnTo>
                    <a:pt x="4603750" y="1320800"/>
                  </a:lnTo>
                  <a:lnTo>
                    <a:pt x="4643120" y="1341120"/>
                  </a:lnTo>
                  <a:lnTo>
                    <a:pt x="4645660" y="1341120"/>
                  </a:lnTo>
                  <a:lnTo>
                    <a:pt x="4645660" y="1812289"/>
                  </a:lnTo>
                  <a:lnTo>
                    <a:pt x="4946119" y="1812289"/>
                  </a:lnTo>
                  <a:lnTo>
                    <a:pt x="4925012" y="1856739"/>
                  </a:lnTo>
                  <a:lnTo>
                    <a:pt x="4625340" y="1856739"/>
                  </a:lnTo>
                  <a:lnTo>
                    <a:pt x="4603750" y="1902199"/>
                  </a:lnTo>
                  <a:close/>
                </a:path>
                <a:path w="6330950" h="6381750">
                  <a:moveTo>
                    <a:pt x="1912620" y="3763010"/>
                  </a:moveTo>
                  <a:lnTo>
                    <a:pt x="1873250" y="3763010"/>
                  </a:lnTo>
                  <a:lnTo>
                    <a:pt x="1873250" y="1945639"/>
                  </a:lnTo>
                  <a:lnTo>
                    <a:pt x="2588260" y="1532890"/>
                  </a:lnTo>
                  <a:lnTo>
                    <a:pt x="2673917" y="1582420"/>
                  </a:lnTo>
                  <a:lnTo>
                    <a:pt x="2585720" y="1582420"/>
                  </a:lnTo>
                  <a:lnTo>
                    <a:pt x="1943100" y="1953260"/>
                  </a:lnTo>
                  <a:lnTo>
                    <a:pt x="2000297" y="1986280"/>
                  </a:lnTo>
                  <a:lnTo>
                    <a:pt x="1912620" y="1986280"/>
                  </a:lnTo>
                  <a:lnTo>
                    <a:pt x="1912620" y="3763010"/>
                  </a:lnTo>
                  <a:close/>
                </a:path>
                <a:path w="6330950" h="6381750">
                  <a:moveTo>
                    <a:pt x="2680987" y="2327910"/>
                  </a:moveTo>
                  <a:lnTo>
                    <a:pt x="2592070" y="2327910"/>
                  </a:lnTo>
                  <a:lnTo>
                    <a:pt x="3233420" y="1957070"/>
                  </a:lnTo>
                  <a:lnTo>
                    <a:pt x="2585720" y="1582420"/>
                  </a:lnTo>
                  <a:lnTo>
                    <a:pt x="2673917" y="1582420"/>
                  </a:lnTo>
                  <a:lnTo>
                    <a:pt x="3148330" y="1856739"/>
                  </a:lnTo>
                  <a:lnTo>
                    <a:pt x="3231672" y="1856739"/>
                  </a:lnTo>
                  <a:lnTo>
                    <a:pt x="3187700" y="1882139"/>
                  </a:lnTo>
                  <a:lnTo>
                    <a:pt x="3305810" y="1950720"/>
                  </a:lnTo>
                  <a:lnTo>
                    <a:pt x="3305810" y="1992630"/>
                  </a:lnTo>
                  <a:lnTo>
                    <a:pt x="3265170" y="1992630"/>
                  </a:lnTo>
                  <a:lnTo>
                    <a:pt x="2680987" y="2327910"/>
                  </a:lnTo>
                  <a:close/>
                </a:path>
                <a:path w="6330950" h="6381750">
                  <a:moveTo>
                    <a:pt x="3231672" y="1856739"/>
                  </a:moveTo>
                  <a:lnTo>
                    <a:pt x="3148330" y="1856739"/>
                  </a:lnTo>
                  <a:lnTo>
                    <a:pt x="3597910" y="1596390"/>
                  </a:lnTo>
                  <a:lnTo>
                    <a:pt x="3683526" y="1645920"/>
                  </a:lnTo>
                  <a:lnTo>
                    <a:pt x="3596640" y="1645920"/>
                  </a:lnTo>
                  <a:lnTo>
                    <a:pt x="3231672" y="1856739"/>
                  </a:lnTo>
                  <a:close/>
                </a:path>
                <a:path w="6330950" h="6381750">
                  <a:moveTo>
                    <a:pt x="4257181" y="3879850"/>
                  </a:moveTo>
                  <a:lnTo>
                    <a:pt x="4208780" y="3879850"/>
                  </a:lnTo>
                  <a:lnTo>
                    <a:pt x="5290820" y="1600200"/>
                  </a:lnTo>
                  <a:lnTo>
                    <a:pt x="5414997" y="1656080"/>
                  </a:lnTo>
                  <a:lnTo>
                    <a:pt x="5312410" y="1656080"/>
                  </a:lnTo>
                  <a:lnTo>
                    <a:pt x="4640580" y="3070860"/>
                  </a:lnTo>
                  <a:lnTo>
                    <a:pt x="4645660" y="3070860"/>
                  </a:lnTo>
                  <a:lnTo>
                    <a:pt x="4645660" y="3149600"/>
                  </a:lnTo>
                  <a:lnTo>
                    <a:pt x="4602480" y="3149600"/>
                  </a:lnTo>
                  <a:lnTo>
                    <a:pt x="4316730" y="3752850"/>
                  </a:lnTo>
                  <a:lnTo>
                    <a:pt x="4316730" y="3761740"/>
                  </a:lnTo>
                  <a:lnTo>
                    <a:pt x="4400256" y="3810000"/>
                  </a:lnTo>
                  <a:lnTo>
                    <a:pt x="4319270" y="3810000"/>
                  </a:lnTo>
                  <a:lnTo>
                    <a:pt x="4319270" y="3823970"/>
                  </a:lnTo>
                  <a:lnTo>
                    <a:pt x="4283710" y="3823970"/>
                  </a:lnTo>
                  <a:lnTo>
                    <a:pt x="4274820" y="3841750"/>
                  </a:lnTo>
                  <a:lnTo>
                    <a:pt x="4274820" y="3842695"/>
                  </a:lnTo>
                  <a:lnTo>
                    <a:pt x="4257181" y="3879850"/>
                  </a:lnTo>
                  <a:close/>
                </a:path>
                <a:path w="6330950" h="6381750">
                  <a:moveTo>
                    <a:pt x="3690637" y="2391410"/>
                  </a:moveTo>
                  <a:lnTo>
                    <a:pt x="3602990" y="2391410"/>
                  </a:lnTo>
                  <a:lnTo>
                    <a:pt x="4244340" y="2020570"/>
                  </a:lnTo>
                  <a:lnTo>
                    <a:pt x="3596640" y="1645920"/>
                  </a:lnTo>
                  <a:lnTo>
                    <a:pt x="3683526" y="1645920"/>
                  </a:lnTo>
                  <a:lnTo>
                    <a:pt x="3905250" y="1774189"/>
                  </a:lnTo>
                  <a:lnTo>
                    <a:pt x="3945890" y="1774189"/>
                  </a:lnTo>
                  <a:lnTo>
                    <a:pt x="3945890" y="1798320"/>
                  </a:lnTo>
                  <a:lnTo>
                    <a:pt x="4316730" y="2012950"/>
                  </a:lnTo>
                  <a:lnTo>
                    <a:pt x="4316730" y="2056130"/>
                  </a:lnTo>
                  <a:lnTo>
                    <a:pt x="4274820" y="2056130"/>
                  </a:lnTo>
                  <a:lnTo>
                    <a:pt x="3690637" y="2391410"/>
                  </a:lnTo>
                  <a:close/>
                </a:path>
                <a:path w="6330950" h="6381750">
                  <a:moveTo>
                    <a:pt x="4733192" y="3924300"/>
                  </a:moveTo>
                  <a:lnTo>
                    <a:pt x="4645660" y="3924300"/>
                  </a:lnTo>
                  <a:lnTo>
                    <a:pt x="5299710" y="3547110"/>
                  </a:lnTo>
                  <a:lnTo>
                    <a:pt x="5299710" y="1684020"/>
                  </a:lnTo>
                  <a:lnTo>
                    <a:pt x="5312410" y="1656080"/>
                  </a:lnTo>
                  <a:lnTo>
                    <a:pt x="5414997" y="1656080"/>
                  </a:lnTo>
                  <a:lnTo>
                    <a:pt x="5446042" y="1670050"/>
                  </a:lnTo>
                  <a:lnTo>
                    <a:pt x="5340350" y="1670050"/>
                  </a:lnTo>
                  <a:lnTo>
                    <a:pt x="5340350" y="2868930"/>
                  </a:lnTo>
                  <a:lnTo>
                    <a:pt x="5423919" y="2917190"/>
                  </a:lnTo>
                  <a:lnTo>
                    <a:pt x="5342890" y="2917190"/>
                  </a:lnTo>
                  <a:lnTo>
                    <a:pt x="5342890" y="3572510"/>
                  </a:lnTo>
                  <a:lnTo>
                    <a:pt x="4733192" y="3924300"/>
                  </a:lnTo>
                  <a:close/>
                </a:path>
                <a:path w="6330950" h="6381750">
                  <a:moveTo>
                    <a:pt x="5562600" y="1769110"/>
                  </a:moveTo>
                  <a:lnTo>
                    <a:pt x="5340350" y="1670050"/>
                  </a:lnTo>
                  <a:lnTo>
                    <a:pt x="5446042" y="1670050"/>
                  </a:lnTo>
                  <a:lnTo>
                    <a:pt x="5519420" y="1703070"/>
                  </a:lnTo>
                  <a:lnTo>
                    <a:pt x="5561887" y="1703070"/>
                  </a:lnTo>
                  <a:lnTo>
                    <a:pt x="5562600" y="1769110"/>
                  </a:lnTo>
                  <a:close/>
                </a:path>
                <a:path w="6330950" h="6381750">
                  <a:moveTo>
                    <a:pt x="4603750" y="1902460"/>
                  </a:moveTo>
                  <a:lnTo>
                    <a:pt x="4603750" y="1902199"/>
                  </a:lnTo>
                  <a:lnTo>
                    <a:pt x="4625340" y="1856739"/>
                  </a:lnTo>
                  <a:lnTo>
                    <a:pt x="4603750" y="1902460"/>
                  </a:lnTo>
                  <a:close/>
                </a:path>
                <a:path w="6330950" h="6381750">
                  <a:moveTo>
                    <a:pt x="4903302" y="1902460"/>
                  </a:moveTo>
                  <a:lnTo>
                    <a:pt x="4603750" y="1902460"/>
                  </a:lnTo>
                  <a:lnTo>
                    <a:pt x="4625340" y="1856739"/>
                  </a:lnTo>
                  <a:lnTo>
                    <a:pt x="4925012" y="1856739"/>
                  </a:lnTo>
                  <a:lnTo>
                    <a:pt x="4903302" y="1902460"/>
                  </a:lnTo>
                  <a:close/>
                </a:path>
                <a:path w="6330950" h="6381750">
                  <a:moveTo>
                    <a:pt x="4263452" y="3249930"/>
                  </a:moveTo>
                  <a:lnTo>
                    <a:pt x="3963670" y="3249930"/>
                  </a:lnTo>
                  <a:lnTo>
                    <a:pt x="4603750" y="1902199"/>
                  </a:lnTo>
                  <a:lnTo>
                    <a:pt x="4603750" y="1902460"/>
                  </a:lnTo>
                  <a:lnTo>
                    <a:pt x="4903302" y="1902460"/>
                  </a:lnTo>
                  <a:lnTo>
                    <a:pt x="4263452" y="3249930"/>
                  </a:lnTo>
                  <a:close/>
                </a:path>
                <a:path w="6330950" h="6381750">
                  <a:moveTo>
                    <a:pt x="2579135" y="4011929"/>
                  </a:moveTo>
                  <a:lnTo>
                    <a:pt x="2269490" y="4011929"/>
                  </a:lnTo>
                  <a:lnTo>
                    <a:pt x="2570480" y="3474720"/>
                  </a:lnTo>
                  <a:lnTo>
                    <a:pt x="2570480" y="2364740"/>
                  </a:lnTo>
                  <a:lnTo>
                    <a:pt x="1912620" y="1986280"/>
                  </a:lnTo>
                  <a:lnTo>
                    <a:pt x="2000297" y="1986280"/>
                  </a:lnTo>
                  <a:lnTo>
                    <a:pt x="2592070" y="2327910"/>
                  </a:lnTo>
                  <a:lnTo>
                    <a:pt x="2680987" y="2327910"/>
                  </a:lnTo>
                  <a:lnTo>
                    <a:pt x="2612390" y="2367280"/>
                  </a:lnTo>
                  <a:lnTo>
                    <a:pt x="2612390" y="3398520"/>
                  </a:lnTo>
                  <a:lnTo>
                    <a:pt x="2611120" y="3401060"/>
                  </a:lnTo>
                  <a:lnTo>
                    <a:pt x="2921430" y="3401060"/>
                  </a:lnTo>
                  <a:lnTo>
                    <a:pt x="2579135" y="4011929"/>
                  </a:lnTo>
                  <a:close/>
                </a:path>
                <a:path w="6330950" h="6381750">
                  <a:moveTo>
                    <a:pt x="3307079" y="2674620"/>
                  </a:moveTo>
                  <a:lnTo>
                    <a:pt x="3265170" y="2651760"/>
                  </a:lnTo>
                  <a:lnTo>
                    <a:pt x="3265170" y="1992630"/>
                  </a:lnTo>
                  <a:lnTo>
                    <a:pt x="3305810" y="1992630"/>
                  </a:lnTo>
                  <a:lnTo>
                    <a:pt x="3305810" y="2221230"/>
                  </a:lnTo>
                  <a:lnTo>
                    <a:pt x="3392302" y="2270760"/>
                  </a:lnTo>
                  <a:lnTo>
                    <a:pt x="3307079" y="2270760"/>
                  </a:lnTo>
                  <a:lnTo>
                    <a:pt x="3307079" y="2674620"/>
                  </a:lnTo>
                  <a:close/>
                </a:path>
                <a:path w="6330950" h="6381750">
                  <a:moveTo>
                    <a:pt x="4274820" y="2593340"/>
                  </a:moveTo>
                  <a:lnTo>
                    <a:pt x="4274820" y="2056130"/>
                  </a:lnTo>
                  <a:lnTo>
                    <a:pt x="4316730" y="2056130"/>
                  </a:lnTo>
                  <a:lnTo>
                    <a:pt x="4316730" y="2504440"/>
                  </a:lnTo>
                  <a:lnTo>
                    <a:pt x="4274820" y="2593340"/>
                  </a:lnTo>
                  <a:close/>
                </a:path>
                <a:path w="6330950" h="6381750">
                  <a:moveTo>
                    <a:pt x="3622040" y="2914650"/>
                  </a:moveTo>
                  <a:lnTo>
                    <a:pt x="3581400" y="2914650"/>
                  </a:lnTo>
                  <a:lnTo>
                    <a:pt x="3581400" y="2428240"/>
                  </a:lnTo>
                  <a:lnTo>
                    <a:pt x="3307079" y="2270760"/>
                  </a:lnTo>
                  <a:lnTo>
                    <a:pt x="3392302" y="2270760"/>
                  </a:lnTo>
                  <a:lnTo>
                    <a:pt x="3602990" y="2391410"/>
                  </a:lnTo>
                  <a:lnTo>
                    <a:pt x="3690637" y="2391410"/>
                  </a:lnTo>
                  <a:lnTo>
                    <a:pt x="3622040" y="2430780"/>
                  </a:lnTo>
                  <a:lnTo>
                    <a:pt x="3622040" y="2914650"/>
                  </a:lnTo>
                  <a:close/>
                </a:path>
                <a:path w="6330950" h="6381750">
                  <a:moveTo>
                    <a:pt x="2921430" y="3401060"/>
                  </a:moveTo>
                  <a:lnTo>
                    <a:pt x="2611120" y="3401060"/>
                  </a:lnTo>
                  <a:lnTo>
                    <a:pt x="3084830" y="2555240"/>
                  </a:lnTo>
                  <a:lnTo>
                    <a:pt x="3307079" y="2674620"/>
                  </a:lnTo>
                  <a:lnTo>
                    <a:pt x="3363685" y="2724150"/>
                  </a:lnTo>
                  <a:lnTo>
                    <a:pt x="3300729" y="2724150"/>
                  </a:lnTo>
                  <a:lnTo>
                    <a:pt x="2921430" y="3401060"/>
                  </a:lnTo>
                  <a:close/>
                </a:path>
                <a:path w="6330950" h="6381750">
                  <a:moveTo>
                    <a:pt x="4156710" y="3474720"/>
                  </a:moveTo>
                  <a:lnTo>
                    <a:pt x="3300729" y="2724150"/>
                  </a:lnTo>
                  <a:lnTo>
                    <a:pt x="3363685" y="2724150"/>
                  </a:lnTo>
                  <a:lnTo>
                    <a:pt x="3581400" y="2914650"/>
                  </a:lnTo>
                  <a:lnTo>
                    <a:pt x="3622040" y="2914650"/>
                  </a:lnTo>
                  <a:lnTo>
                    <a:pt x="3622040" y="2950210"/>
                  </a:lnTo>
                  <a:lnTo>
                    <a:pt x="3963670" y="3249930"/>
                  </a:lnTo>
                  <a:lnTo>
                    <a:pt x="4263452" y="3249930"/>
                  </a:lnTo>
                  <a:lnTo>
                    <a:pt x="4156710" y="3474720"/>
                  </a:lnTo>
                  <a:close/>
                </a:path>
                <a:path w="6330950" h="6381750">
                  <a:moveTo>
                    <a:pt x="1774635" y="6179820"/>
                  </a:moveTo>
                  <a:lnTo>
                    <a:pt x="1483360" y="6179820"/>
                  </a:lnTo>
                  <a:lnTo>
                    <a:pt x="6240780" y="3435350"/>
                  </a:lnTo>
                  <a:lnTo>
                    <a:pt x="5342890" y="2917190"/>
                  </a:lnTo>
                  <a:lnTo>
                    <a:pt x="5423919" y="2917190"/>
                  </a:lnTo>
                  <a:lnTo>
                    <a:pt x="6299200" y="3422650"/>
                  </a:lnTo>
                  <a:lnTo>
                    <a:pt x="6299200" y="3567429"/>
                  </a:lnTo>
                  <a:lnTo>
                    <a:pt x="1774635" y="6179820"/>
                  </a:lnTo>
                  <a:close/>
                </a:path>
                <a:path w="6330950" h="6381750">
                  <a:moveTo>
                    <a:pt x="4645660" y="3070860"/>
                  </a:moveTo>
                  <a:lnTo>
                    <a:pt x="4640580" y="3070860"/>
                  </a:lnTo>
                  <a:lnTo>
                    <a:pt x="4645660" y="3060700"/>
                  </a:lnTo>
                  <a:lnTo>
                    <a:pt x="4645660" y="3070860"/>
                  </a:lnTo>
                  <a:close/>
                </a:path>
                <a:path w="6330950" h="6381750">
                  <a:moveTo>
                    <a:pt x="2202967" y="5222240"/>
                  </a:moveTo>
                  <a:lnTo>
                    <a:pt x="2153920" y="5222240"/>
                  </a:lnTo>
                  <a:lnTo>
                    <a:pt x="3335020" y="3114040"/>
                  </a:lnTo>
                  <a:lnTo>
                    <a:pt x="3411818" y="3181350"/>
                  </a:lnTo>
                  <a:lnTo>
                    <a:pt x="3347720" y="3181350"/>
                  </a:lnTo>
                  <a:lnTo>
                    <a:pt x="3307079" y="3253740"/>
                  </a:lnTo>
                  <a:lnTo>
                    <a:pt x="3305810" y="3253740"/>
                  </a:lnTo>
                  <a:lnTo>
                    <a:pt x="3305810" y="3328670"/>
                  </a:lnTo>
                  <a:lnTo>
                    <a:pt x="3265170" y="3328670"/>
                  </a:lnTo>
                  <a:lnTo>
                    <a:pt x="2612390" y="4493260"/>
                  </a:lnTo>
                  <a:lnTo>
                    <a:pt x="2612390" y="4568190"/>
                  </a:lnTo>
                  <a:lnTo>
                    <a:pt x="2570480" y="4568190"/>
                  </a:lnTo>
                  <a:lnTo>
                    <a:pt x="2335530" y="4987290"/>
                  </a:lnTo>
                  <a:lnTo>
                    <a:pt x="2399208" y="5024120"/>
                  </a:lnTo>
                  <a:lnTo>
                    <a:pt x="2315210" y="5024120"/>
                  </a:lnTo>
                  <a:lnTo>
                    <a:pt x="2269490" y="5105400"/>
                  </a:lnTo>
                  <a:lnTo>
                    <a:pt x="2269490" y="5180330"/>
                  </a:lnTo>
                  <a:lnTo>
                    <a:pt x="2226310" y="5180330"/>
                  </a:lnTo>
                  <a:lnTo>
                    <a:pt x="2202967" y="5222240"/>
                  </a:lnTo>
                  <a:close/>
                </a:path>
                <a:path w="6330950" h="6381750">
                  <a:moveTo>
                    <a:pt x="4728790" y="3926840"/>
                  </a:moveTo>
                  <a:lnTo>
                    <a:pt x="4602480" y="3926840"/>
                  </a:lnTo>
                  <a:lnTo>
                    <a:pt x="4602480" y="3149600"/>
                  </a:lnTo>
                  <a:lnTo>
                    <a:pt x="4645660" y="3149600"/>
                  </a:lnTo>
                  <a:lnTo>
                    <a:pt x="4645660" y="3924300"/>
                  </a:lnTo>
                  <a:lnTo>
                    <a:pt x="4733192" y="3924300"/>
                  </a:lnTo>
                  <a:lnTo>
                    <a:pt x="4728790" y="3926840"/>
                  </a:lnTo>
                  <a:close/>
                </a:path>
                <a:path w="6330950" h="6381750">
                  <a:moveTo>
                    <a:pt x="3700768" y="4512310"/>
                  </a:moveTo>
                  <a:lnTo>
                    <a:pt x="3580129" y="4512310"/>
                  </a:lnTo>
                  <a:lnTo>
                    <a:pt x="3580129" y="3385820"/>
                  </a:lnTo>
                  <a:lnTo>
                    <a:pt x="3347720" y="3181350"/>
                  </a:lnTo>
                  <a:lnTo>
                    <a:pt x="3411818" y="3181350"/>
                  </a:lnTo>
                  <a:lnTo>
                    <a:pt x="3658151" y="3397250"/>
                  </a:lnTo>
                  <a:lnTo>
                    <a:pt x="3594100" y="3397250"/>
                  </a:lnTo>
                  <a:lnTo>
                    <a:pt x="3622040" y="3422650"/>
                  </a:lnTo>
                  <a:lnTo>
                    <a:pt x="3622040" y="4511040"/>
                  </a:lnTo>
                  <a:lnTo>
                    <a:pt x="3702969" y="4511040"/>
                  </a:lnTo>
                  <a:lnTo>
                    <a:pt x="3700768" y="4512310"/>
                  </a:lnTo>
                  <a:close/>
                </a:path>
                <a:path w="6330950" h="6381750">
                  <a:moveTo>
                    <a:pt x="2694250" y="5123180"/>
                  </a:moveTo>
                  <a:lnTo>
                    <a:pt x="2612390" y="5123180"/>
                  </a:lnTo>
                  <a:lnTo>
                    <a:pt x="3265170" y="4745990"/>
                  </a:lnTo>
                  <a:lnTo>
                    <a:pt x="3265170" y="3328670"/>
                  </a:lnTo>
                  <a:lnTo>
                    <a:pt x="3305810" y="3328670"/>
                  </a:lnTo>
                  <a:lnTo>
                    <a:pt x="3305810" y="4354830"/>
                  </a:lnTo>
                  <a:lnTo>
                    <a:pt x="3385451" y="4400550"/>
                  </a:lnTo>
                  <a:lnTo>
                    <a:pt x="3308350" y="4400550"/>
                  </a:lnTo>
                  <a:lnTo>
                    <a:pt x="3308350" y="4768850"/>
                  </a:lnTo>
                  <a:lnTo>
                    <a:pt x="2694250" y="5123180"/>
                  </a:lnTo>
                  <a:close/>
                </a:path>
                <a:path w="6330950" h="6381750">
                  <a:moveTo>
                    <a:pt x="4224020" y="3949700"/>
                  </a:moveTo>
                  <a:lnTo>
                    <a:pt x="3594100" y="3397250"/>
                  </a:lnTo>
                  <a:lnTo>
                    <a:pt x="3658151" y="3397250"/>
                  </a:lnTo>
                  <a:lnTo>
                    <a:pt x="4208780" y="3879850"/>
                  </a:lnTo>
                  <a:lnTo>
                    <a:pt x="4257181" y="3879850"/>
                  </a:lnTo>
                  <a:lnTo>
                    <a:pt x="4224020" y="3949700"/>
                  </a:lnTo>
                  <a:close/>
                </a:path>
                <a:path w="6330950" h="6381750">
                  <a:moveTo>
                    <a:pt x="1482090" y="6348730"/>
                  </a:moveTo>
                  <a:lnTo>
                    <a:pt x="1471930" y="6342380"/>
                  </a:lnTo>
                  <a:lnTo>
                    <a:pt x="0" y="5492750"/>
                  </a:lnTo>
                  <a:lnTo>
                    <a:pt x="0" y="5349240"/>
                  </a:lnTo>
                  <a:lnTo>
                    <a:pt x="835660" y="4866640"/>
                  </a:lnTo>
                  <a:lnTo>
                    <a:pt x="835660" y="3989070"/>
                  </a:lnTo>
                  <a:lnTo>
                    <a:pt x="1550670" y="3576320"/>
                  </a:lnTo>
                  <a:lnTo>
                    <a:pt x="1636252" y="3625850"/>
                  </a:lnTo>
                  <a:lnTo>
                    <a:pt x="1548130" y="3625850"/>
                  </a:lnTo>
                  <a:lnTo>
                    <a:pt x="904240" y="3997960"/>
                  </a:lnTo>
                  <a:lnTo>
                    <a:pt x="959532" y="4029710"/>
                  </a:lnTo>
                  <a:lnTo>
                    <a:pt x="875030" y="4029710"/>
                  </a:lnTo>
                  <a:lnTo>
                    <a:pt x="875030" y="4916170"/>
                  </a:lnTo>
                  <a:lnTo>
                    <a:pt x="833119" y="4916170"/>
                  </a:lnTo>
                  <a:lnTo>
                    <a:pt x="63500" y="5360670"/>
                  </a:lnTo>
                  <a:lnTo>
                    <a:pt x="1483360" y="6179820"/>
                  </a:lnTo>
                  <a:lnTo>
                    <a:pt x="1774635" y="6179820"/>
                  </a:lnTo>
                  <a:lnTo>
                    <a:pt x="1482090" y="6348730"/>
                  </a:lnTo>
                  <a:close/>
                </a:path>
                <a:path w="6330950" h="6381750">
                  <a:moveTo>
                    <a:pt x="1642127" y="4371340"/>
                  </a:moveTo>
                  <a:lnTo>
                    <a:pt x="1554480" y="4371340"/>
                  </a:lnTo>
                  <a:lnTo>
                    <a:pt x="2195830" y="4000500"/>
                  </a:lnTo>
                  <a:lnTo>
                    <a:pt x="1548130" y="3625850"/>
                  </a:lnTo>
                  <a:lnTo>
                    <a:pt x="1636252" y="3625850"/>
                  </a:lnTo>
                  <a:lnTo>
                    <a:pt x="1873250" y="3763010"/>
                  </a:lnTo>
                  <a:lnTo>
                    <a:pt x="1912620" y="3763010"/>
                  </a:lnTo>
                  <a:lnTo>
                    <a:pt x="1912620" y="3788410"/>
                  </a:lnTo>
                  <a:lnTo>
                    <a:pt x="2269490" y="3994150"/>
                  </a:lnTo>
                  <a:lnTo>
                    <a:pt x="2269490" y="4011929"/>
                  </a:lnTo>
                  <a:lnTo>
                    <a:pt x="2579135" y="4011929"/>
                  </a:lnTo>
                  <a:lnTo>
                    <a:pt x="2565614" y="4036060"/>
                  </a:lnTo>
                  <a:lnTo>
                    <a:pt x="2226310" y="4036060"/>
                  </a:lnTo>
                  <a:lnTo>
                    <a:pt x="1642127" y="4371340"/>
                  </a:lnTo>
                  <a:close/>
                </a:path>
                <a:path w="6330950" h="6381750">
                  <a:moveTo>
                    <a:pt x="4625340" y="3986529"/>
                  </a:moveTo>
                  <a:lnTo>
                    <a:pt x="4319270" y="3810000"/>
                  </a:lnTo>
                  <a:lnTo>
                    <a:pt x="4400256" y="3810000"/>
                  </a:lnTo>
                  <a:lnTo>
                    <a:pt x="4602480" y="3926840"/>
                  </a:lnTo>
                  <a:lnTo>
                    <a:pt x="4728790" y="3926840"/>
                  </a:lnTo>
                  <a:lnTo>
                    <a:pt x="4625340" y="3986529"/>
                  </a:lnTo>
                  <a:close/>
                </a:path>
                <a:path w="6330950" h="6381750">
                  <a:moveTo>
                    <a:pt x="4274820" y="3842695"/>
                  </a:moveTo>
                  <a:lnTo>
                    <a:pt x="4274820" y="3841750"/>
                  </a:lnTo>
                  <a:lnTo>
                    <a:pt x="4283710" y="3823970"/>
                  </a:lnTo>
                  <a:lnTo>
                    <a:pt x="4274820" y="3842695"/>
                  </a:lnTo>
                  <a:close/>
                </a:path>
                <a:path w="6330950" h="6381750">
                  <a:moveTo>
                    <a:pt x="3702969" y="4511040"/>
                  </a:moveTo>
                  <a:lnTo>
                    <a:pt x="3622040" y="4511040"/>
                  </a:lnTo>
                  <a:lnTo>
                    <a:pt x="4274820" y="4133850"/>
                  </a:lnTo>
                  <a:lnTo>
                    <a:pt x="4274820" y="3842695"/>
                  </a:lnTo>
                  <a:lnTo>
                    <a:pt x="4283710" y="3823970"/>
                  </a:lnTo>
                  <a:lnTo>
                    <a:pt x="4319270" y="3823970"/>
                  </a:lnTo>
                  <a:lnTo>
                    <a:pt x="4319270" y="4155440"/>
                  </a:lnTo>
                  <a:lnTo>
                    <a:pt x="3702969" y="4511040"/>
                  </a:lnTo>
                  <a:close/>
                </a:path>
                <a:path w="6330950" h="6381750">
                  <a:moveTo>
                    <a:pt x="1655390" y="5708650"/>
                  </a:moveTo>
                  <a:lnTo>
                    <a:pt x="1532890" y="5708650"/>
                  </a:lnTo>
                  <a:lnTo>
                    <a:pt x="1532890" y="4408170"/>
                  </a:lnTo>
                  <a:lnTo>
                    <a:pt x="875030" y="4029710"/>
                  </a:lnTo>
                  <a:lnTo>
                    <a:pt x="959532" y="4029710"/>
                  </a:lnTo>
                  <a:lnTo>
                    <a:pt x="1554480" y="4371340"/>
                  </a:lnTo>
                  <a:lnTo>
                    <a:pt x="1642127" y="4371340"/>
                  </a:lnTo>
                  <a:lnTo>
                    <a:pt x="1573530" y="4410710"/>
                  </a:lnTo>
                  <a:lnTo>
                    <a:pt x="1573530" y="5706110"/>
                  </a:lnTo>
                  <a:lnTo>
                    <a:pt x="1659792" y="5706110"/>
                  </a:lnTo>
                  <a:lnTo>
                    <a:pt x="1655390" y="5708650"/>
                  </a:lnTo>
                  <a:close/>
                </a:path>
                <a:path w="6330950" h="6381750">
                  <a:moveTo>
                    <a:pt x="2226310" y="4086860"/>
                  </a:moveTo>
                  <a:lnTo>
                    <a:pt x="2226310" y="4036060"/>
                  </a:lnTo>
                  <a:lnTo>
                    <a:pt x="2565614" y="4036060"/>
                  </a:lnTo>
                  <a:lnTo>
                    <a:pt x="2547111" y="4069079"/>
                  </a:lnTo>
                  <a:lnTo>
                    <a:pt x="2236470" y="4069079"/>
                  </a:lnTo>
                  <a:lnTo>
                    <a:pt x="2226310" y="4086860"/>
                  </a:lnTo>
                  <a:close/>
                </a:path>
                <a:path w="6330950" h="6381750">
                  <a:moveTo>
                    <a:pt x="2170430" y="5280660"/>
                  </a:moveTo>
                  <a:lnTo>
                    <a:pt x="1924050" y="5139690"/>
                  </a:lnTo>
                  <a:lnTo>
                    <a:pt x="1703070" y="5021580"/>
                  </a:lnTo>
                  <a:lnTo>
                    <a:pt x="2236470" y="4069079"/>
                  </a:lnTo>
                  <a:lnTo>
                    <a:pt x="2547111" y="4069079"/>
                  </a:lnTo>
                  <a:lnTo>
                    <a:pt x="1962150" y="5113020"/>
                  </a:lnTo>
                  <a:lnTo>
                    <a:pt x="2153920" y="5222240"/>
                  </a:lnTo>
                  <a:lnTo>
                    <a:pt x="2202967" y="5222240"/>
                  </a:lnTo>
                  <a:lnTo>
                    <a:pt x="2170430" y="5280660"/>
                  </a:lnTo>
                  <a:close/>
                </a:path>
                <a:path w="6330950" h="6381750">
                  <a:moveTo>
                    <a:pt x="3601720" y="4569460"/>
                  </a:moveTo>
                  <a:lnTo>
                    <a:pt x="3308350" y="4400550"/>
                  </a:lnTo>
                  <a:lnTo>
                    <a:pt x="3385451" y="4400550"/>
                  </a:lnTo>
                  <a:lnTo>
                    <a:pt x="3580129" y="4512310"/>
                  </a:lnTo>
                  <a:lnTo>
                    <a:pt x="3700768" y="4512310"/>
                  </a:lnTo>
                  <a:lnTo>
                    <a:pt x="3601720" y="4569460"/>
                  </a:lnTo>
                  <a:close/>
                </a:path>
                <a:path w="6330950" h="6381750">
                  <a:moveTo>
                    <a:pt x="2612390" y="5123180"/>
                  </a:moveTo>
                  <a:lnTo>
                    <a:pt x="2570480" y="5123180"/>
                  </a:lnTo>
                  <a:lnTo>
                    <a:pt x="2570480" y="4568190"/>
                  </a:lnTo>
                  <a:lnTo>
                    <a:pt x="2612390" y="4568190"/>
                  </a:lnTo>
                  <a:lnTo>
                    <a:pt x="2612390" y="5123180"/>
                  </a:lnTo>
                  <a:close/>
                </a:path>
                <a:path w="6330950" h="6381750">
                  <a:moveTo>
                    <a:pt x="1551940" y="5768340"/>
                  </a:moveTo>
                  <a:lnTo>
                    <a:pt x="833119" y="5353050"/>
                  </a:lnTo>
                  <a:lnTo>
                    <a:pt x="833119" y="4916170"/>
                  </a:lnTo>
                  <a:lnTo>
                    <a:pt x="875030" y="4916170"/>
                  </a:lnTo>
                  <a:lnTo>
                    <a:pt x="875030" y="5328920"/>
                  </a:lnTo>
                  <a:lnTo>
                    <a:pt x="1532890" y="5708650"/>
                  </a:lnTo>
                  <a:lnTo>
                    <a:pt x="1655390" y="5708650"/>
                  </a:lnTo>
                  <a:lnTo>
                    <a:pt x="1551940" y="5768340"/>
                  </a:lnTo>
                  <a:close/>
                </a:path>
                <a:path w="6330950" h="6381750">
                  <a:moveTo>
                    <a:pt x="2590800" y="5182870"/>
                  </a:moveTo>
                  <a:lnTo>
                    <a:pt x="2315210" y="5024120"/>
                  </a:lnTo>
                  <a:lnTo>
                    <a:pt x="2399208" y="5024120"/>
                  </a:lnTo>
                  <a:lnTo>
                    <a:pt x="2570480" y="5123180"/>
                  </a:lnTo>
                  <a:lnTo>
                    <a:pt x="2694250" y="5123180"/>
                  </a:lnTo>
                  <a:lnTo>
                    <a:pt x="2590800" y="5182870"/>
                  </a:lnTo>
                  <a:close/>
                </a:path>
                <a:path w="6330950" h="6381750">
                  <a:moveTo>
                    <a:pt x="1659792" y="5706110"/>
                  </a:moveTo>
                  <a:lnTo>
                    <a:pt x="1573530" y="5706110"/>
                  </a:lnTo>
                  <a:lnTo>
                    <a:pt x="2226310" y="5328920"/>
                  </a:lnTo>
                  <a:lnTo>
                    <a:pt x="2226310" y="5180330"/>
                  </a:lnTo>
                  <a:lnTo>
                    <a:pt x="2269490" y="5180330"/>
                  </a:lnTo>
                  <a:lnTo>
                    <a:pt x="2269490" y="5354320"/>
                  </a:lnTo>
                  <a:lnTo>
                    <a:pt x="1659792" y="570611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03255" y="3670331"/>
            <a:ext cx="8051508" cy="269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00000"/>
              </a:lnSpc>
              <a:spcBef>
                <a:spcPts val="100"/>
              </a:spcBef>
            </a:pPr>
            <a:r>
              <a:rPr lang="en-GB" sz="8700" b="1" spc="-10" dirty="0">
                <a:solidFill>
                  <a:srgbClr val="F6B4A6"/>
                </a:solidFill>
                <a:latin typeface="+mn-lt"/>
                <a:cs typeface="Arial"/>
              </a:rPr>
              <a:t>1. Inspect And Clean The Data</a:t>
            </a:r>
            <a:endParaRPr sz="8700" dirty="0">
              <a:latin typeface="+mn-lt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551559"/>
            <a:ext cx="16230600" cy="1704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5500" b="1" spc="-10" dirty="0">
                <a:latin typeface="+mn-lt"/>
                <a:cs typeface="TeXGyreTermes"/>
              </a:rPr>
              <a:t>I notice that there are 135.080 records with null values in the ”CustomerID” column and remove these</a:t>
            </a:r>
            <a:endParaRPr lang="en-US" sz="5500" dirty="0">
              <a:latin typeface="+mn-lt"/>
              <a:cs typeface="TeXGyreTerme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F792D-2DCA-592E-AE98-3F9D6BD97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90900"/>
            <a:ext cx="1501637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3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551559"/>
            <a:ext cx="15849600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800" b="1" spc="-10" dirty="0">
                <a:latin typeface="+mn-lt"/>
                <a:cs typeface="TeXGyreTermes"/>
              </a:rPr>
              <a:t>I will check for duplicates by assigning duplicates with a value of &gt;1 (If </a:t>
            </a:r>
            <a:r>
              <a:rPr lang="en-US" sz="4800" b="1" spc="-10" dirty="0" err="1">
                <a:latin typeface="+mn-lt"/>
                <a:cs typeface="TeXGyreTermes"/>
              </a:rPr>
              <a:t>row_num</a:t>
            </a:r>
            <a:r>
              <a:rPr lang="en-US" sz="4800" b="1" spc="-10" dirty="0">
                <a:latin typeface="+mn-lt"/>
                <a:cs typeface="TeXGyreTermes"/>
              </a:rPr>
              <a:t> is 2+ it means there is a duplicate).</a:t>
            </a:r>
            <a:br>
              <a:rPr lang="en-US" sz="4800" b="1" spc="-10" dirty="0">
                <a:latin typeface="+mn-lt"/>
                <a:cs typeface="TeXGyreTermes"/>
              </a:rPr>
            </a:br>
            <a:r>
              <a:rPr lang="en-US" sz="4800" b="1" spc="-10" dirty="0">
                <a:latin typeface="+mn-lt"/>
                <a:cs typeface="TeXGyreTermes"/>
              </a:rPr>
              <a:t>For this method to work I need to add a </a:t>
            </a:r>
            <a:r>
              <a:rPr lang="en-US" sz="4800" b="1" spc="-10" dirty="0" err="1">
                <a:latin typeface="+mn-lt"/>
                <a:cs typeface="TeXGyreTermes"/>
              </a:rPr>
              <a:t>UniqueID</a:t>
            </a:r>
            <a:r>
              <a:rPr lang="en-US" sz="4800" b="1" spc="-10" dirty="0">
                <a:latin typeface="+mn-lt"/>
                <a:cs typeface="TeXGyreTermes"/>
              </a:rPr>
              <a:t> column first.  </a:t>
            </a:r>
            <a:endParaRPr lang="en-US" sz="4800" dirty="0">
              <a:latin typeface="+mn-lt"/>
              <a:cs typeface="TeXGyreTerme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CDCF2-5C63-4A55-CB95-088226691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79" y="3371174"/>
            <a:ext cx="1528144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1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0" y="551559"/>
            <a:ext cx="13792200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800" b="1" spc="-10" dirty="0">
                <a:latin typeface="+mn-lt"/>
                <a:cs typeface="TeXGyreTermes"/>
              </a:rPr>
              <a:t>Another thing we need to consider is to remove the negative quantities there seems to be when items have been returned / orders cancelled  </a:t>
            </a:r>
            <a:endParaRPr lang="en-US" sz="4800" dirty="0">
              <a:latin typeface="+mn-lt"/>
              <a:cs typeface="TeXGyreTerme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3296C-2D5B-7F01-C58C-F45C6306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173" y="4394200"/>
            <a:ext cx="11327653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478017" y="1951231"/>
            <a:ext cx="6330950" cy="6381750"/>
            <a:chOff x="10478017" y="1951231"/>
            <a:chExt cx="6330950" cy="6381750"/>
          </a:xfrm>
        </p:grpSpPr>
        <p:sp>
          <p:nvSpPr>
            <p:cNvPr id="4" name="object 4"/>
            <p:cNvSpPr/>
            <p:nvPr/>
          </p:nvSpPr>
          <p:spPr>
            <a:xfrm>
              <a:off x="10499715" y="2796345"/>
              <a:ext cx="6290310" cy="5392420"/>
            </a:xfrm>
            <a:custGeom>
              <a:avLst/>
              <a:gdLst/>
              <a:ahLst/>
              <a:cxnLst/>
              <a:rect l="l" t="t" r="r" b="b"/>
              <a:pathLst>
                <a:path w="6290309" h="5392420">
                  <a:moveTo>
                    <a:pt x="4441699" y="2614489"/>
                  </a:moveTo>
                  <a:lnTo>
                    <a:pt x="4149453" y="2614489"/>
                  </a:lnTo>
                  <a:lnTo>
                    <a:pt x="5064605" y="684260"/>
                  </a:lnTo>
                  <a:lnTo>
                    <a:pt x="4824649" y="575749"/>
                  </a:lnTo>
                  <a:lnTo>
                    <a:pt x="5535583" y="0"/>
                  </a:lnTo>
                  <a:lnTo>
                    <a:pt x="5544564" y="792772"/>
                  </a:lnTo>
                  <a:lnTo>
                    <a:pt x="5305837" y="792772"/>
                  </a:lnTo>
                  <a:lnTo>
                    <a:pt x="4441699" y="2614489"/>
                  </a:lnTo>
                  <a:close/>
                </a:path>
                <a:path w="6290309" h="5392420">
                  <a:moveTo>
                    <a:pt x="5545794" y="901283"/>
                  </a:moveTo>
                  <a:lnTo>
                    <a:pt x="5305837" y="792772"/>
                  </a:lnTo>
                  <a:lnTo>
                    <a:pt x="5544564" y="792772"/>
                  </a:lnTo>
                  <a:lnTo>
                    <a:pt x="5545794" y="901283"/>
                  </a:lnTo>
                  <a:close/>
                </a:path>
                <a:path w="6290309" h="5392420">
                  <a:moveTo>
                    <a:pt x="2151946" y="4434929"/>
                  </a:moveTo>
                  <a:lnTo>
                    <a:pt x="1922201" y="4303438"/>
                  </a:lnTo>
                  <a:lnTo>
                    <a:pt x="3290461" y="1861291"/>
                  </a:lnTo>
                  <a:lnTo>
                    <a:pt x="3813136" y="2319593"/>
                  </a:lnTo>
                  <a:lnTo>
                    <a:pt x="3336410" y="2319593"/>
                  </a:lnTo>
                  <a:lnTo>
                    <a:pt x="2151946" y="4434929"/>
                  </a:lnTo>
                  <a:close/>
                </a:path>
                <a:path w="6290309" h="5392420">
                  <a:moveTo>
                    <a:pt x="5330611" y="3162153"/>
                  </a:moveTo>
                  <a:lnTo>
                    <a:pt x="4626813" y="3162153"/>
                  </a:lnTo>
                  <a:lnTo>
                    <a:pt x="5347957" y="2745979"/>
                  </a:lnTo>
                  <a:lnTo>
                    <a:pt x="5347957" y="2062995"/>
                  </a:lnTo>
                  <a:lnTo>
                    <a:pt x="6289913" y="2608106"/>
                  </a:lnTo>
                  <a:lnTo>
                    <a:pt x="5330611" y="3162153"/>
                  </a:lnTo>
                  <a:close/>
                </a:path>
                <a:path w="6290309" h="5392420">
                  <a:moveTo>
                    <a:pt x="4215824" y="3090663"/>
                  </a:moveTo>
                  <a:lnTo>
                    <a:pt x="3336410" y="2319593"/>
                  </a:lnTo>
                  <a:lnTo>
                    <a:pt x="3813136" y="2319593"/>
                  </a:lnTo>
                  <a:lnTo>
                    <a:pt x="4149453" y="2614489"/>
                  </a:lnTo>
                  <a:lnTo>
                    <a:pt x="4441699" y="2614489"/>
                  </a:lnTo>
                  <a:lnTo>
                    <a:pt x="4215824" y="3090663"/>
                  </a:lnTo>
                  <a:close/>
                </a:path>
                <a:path w="6290309" h="5392420">
                  <a:moveTo>
                    <a:pt x="4316051" y="3748115"/>
                  </a:moveTo>
                  <a:lnTo>
                    <a:pt x="3598065" y="3748115"/>
                  </a:lnTo>
                  <a:lnTo>
                    <a:pt x="4319209" y="3331941"/>
                  </a:lnTo>
                  <a:lnTo>
                    <a:pt x="4319209" y="2984704"/>
                  </a:lnTo>
                  <a:lnTo>
                    <a:pt x="4626813" y="3162153"/>
                  </a:lnTo>
                  <a:lnTo>
                    <a:pt x="5330611" y="3162153"/>
                  </a:lnTo>
                  <a:lnTo>
                    <a:pt x="4316051" y="3748115"/>
                  </a:lnTo>
                  <a:close/>
                </a:path>
                <a:path w="6290309" h="5392420">
                  <a:moveTo>
                    <a:pt x="3248442" y="4364715"/>
                  </a:moveTo>
                  <a:lnTo>
                    <a:pt x="2582080" y="4364715"/>
                  </a:lnTo>
                  <a:lnTo>
                    <a:pt x="3303225" y="3948542"/>
                  </a:lnTo>
                  <a:lnTo>
                    <a:pt x="3303225" y="3578326"/>
                  </a:lnTo>
                  <a:lnTo>
                    <a:pt x="3598065" y="3748115"/>
                  </a:lnTo>
                  <a:lnTo>
                    <a:pt x="4316051" y="3748115"/>
                  </a:lnTo>
                  <a:lnTo>
                    <a:pt x="3248442" y="4364715"/>
                  </a:lnTo>
                  <a:close/>
                </a:path>
                <a:path w="6290309" h="5392420">
                  <a:moveTo>
                    <a:pt x="1469092" y="5392383"/>
                  </a:moveTo>
                  <a:lnTo>
                    <a:pt x="0" y="4543440"/>
                  </a:lnTo>
                  <a:lnTo>
                    <a:pt x="815595" y="4072373"/>
                  </a:lnTo>
                  <a:lnTo>
                    <a:pt x="815595" y="4535781"/>
                  </a:lnTo>
                  <a:lnTo>
                    <a:pt x="1538016" y="4953231"/>
                  </a:lnTo>
                  <a:lnTo>
                    <a:pt x="2229460" y="4953231"/>
                  </a:lnTo>
                  <a:lnTo>
                    <a:pt x="1469092" y="5392383"/>
                  </a:lnTo>
                  <a:close/>
                </a:path>
                <a:path w="6290309" h="5392420">
                  <a:moveTo>
                    <a:pt x="2229460" y="4953231"/>
                  </a:moveTo>
                  <a:lnTo>
                    <a:pt x="1538016" y="4953231"/>
                  </a:lnTo>
                  <a:lnTo>
                    <a:pt x="2259161" y="4537057"/>
                  </a:lnTo>
                  <a:lnTo>
                    <a:pt x="2259161" y="4286842"/>
                  </a:lnTo>
                  <a:lnTo>
                    <a:pt x="2305110" y="4205140"/>
                  </a:lnTo>
                  <a:lnTo>
                    <a:pt x="2582080" y="4364715"/>
                  </a:lnTo>
                  <a:lnTo>
                    <a:pt x="3248442" y="4364715"/>
                  </a:lnTo>
                  <a:lnTo>
                    <a:pt x="2229460" y="495323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6775589" y="5380195"/>
              <a:ext cx="13335" cy="12065"/>
            </a:xfrm>
            <a:custGeom>
              <a:avLst/>
              <a:gdLst/>
              <a:ahLst/>
              <a:cxnLst/>
              <a:rect l="l" t="t" r="r" b="b"/>
              <a:pathLst>
                <a:path w="13334" h="12064">
                  <a:moveTo>
                    <a:pt x="5105" y="11489"/>
                  </a:moveTo>
                  <a:lnTo>
                    <a:pt x="2552" y="7659"/>
                  </a:lnTo>
                  <a:lnTo>
                    <a:pt x="0" y="0"/>
                  </a:lnTo>
                  <a:lnTo>
                    <a:pt x="12763" y="7659"/>
                  </a:lnTo>
                  <a:lnTo>
                    <a:pt x="5105" y="1148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535454" y="4570827"/>
              <a:ext cx="6168658" cy="35898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2383626" y="1975487"/>
              <a:ext cx="3439795" cy="5163185"/>
            </a:xfrm>
            <a:custGeom>
              <a:avLst/>
              <a:gdLst/>
              <a:ahLst/>
              <a:cxnLst/>
              <a:rect l="l" t="t" r="r" b="b"/>
              <a:pathLst>
                <a:path w="3439794" h="5163184">
                  <a:moveTo>
                    <a:pt x="3425165" y="397024"/>
                  </a:moveTo>
                  <a:lnTo>
                    <a:pt x="2048561" y="397024"/>
                  </a:lnTo>
                  <a:lnTo>
                    <a:pt x="2737797" y="0"/>
                  </a:lnTo>
                  <a:lnTo>
                    <a:pt x="3425165" y="397024"/>
                  </a:lnTo>
                  <a:close/>
                </a:path>
                <a:path w="3439794" h="5163184">
                  <a:moveTo>
                    <a:pt x="2402113" y="2005548"/>
                  </a:moveTo>
                  <a:lnTo>
                    <a:pt x="2038350" y="1796184"/>
                  </a:lnTo>
                  <a:lnTo>
                    <a:pt x="2038350" y="393194"/>
                  </a:lnTo>
                  <a:lnTo>
                    <a:pt x="2048561" y="397024"/>
                  </a:lnTo>
                  <a:lnTo>
                    <a:pt x="3425165" y="397024"/>
                  </a:lnTo>
                  <a:lnTo>
                    <a:pt x="3429585" y="399577"/>
                  </a:lnTo>
                  <a:lnTo>
                    <a:pt x="3439796" y="399577"/>
                  </a:lnTo>
                  <a:lnTo>
                    <a:pt x="3439796" y="690643"/>
                  </a:lnTo>
                  <a:lnTo>
                    <a:pt x="2699506" y="1290648"/>
                  </a:lnTo>
                  <a:lnTo>
                    <a:pt x="2942015" y="1420862"/>
                  </a:lnTo>
                  <a:lnTo>
                    <a:pt x="2667181" y="2000441"/>
                  </a:lnTo>
                  <a:lnTo>
                    <a:pt x="2412324" y="2000441"/>
                  </a:lnTo>
                  <a:lnTo>
                    <a:pt x="2402113" y="2005548"/>
                  </a:lnTo>
                  <a:close/>
                </a:path>
                <a:path w="3439794" h="5163184">
                  <a:moveTo>
                    <a:pt x="3439796" y="399577"/>
                  </a:moveTo>
                  <a:lnTo>
                    <a:pt x="3429585" y="399577"/>
                  </a:lnTo>
                  <a:lnTo>
                    <a:pt x="3439796" y="394471"/>
                  </a:lnTo>
                  <a:lnTo>
                    <a:pt x="3439796" y="399577"/>
                  </a:lnTo>
                  <a:close/>
                </a:path>
                <a:path w="3439794" h="5163184">
                  <a:moveTo>
                    <a:pt x="2741626" y="3958755"/>
                  </a:moveTo>
                  <a:lnTo>
                    <a:pt x="2421259" y="3773647"/>
                  </a:lnTo>
                  <a:lnTo>
                    <a:pt x="3433414" y="1640438"/>
                  </a:lnTo>
                  <a:lnTo>
                    <a:pt x="3439796" y="1644268"/>
                  </a:lnTo>
                  <a:lnTo>
                    <a:pt x="3439796" y="3554071"/>
                  </a:lnTo>
                  <a:lnTo>
                    <a:pt x="2741626" y="3957478"/>
                  </a:lnTo>
                  <a:lnTo>
                    <a:pt x="2741626" y="3958755"/>
                  </a:lnTo>
                  <a:close/>
                </a:path>
                <a:path w="3439794" h="5163184">
                  <a:moveTo>
                    <a:pt x="2412324" y="2537892"/>
                  </a:moveTo>
                  <a:lnTo>
                    <a:pt x="2412324" y="2000441"/>
                  </a:lnTo>
                  <a:lnTo>
                    <a:pt x="2667181" y="2000441"/>
                  </a:lnTo>
                  <a:lnTo>
                    <a:pt x="2412324" y="2537892"/>
                  </a:lnTo>
                  <a:close/>
                </a:path>
                <a:path w="3439794" h="5163184">
                  <a:moveTo>
                    <a:pt x="345894" y="3995776"/>
                  </a:moveTo>
                  <a:lnTo>
                    <a:pt x="0" y="3796626"/>
                  </a:lnTo>
                  <a:lnTo>
                    <a:pt x="6381" y="1939164"/>
                  </a:lnTo>
                  <a:lnTo>
                    <a:pt x="694341" y="1542140"/>
                  </a:lnTo>
                  <a:lnTo>
                    <a:pt x="1387405" y="1942994"/>
                  </a:lnTo>
                  <a:lnTo>
                    <a:pt x="1398893" y="1942994"/>
                  </a:lnTo>
                  <a:lnTo>
                    <a:pt x="1398893" y="2544275"/>
                  </a:lnTo>
                  <a:lnTo>
                    <a:pt x="1197227" y="2544275"/>
                  </a:lnTo>
                  <a:lnTo>
                    <a:pt x="386860" y="3990670"/>
                  </a:lnTo>
                  <a:lnTo>
                    <a:pt x="356105" y="3990670"/>
                  </a:lnTo>
                  <a:lnTo>
                    <a:pt x="345894" y="3995776"/>
                  </a:lnTo>
                  <a:close/>
                </a:path>
                <a:path w="3439794" h="5163184">
                  <a:moveTo>
                    <a:pt x="1398893" y="1942994"/>
                  </a:moveTo>
                  <a:lnTo>
                    <a:pt x="1387405" y="1942994"/>
                  </a:lnTo>
                  <a:lnTo>
                    <a:pt x="1398893" y="1936611"/>
                  </a:lnTo>
                  <a:lnTo>
                    <a:pt x="1398893" y="1942994"/>
                  </a:lnTo>
                  <a:close/>
                </a:path>
                <a:path w="3439794" h="5163184">
                  <a:moveTo>
                    <a:pt x="1398893" y="2652787"/>
                  </a:moveTo>
                  <a:lnTo>
                    <a:pt x="1197227" y="2544275"/>
                  </a:lnTo>
                  <a:lnTo>
                    <a:pt x="1398893" y="2544275"/>
                  </a:lnTo>
                  <a:lnTo>
                    <a:pt x="1398893" y="2652787"/>
                  </a:lnTo>
                  <a:close/>
                </a:path>
                <a:path w="3439794" h="5163184">
                  <a:moveTo>
                    <a:pt x="698170" y="5162594"/>
                  </a:moveTo>
                  <a:lnTo>
                    <a:pt x="430134" y="5008125"/>
                  </a:lnTo>
                  <a:lnTo>
                    <a:pt x="1396340" y="3283430"/>
                  </a:lnTo>
                  <a:lnTo>
                    <a:pt x="1396340" y="4757910"/>
                  </a:lnTo>
                  <a:lnTo>
                    <a:pt x="698170" y="5161318"/>
                  </a:lnTo>
                  <a:lnTo>
                    <a:pt x="698170" y="5162594"/>
                  </a:lnTo>
                  <a:close/>
                </a:path>
                <a:path w="3439794" h="5163184">
                  <a:moveTo>
                    <a:pt x="356105" y="4045564"/>
                  </a:moveTo>
                  <a:lnTo>
                    <a:pt x="356105" y="3990670"/>
                  </a:lnTo>
                  <a:lnTo>
                    <a:pt x="386860" y="3990670"/>
                  </a:lnTo>
                  <a:lnTo>
                    <a:pt x="356105" y="4045564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1335733" y="3580181"/>
              <a:ext cx="3460750" cy="4146550"/>
            </a:xfrm>
            <a:custGeom>
              <a:avLst/>
              <a:gdLst/>
              <a:ahLst/>
              <a:cxnLst/>
              <a:rect l="l" t="t" r="r" b="b"/>
              <a:pathLst>
                <a:path w="3460750" h="4146550">
                  <a:moveTo>
                    <a:pt x="2434022" y="337023"/>
                  </a:moveTo>
                  <a:lnTo>
                    <a:pt x="2303833" y="261704"/>
                  </a:lnTo>
                  <a:lnTo>
                    <a:pt x="2755666" y="0"/>
                  </a:lnTo>
                  <a:lnTo>
                    <a:pt x="3329541" y="331917"/>
                  </a:lnTo>
                  <a:lnTo>
                    <a:pt x="2444233" y="331917"/>
                  </a:lnTo>
                  <a:lnTo>
                    <a:pt x="2434022" y="337023"/>
                  </a:lnTo>
                  <a:close/>
                </a:path>
                <a:path w="3460750" h="4146550">
                  <a:moveTo>
                    <a:pt x="3125811" y="1637885"/>
                  </a:moveTo>
                  <a:lnTo>
                    <a:pt x="2465931" y="1059582"/>
                  </a:lnTo>
                  <a:lnTo>
                    <a:pt x="2444233" y="1048093"/>
                  </a:lnTo>
                  <a:lnTo>
                    <a:pt x="2444233" y="331917"/>
                  </a:lnTo>
                  <a:lnTo>
                    <a:pt x="3329541" y="331917"/>
                  </a:lnTo>
                  <a:lnTo>
                    <a:pt x="3448730" y="400854"/>
                  </a:lnTo>
                  <a:lnTo>
                    <a:pt x="3460218" y="400854"/>
                  </a:lnTo>
                  <a:lnTo>
                    <a:pt x="3460218" y="933198"/>
                  </a:lnTo>
                  <a:lnTo>
                    <a:pt x="3125811" y="1637885"/>
                  </a:lnTo>
                  <a:close/>
                </a:path>
                <a:path w="3460750" h="4146550">
                  <a:moveTo>
                    <a:pt x="3460218" y="400854"/>
                  </a:moveTo>
                  <a:lnTo>
                    <a:pt x="3448730" y="400854"/>
                  </a:lnTo>
                  <a:lnTo>
                    <a:pt x="3460218" y="395747"/>
                  </a:lnTo>
                  <a:lnTo>
                    <a:pt x="3460218" y="400854"/>
                  </a:lnTo>
                  <a:close/>
                </a:path>
                <a:path w="3460750" h="4146550">
                  <a:moveTo>
                    <a:pt x="2762047" y="2942576"/>
                  </a:moveTo>
                  <a:lnTo>
                    <a:pt x="2444233" y="2758745"/>
                  </a:lnTo>
                  <a:lnTo>
                    <a:pt x="2444233" y="1678736"/>
                  </a:lnTo>
                  <a:lnTo>
                    <a:pt x="2506775" y="1567672"/>
                  </a:lnTo>
                  <a:lnTo>
                    <a:pt x="3387465" y="2340018"/>
                  </a:lnTo>
                  <a:lnTo>
                    <a:pt x="3460218" y="2340018"/>
                  </a:lnTo>
                  <a:lnTo>
                    <a:pt x="3460218" y="2537892"/>
                  </a:lnTo>
                  <a:lnTo>
                    <a:pt x="2762047" y="2941300"/>
                  </a:lnTo>
                  <a:lnTo>
                    <a:pt x="2762047" y="2942576"/>
                  </a:lnTo>
                  <a:close/>
                </a:path>
                <a:path w="3460750" h="4146550">
                  <a:moveTo>
                    <a:pt x="3460218" y="2340018"/>
                  </a:moveTo>
                  <a:lnTo>
                    <a:pt x="3387465" y="2340018"/>
                  </a:lnTo>
                  <a:lnTo>
                    <a:pt x="3460218" y="2188102"/>
                  </a:lnTo>
                  <a:lnTo>
                    <a:pt x="3460218" y="2340018"/>
                  </a:lnTo>
                  <a:close/>
                </a:path>
                <a:path w="3460750" h="4146550">
                  <a:moveTo>
                    <a:pt x="1386820" y="2389806"/>
                  </a:moveTo>
                  <a:lnTo>
                    <a:pt x="10210" y="2389806"/>
                  </a:lnTo>
                  <a:lnTo>
                    <a:pt x="698170" y="1991505"/>
                  </a:lnTo>
                  <a:lnTo>
                    <a:pt x="1386820" y="2389806"/>
                  </a:lnTo>
                  <a:close/>
                </a:path>
                <a:path w="3460750" h="4146550">
                  <a:moveTo>
                    <a:pt x="703275" y="4146416"/>
                  </a:moveTo>
                  <a:lnTo>
                    <a:pt x="0" y="3740455"/>
                  </a:lnTo>
                  <a:lnTo>
                    <a:pt x="0" y="2385976"/>
                  </a:lnTo>
                  <a:lnTo>
                    <a:pt x="10210" y="2389806"/>
                  </a:lnTo>
                  <a:lnTo>
                    <a:pt x="1386820" y="2389806"/>
                  </a:lnTo>
                  <a:lnTo>
                    <a:pt x="1391234" y="2392359"/>
                  </a:lnTo>
                  <a:lnTo>
                    <a:pt x="1401445" y="2392359"/>
                  </a:lnTo>
                  <a:lnTo>
                    <a:pt x="1401445" y="2442147"/>
                  </a:lnTo>
                  <a:lnTo>
                    <a:pt x="853886" y="3418750"/>
                  </a:lnTo>
                  <a:lnTo>
                    <a:pt x="1075973" y="3537475"/>
                  </a:lnTo>
                  <a:lnTo>
                    <a:pt x="1323587" y="3679178"/>
                  </a:lnTo>
                  <a:lnTo>
                    <a:pt x="1401445" y="3679178"/>
                  </a:lnTo>
                  <a:lnTo>
                    <a:pt x="1401445" y="3741732"/>
                  </a:lnTo>
                  <a:lnTo>
                    <a:pt x="703275" y="4145139"/>
                  </a:lnTo>
                  <a:lnTo>
                    <a:pt x="703275" y="4146416"/>
                  </a:lnTo>
                  <a:close/>
                </a:path>
                <a:path w="3460750" h="4146550">
                  <a:moveTo>
                    <a:pt x="1401445" y="2392359"/>
                  </a:moveTo>
                  <a:lnTo>
                    <a:pt x="1391234" y="2392359"/>
                  </a:lnTo>
                  <a:lnTo>
                    <a:pt x="1401445" y="2387253"/>
                  </a:lnTo>
                  <a:lnTo>
                    <a:pt x="1401445" y="2392359"/>
                  </a:lnTo>
                  <a:close/>
                </a:path>
                <a:path w="3460750" h="4146550">
                  <a:moveTo>
                    <a:pt x="1401445" y="3679178"/>
                  </a:moveTo>
                  <a:lnTo>
                    <a:pt x="1323587" y="3679178"/>
                  </a:lnTo>
                  <a:lnTo>
                    <a:pt x="1401445" y="3541305"/>
                  </a:lnTo>
                  <a:lnTo>
                    <a:pt x="1401445" y="3679178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0478017" y="1951231"/>
              <a:ext cx="6330950" cy="6381750"/>
            </a:xfrm>
            <a:custGeom>
              <a:avLst/>
              <a:gdLst/>
              <a:ahLst/>
              <a:cxnLst/>
              <a:rect l="l" t="t" r="r" b="b"/>
              <a:pathLst>
                <a:path w="6330950" h="6381750">
                  <a:moveTo>
                    <a:pt x="3945890" y="1774189"/>
                  </a:moveTo>
                  <a:lnTo>
                    <a:pt x="3905250" y="1774189"/>
                  </a:lnTo>
                  <a:lnTo>
                    <a:pt x="3905250" y="412750"/>
                  </a:lnTo>
                  <a:lnTo>
                    <a:pt x="4620260" y="0"/>
                  </a:lnTo>
                  <a:lnTo>
                    <a:pt x="4703832" y="48260"/>
                  </a:lnTo>
                  <a:lnTo>
                    <a:pt x="4620260" y="48260"/>
                  </a:lnTo>
                  <a:lnTo>
                    <a:pt x="3976370" y="419100"/>
                  </a:lnTo>
                  <a:lnTo>
                    <a:pt x="4033679" y="452120"/>
                  </a:lnTo>
                  <a:lnTo>
                    <a:pt x="3945890" y="452119"/>
                  </a:lnTo>
                  <a:lnTo>
                    <a:pt x="3945890" y="1774189"/>
                  </a:lnTo>
                  <a:close/>
                </a:path>
                <a:path w="6330950" h="6381750">
                  <a:moveTo>
                    <a:pt x="4714257" y="793750"/>
                  </a:moveTo>
                  <a:lnTo>
                    <a:pt x="4626610" y="793750"/>
                  </a:lnTo>
                  <a:lnTo>
                    <a:pt x="5267960" y="422909"/>
                  </a:lnTo>
                  <a:lnTo>
                    <a:pt x="4620260" y="48260"/>
                  </a:lnTo>
                  <a:lnTo>
                    <a:pt x="4703832" y="48260"/>
                  </a:lnTo>
                  <a:lnTo>
                    <a:pt x="5341620" y="416559"/>
                  </a:lnTo>
                  <a:lnTo>
                    <a:pt x="5341620" y="458470"/>
                  </a:lnTo>
                  <a:lnTo>
                    <a:pt x="5298440" y="458470"/>
                  </a:lnTo>
                  <a:lnTo>
                    <a:pt x="4714257" y="793750"/>
                  </a:lnTo>
                  <a:close/>
                </a:path>
                <a:path w="6330950" h="6381750">
                  <a:moveTo>
                    <a:pt x="4603750" y="1290605"/>
                  </a:moveTo>
                  <a:lnTo>
                    <a:pt x="4603750" y="830580"/>
                  </a:lnTo>
                  <a:lnTo>
                    <a:pt x="3945890" y="452120"/>
                  </a:lnTo>
                  <a:lnTo>
                    <a:pt x="4033679" y="452120"/>
                  </a:lnTo>
                  <a:lnTo>
                    <a:pt x="4626610" y="793750"/>
                  </a:lnTo>
                  <a:lnTo>
                    <a:pt x="4714257" y="793750"/>
                  </a:lnTo>
                  <a:lnTo>
                    <a:pt x="4645660" y="833119"/>
                  </a:lnTo>
                  <a:lnTo>
                    <a:pt x="4645660" y="1256646"/>
                  </a:lnTo>
                  <a:lnTo>
                    <a:pt x="4603750" y="1290605"/>
                  </a:lnTo>
                  <a:close/>
                </a:path>
                <a:path w="6330950" h="6381750">
                  <a:moveTo>
                    <a:pt x="5006991" y="1291590"/>
                  </a:moveTo>
                  <a:lnTo>
                    <a:pt x="4603750" y="1291590"/>
                  </a:lnTo>
                  <a:lnTo>
                    <a:pt x="4645660" y="1257300"/>
                  </a:lnTo>
                  <a:lnTo>
                    <a:pt x="4645660" y="1256646"/>
                  </a:lnTo>
                  <a:lnTo>
                    <a:pt x="5298440" y="727710"/>
                  </a:lnTo>
                  <a:lnTo>
                    <a:pt x="5298440" y="458470"/>
                  </a:lnTo>
                  <a:lnTo>
                    <a:pt x="5341620" y="458470"/>
                  </a:lnTo>
                  <a:lnTo>
                    <a:pt x="5341620" y="706120"/>
                  </a:lnTo>
                  <a:lnTo>
                    <a:pt x="5326380" y="706120"/>
                  </a:lnTo>
                  <a:lnTo>
                    <a:pt x="5552440" y="826769"/>
                  </a:lnTo>
                  <a:lnTo>
                    <a:pt x="5553042" y="882650"/>
                  </a:lnTo>
                  <a:lnTo>
                    <a:pt x="5510530" y="882650"/>
                  </a:lnTo>
                  <a:lnTo>
                    <a:pt x="5006991" y="1291590"/>
                  </a:lnTo>
                  <a:close/>
                </a:path>
                <a:path w="6330950" h="6381750">
                  <a:moveTo>
                    <a:pt x="5341620" y="713740"/>
                  </a:moveTo>
                  <a:lnTo>
                    <a:pt x="5326380" y="706120"/>
                  </a:lnTo>
                  <a:lnTo>
                    <a:pt x="5341620" y="706120"/>
                  </a:lnTo>
                  <a:lnTo>
                    <a:pt x="5341620" y="713740"/>
                  </a:lnTo>
                  <a:close/>
                </a:path>
                <a:path w="6330950" h="6381750">
                  <a:moveTo>
                    <a:pt x="5561887" y="1703070"/>
                  </a:moveTo>
                  <a:lnTo>
                    <a:pt x="5519420" y="1703070"/>
                  </a:lnTo>
                  <a:lnTo>
                    <a:pt x="5510530" y="882650"/>
                  </a:lnTo>
                  <a:lnTo>
                    <a:pt x="5553042" y="882650"/>
                  </a:lnTo>
                  <a:lnTo>
                    <a:pt x="5561887" y="1703070"/>
                  </a:lnTo>
                  <a:close/>
                </a:path>
                <a:path w="6330950" h="6381750">
                  <a:moveTo>
                    <a:pt x="4603750" y="1291590"/>
                  </a:moveTo>
                  <a:lnTo>
                    <a:pt x="4603750" y="1290605"/>
                  </a:lnTo>
                  <a:lnTo>
                    <a:pt x="4645660" y="1256646"/>
                  </a:lnTo>
                  <a:lnTo>
                    <a:pt x="4645660" y="1257300"/>
                  </a:lnTo>
                  <a:lnTo>
                    <a:pt x="4603750" y="1291590"/>
                  </a:lnTo>
                  <a:close/>
                </a:path>
                <a:path w="6330950" h="6381750">
                  <a:moveTo>
                    <a:pt x="4946119" y="1812289"/>
                  </a:moveTo>
                  <a:lnTo>
                    <a:pt x="4645660" y="1812289"/>
                  </a:lnTo>
                  <a:lnTo>
                    <a:pt x="4823460" y="1437640"/>
                  </a:lnTo>
                  <a:lnTo>
                    <a:pt x="4645660" y="1341120"/>
                  </a:lnTo>
                  <a:lnTo>
                    <a:pt x="4643120" y="1341120"/>
                  </a:lnTo>
                  <a:lnTo>
                    <a:pt x="4582160" y="1308100"/>
                  </a:lnTo>
                  <a:lnTo>
                    <a:pt x="4603750" y="1290605"/>
                  </a:lnTo>
                  <a:lnTo>
                    <a:pt x="4603750" y="1291590"/>
                  </a:lnTo>
                  <a:lnTo>
                    <a:pt x="5006991" y="1291590"/>
                  </a:lnTo>
                  <a:lnTo>
                    <a:pt x="4861560" y="1409700"/>
                  </a:lnTo>
                  <a:lnTo>
                    <a:pt x="5088890" y="1511300"/>
                  </a:lnTo>
                  <a:lnTo>
                    <a:pt x="5080000" y="1530350"/>
                  </a:lnTo>
                  <a:lnTo>
                    <a:pt x="4946119" y="1812289"/>
                  </a:lnTo>
                  <a:close/>
                </a:path>
                <a:path w="6330950" h="6381750">
                  <a:moveTo>
                    <a:pt x="4603750" y="1902199"/>
                  </a:moveTo>
                  <a:lnTo>
                    <a:pt x="4603750" y="1320800"/>
                  </a:lnTo>
                  <a:lnTo>
                    <a:pt x="4643120" y="1341120"/>
                  </a:lnTo>
                  <a:lnTo>
                    <a:pt x="4645660" y="1341120"/>
                  </a:lnTo>
                  <a:lnTo>
                    <a:pt x="4645660" y="1812289"/>
                  </a:lnTo>
                  <a:lnTo>
                    <a:pt x="4946119" y="1812289"/>
                  </a:lnTo>
                  <a:lnTo>
                    <a:pt x="4925012" y="1856739"/>
                  </a:lnTo>
                  <a:lnTo>
                    <a:pt x="4625340" y="1856739"/>
                  </a:lnTo>
                  <a:lnTo>
                    <a:pt x="4603750" y="1902199"/>
                  </a:lnTo>
                  <a:close/>
                </a:path>
                <a:path w="6330950" h="6381750">
                  <a:moveTo>
                    <a:pt x="1912620" y="3763010"/>
                  </a:moveTo>
                  <a:lnTo>
                    <a:pt x="1873250" y="3763010"/>
                  </a:lnTo>
                  <a:lnTo>
                    <a:pt x="1873250" y="1945639"/>
                  </a:lnTo>
                  <a:lnTo>
                    <a:pt x="2588260" y="1532890"/>
                  </a:lnTo>
                  <a:lnTo>
                    <a:pt x="2673917" y="1582420"/>
                  </a:lnTo>
                  <a:lnTo>
                    <a:pt x="2585720" y="1582420"/>
                  </a:lnTo>
                  <a:lnTo>
                    <a:pt x="1943100" y="1953260"/>
                  </a:lnTo>
                  <a:lnTo>
                    <a:pt x="2000297" y="1986280"/>
                  </a:lnTo>
                  <a:lnTo>
                    <a:pt x="1912620" y="1986280"/>
                  </a:lnTo>
                  <a:lnTo>
                    <a:pt x="1912620" y="3763010"/>
                  </a:lnTo>
                  <a:close/>
                </a:path>
                <a:path w="6330950" h="6381750">
                  <a:moveTo>
                    <a:pt x="2680987" y="2327910"/>
                  </a:moveTo>
                  <a:lnTo>
                    <a:pt x="2592070" y="2327910"/>
                  </a:lnTo>
                  <a:lnTo>
                    <a:pt x="3233420" y="1957070"/>
                  </a:lnTo>
                  <a:lnTo>
                    <a:pt x="2585720" y="1582420"/>
                  </a:lnTo>
                  <a:lnTo>
                    <a:pt x="2673917" y="1582420"/>
                  </a:lnTo>
                  <a:lnTo>
                    <a:pt x="3148330" y="1856739"/>
                  </a:lnTo>
                  <a:lnTo>
                    <a:pt x="3231672" y="1856739"/>
                  </a:lnTo>
                  <a:lnTo>
                    <a:pt x="3187700" y="1882139"/>
                  </a:lnTo>
                  <a:lnTo>
                    <a:pt x="3305810" y="1950720"/>
                  </a:lnTo>
                  <a:lnTo>
                    <a:pt x="3305810" y="1992630"/>
                  </a:lnTo>
                  <a:lnTo>
                    <a:pt x="3265170" y="1992630"/>
                  </a:lnTo>
                  <a:lnTo>
                    <a:pt x="2680987" y="2327910"/>
                  </a:lnTo>
                  <a:close/>
                </a:path>
                <a:path w="6330950" h="6381750">
                  <a:moveTo>
                    <a:pt x="3231672" y="1856739"/>
                  </a:moveTo>
                  <a:lnTo>
                    <a:pt x="3148330" y="1856739"/>
                  </a:lnTo>
                  <a:lnTo>
                    <a:pt x="3597910" y="1596390"/>
                  </a:lnTo>
                  <a:lnTo>
                    <a:pt x="3683526" y="1645920"/>
                  </a:lnTo>
                  <a:lnTo>
                    <a:pt x="3596640" y="1645920"/>
                  </a:lnTo>
                  <a:lnTo>
                    <a:pt x="3231672" y="1856739"/>
                  </a:lnTo>
                  <a:close/>
                </a:path>
                <a:path w="6330950" h="6381750">
                  <a:moveTo>
                    <a:pt x="4257181" y="3879850"/>
                  </a:moveTo>
                  <a:lnTo>
                    <a:pt x="4208780" y="3879850"/>
                  </a:lnTo>
                  <a:lnTo>
                    <a:pt x="5290820" y="1600200"/>
                  </a:lnTo>
                  <a:lnTo>
                    <a:pt x="5414997" y="1656080"/>
                  </a:lnTo>
                  <a:lnTo>
                    <a:pt x="5312410" y="1656080"/>
                  </a:lnTo>
                  <a:lnTo>
                    <a:pt x="4640580" y="3070860"/>
                  </a:lnTo>
                  <a:lnTo>
                    <a:pt x="4645660" y="3070860"/>
                  </a:lnTo>
                  <a:lnTo>
                    <a:pt x="4645660" y="3149600"/>
                  </a:lnTo>
                  <a:lnTo>
                    <a:pt x="4602480" y="3149600"/>
                  </a:lnTo>
                  <a:lnTo>
                    <a:pt x="4316730" y="3752850"/>
                  </a:lnTo>
                  <a:lnTo>
                    <a:pt x="4316730" y="3761740"/>
                  </a:lnTo>
                  <a:lnTo>
                    <a:pt x="4400256" y="3810000"/>
                  </a:lnTo>
                  <a:lnTo>
                    <a:pt x="4319270" y="3810000"/>
                  </a:lnTo>
                  <a:lnTo>
                    <a:pt x="4319270" y="3823970"/>
                  </a:lnTo>
                  <a:lnTo>
                    <a:pt x="4283710" y="3823970"/>
                  </a:lnTo>
                  <a:lnTo>
                    <a:pt x="4274820" y="3841750"/>
                  </a:lnTo>
                  <a:lnTo>
                    <a:pt x="4274820" y="3842695"/>
                  </a:lnTo>
                  <a:lnTo>
                    <a:pt x="4257181" y="3879850"/>
                  </a:lnTo>
                  <a:close/>
                </a:path>
                <a:path w="6330950" h="6381750">
                  <a:moveTo>
                    <a:pt x="3690637" y="2391410"/>
                  </a:moveTo>
                  <a:lnTo>
                    <a:pt x="3602990" y="2391410"/>
                  </a:lnTo>
                  <a:lnTo>
                    <a:pt x="4244340" y="2020570"/>
                  </a:lnTo>
                  <a:lnTo>
                    <a:pt x="3596640" y="1645920"/>
                  </a:lnTo>
                  <a:lnTo>
                    <a:pt x="3683526" y="1645920"/>
                  </a:lnTo>
                  <a:lnTo>
                    <a:pt x="3905250" y="1774189"/>
                  </a:lnTo>
                  <a:lnTo>
                    <a:pt x="3945890" y="1774189"/>
                  </a:lnTo>
                  <a:lnTo>
                    <a:pt x="3945890" y="1798320"/>
                  </a:lnTo>
                  <a:lnTo>
                    <a:pt x="4316730" y="2012950"/>
                  </a:lnTo>
                  <a:lnTo>
                    <a:pt x="4316730" y="2056130"/>
                  </a:lnTo>
                  <a:lnTo>
                    <a:pt x="4274820" y="2056130"/>
                  </a:lnTo>
                  <a:lnTo>
                    <a:pt x="3690637" y="2391410"/>
                  </a:lnTo>
                  <a:close/>
                </a:path>
                <a:path w="6330950" h="6381750">
                  <a:moveTo>
                    <a:pt x="4733192" y="3924300"/>
                  </a:moveTo>
                  <a:lnTo>
                    <a:pt x="4645660" y="3924300"/>
                  </a:lnTo>
                  <a:lnTo>
                    <a:pt x="5299710" y="3547110"/>
                  </a:lnTo>
                  <a:lnTo>
                    <a:pt x="5299710" y="1684020"/>
                  </a:lnTo>
                  <a:lnTo>
                    <a:pt x="5312410" y="1656080"/>
                  </a:lnTo>
                  <a:lnTo>
                    <a:pt x="5414997" y="1656080"/>
                  </a:lnTo>
                  <a:lnTo>
                    <a:pt x="5446042" y="1670050"/>
                  </a:lnTo>
                  <a:lnTo>
                    <a:pt x="5340350" y="1670050"/>
                  </a:lnTo>
                  <a:lnTo>
                    <a:pt x="5340350" y="2868930"/>
                  </a:lnTo>
                  <a:lnTo>
                    <a:pt x="5423919" y="2917190"/>
                  </a:lnTo>
                  <a:lnTo>
                    <a:pt x="5342890" y="2917190"/>
                  </a:lnTo>
                  <a:lnTo>
                    <a:pt x="5342890" y="3572510"/>
                  </a:lnTo>
                  <a:lnTo>
                    <a:pt x="4733192" y="3924300"/>
                  </a:lnTo>
                  <a:close/>
                </a:path>
                <a:path w="6330950" h="6381750">
                  <a:moveTo>
                    <a:pt x="5562600" y="1769110"/>
                  </a:moveTo>
                  <a:lnTo>
                    <a:pt x="5340350" y="1670050"/>
                  </a:lnTo>
                  <a:lnTo>
                    <a:pt x="5446042" y="1670050"/>
                  </a:lnTo>
                  <a:lnTo>
                    <a:pt x="5519420" y="1703070"/>
                  </a:lnTo>
                  <a:lnTo>
                    <a:pt x="5561887" y="1703070"/>
                  </a:lnTo>
                  <a:lnTo>
                    <a:pt x="5562600" y="1769110"/>
                  </a:lnTo>
                  <a:close/>
                </a:path>
                <a:path w="6330950" h="6381750">
                  <a:moveTo>
                    <a:pt x="4603750" y="1902460"/>
                  </a:moveTo>
                  <a:lnTo>
                    <a:pt x="4603750" y="1902199"/>
                  </a:lnTo>
                  <a:lnTo>
                    <a:pt x="4625340" y="1856739"/>
                  </a:lnTo>
                  <a:lnTo>
                    <a:pt x="4603750" y="1902460"/>
                  </a:lnTo>
                  <a:close/>
                </a:path>
                <a:path w="6330950" h="6381750">
                  <a:moveTo>
                    <a:pt x="4903302" y="1902460"/>
                  </a:moveTo>
                  <a:lnTo>
                    <a:pt x="4603750" y="1902460"/>
                  </a:lnTo>
                  <a:lnTo>
                    <a:pt x="4625340" y="1856739"/>
                  </a:lnTo>
                  <a:lnTo>
                    <a:pt x="4925012" y="1856739"/>
                  </a:lnTo>
                  <a:lnTo>
                    <a:pt x="4903302" y="1902460"/>
                  </a:lnTo>
                  <a:close/>
                </a:path>
                <a:path w="6330950" h="6381750">
                  <a:moveTo>
                    <a:pt x="4263452" y="3249930"/>
                  </a:moveTo>
                  <a:lnTo>
                    <a:pt x="3963670" y="3249930"/>
                  </a:lnTo>
                  <a:lnTo>
                    <a:pt x="4603750" y="1902199"/>
                  </a:lnTo>
                  <a:lnTo>
                    <a:pt x="4603750" y="1902460"/>
                  </a:lnTo>
                  <a:lnTo>
                    <a:pt x="4903302" y="1902460"/>
                  </a:lnTo>
                  <a:lnTo>
                    <a:pt x="4263452" y="3249930"/>
                  </a:lnTo>
                  <a:close/>
                </a:path>
                <a:path w="6330950" h="6381750">
                  <a:moveTo>
                    <a:pt x="2579135" y="4011929"/>
                  </a:moveTo>
                  <a:lnTo>
                    <a:pt x="2269490" y="4011929"/>
                  </a:lnTo>
                  <a:lnTo>
                    <a:pt x="2570480" y="3474720"/>
                  </a:lnTo>
                  <a:lnTo>
                    <a:pt x="2570480" y="2364740"/>
                  </a:lnTo>
                  <a:lnTo>
                    <a:pt x="1912620" y="1986280"/>
                  </a:lnTo>
                  <a:lnTo>
                    <a:pt x="2000297" y="1986280"/>
                  </a:lnTo>
                  <a:lnTo>
                    <a:pt x="2592070" y="2327910"/>
                  </a:lnTo>
                  <a:lnTo>
                    <a:pt x="2680987" y="2327910"/>
                  </a:lnTo>
                  <a:lnTo>
                    <a:pt x="2612390" y="2367280"/>
                  </a:lnTo>
                  <a:lnTo>
                    <a:pt x="2612390" y="3398520"/>
                  </a:lnTo>
                  <a:lnTo>
                    <a:pt x="2611120" y="3401060"/>
                  </a:lnTo>
                  <a:lnTo>
                    <a:pt x="2921430" y="3401060"/>
                  </a:lnTo>
                  <a:lnTo>
                    <a:pt x="2579135" y="4011929"/>
                  </a:lnTo>
                  <a:close/>
                </a:path>
                <a:path w="6330950" h="6381750">
                  <a:moveTo>
                    <a:pt x="3307079" y="2674620"/>
                  </a:moveTo>
                  <a:lnTo>
                    <a:pt x="3265170" y="2651760"/>
                  </a:lnTo>
                  <a:lnTo>
                    <a:pt x="3265170" y="1992630"/>
                  </a:lnTo>
                  <a:lnTo>
                    <a:pt x="3305810" y="1992630"/>
                  </a:lnTo>
                  <a:lnTo>
                    <a:pt x="3305810" y="2221230"/>
                  </a:lnTo>
                  <a:lnTo>
                    <a:pt x="3392302" y="2270760"/>
                  </a:lnTo>
                  <a:lnTo>
                    <a:pt x="3307079" y="2270760"/>
                  </a:lnTo>
                  <a:lnTo>
                    <a:pt x="3307079" y="2674620"/>
                  </a:lnTo>
                  <a:close/>
                </a:path>
                <a:path w="6330950" h="6381750">
                  <a:moveTo>
                    <a:pt x="4274820" y="2593340"/>
                  </a:moveTo>
                  <a:lnTo>
                    <a:pt x="4274820" y="2056130"/>
                  </a:lnTo>
                  <a:lnTo>
                    <a:pt x="4316730" y="2056130"/>
                  </a:lnTo>
                  <a:lnTo>
                    <a:pt x="4316730" y="2504440"/>
                  </a:lnTo>
                  <a:lnTo>
                    <a:pt x="4274820" y="2593340"/>
                  </a:lnTo>
                  <a:close/>
                </a:path>
                <a:path w="6330950" h="6381750">
                  <a:moveTo>
                    <a:pt x="3622040" y="2914650"/>
                  </a:moveTo>
                  <a:lnTo>
                    <a:pt x="3581400" y="2914650"/>
                  </a:lnTo>
                  <a:lnTo>
                    <a:pt x="3581400" y="2428240"/>
                  </a:lnTo>
                  <a:lnTo>
                    <a:pt x="3307079" y="2270760"/>
                  </a:lnTo>
                  <a:lnTo>
                    <a:pt x="3392302" y="2270760"/>
                  </a:lnTo>
                  <a:lnTo>
                    <a:pt x="3602990" y="2391410"/>
                  </a:lnTo>
                  <a:lnTo>
                    <a:pt x="3690637" y="2391410"/>
                  </a:lnTo>
                  <a:lnTo>
                    <a:pt x="3622040" y="2430780"/>
                  </a:lnTo>
                  <a:lnTo>
                    <a:pt x="3622040" y="2914650"/>
                  </a:lnTo>
                  <a:close/>
                </a:path>
                <a:path w="6330950" h="6381750">
                  <a:moveTo>
                    <a:pt x="2921430" y="3401060"/>
                  </a:moveTo>
                  <a:lnTo>
                    <a:pt x="2611120" y="3401060"/>
                  </a:lnTo>
                  <a:lnTo>
                    <a:pt x="3084830" y="2555240"/>
                  </a:lnTo>
                  <a:lnTo>
                    <a:pt x="3307079" y="2674620"/>
                  </a:lnTo>
                  <a:lnTo>
                    <a:pt x="3363685" y="2724150"/>
                  </a:lnTo>
                  <a:lnTo>
                    <a:pt x="3300729" y="2724150"/>
                  </a:lnTo>
                  <a:lnTo>
                    <a:pt x="2921430" y="3401060"/>
                  </a:lnTo>
                  <a:close/>
                </a:path>
                <a:path w="6330950" h="6381750">
                  <a:moveTo>
                    <a:pt x="4156710" y="3474720"/>
                  </a:moveTo>
                  <a:lnTo>
                    <a:pt x="3300729" y="2724150"/>
                  </a:lnTo>
                  <a:lnTo>
                    <a:pt x="3363685" y="2724150"/>
                  </a:lnTo>
                  <a:lnTo>
                    <a:pt x="3581400" y="2914650"/>
                  </a:lnTo>
                  <a:lnTo>
                    <a:pt x="3622040" y="2914650"/>
                  </a:lnTo>
                  <a:lnTo>
                    <a:pt x="3622040" y="2950210"/>
                  </a:lnTo>
                  <a:lnTo>
                    <a:pt x="3963670" y="3249930"/>
                  </a:lnTo>
                  <a:lnTo>
                    <a:pt x="4263452" y="3249930"/>
                  </a:lnTo>
                  <a:lnTo>
                    <a:pt x="4156710" y="3474720"/>
                  </a:lnTo>
                  <a:close/>
                </a:path>
                <a:path w="6330950" h="6381750">
                  <a:moveTo>
                    <a:pt x="1774635" y="6179820"/>
                  </a:moveTo>
                  <a:lnTo>
                    <a:pt x="1483360" y="6179820"/>
                  </a:lnTo>
                  <a:lnTo>
                    <a:pt x="6240780" y="3435350"/>
                  </a:lnTo>
                  <a:lnTo>
                    <a:pt x="5342890" y="2917190"/>
                  </a:lnTo>
                  <a:lnTo>
                    <a:pt x="5423919" y="2917190"/>
                  </a:lnTo>
                  <a:lnTo>
                    <a:pt x="6299200" y="3422650"/>
                  </a:lnTo>
                  <a:lnTo>
                    <a:pt x="6299200" y="3567429"/>
                  </a:lnTo>
                  <a:lnTo>
                    <a:pt x="1774635" y="6179820"/>
                  </a:lnTo>
                  <a:close/>
                </a:path>
                <a:path w="6330950" h="6381750">
                  <a:moveTo>
                    <a:pt x="4645660" y="3070860"/>
                  </a:moveTo>
                  <a:lnTo>
                    <a:pt x="4640580" y="3070860"/>
                  </a:lnTo>
                  <a:lnTo>
                    <a:pt x="4645660" y="3060700"/>
                  </a:lnTo>
                  <a:lnTo>
                    <a:pt x="4645660" y="3070860"/>
                  </a:lnTo>
                  <a:close/>
                </a:path>
                <a:path w="6330950" h="6381750">
                  <a:moveTo>
                    <a:pt x="2202967" y="5222240"/>
                  </a:moveTo>
                  <a:lnTo>
                    <a:pt x="2153920" y="5222240"/>
                  </a:lnTo>
                  <a:lnTo>
                    <a:pt x="3335020" y="3114040"/>
                  </a:lnTo>
                  <a:lnTo>
                    <a:pt x="3411818" y="3181350"/>
                  </a:lnTo>
                  <a:lnTo>
                    <a:pt x="3347720" y="3181350"/>
                  </a:lnTo>
                  <a:lnTo>
                    <a:pt x="3307079" y="3253740"/>
                  </a:lnTo>
                  <a:lnTo>
                    <a:pt x="3305810" y="3253740"/>
                  </a:lnTo>
                  <a:lnTo>
                    <a:pt x="3305810" y="3328670"/>
                  </a:lnTo>
                  <a:lnTo>
                    <a:pt x="3265170" y="3328670"/>
                  </a:lnTo>
                  <a:lnTo>
                    <a:pt x="2612390" y="4493260"/>
                  </a:lnTo>
                  <a:lnTo>
                    <a:pt x="2612390" y="4568190"/>
                  </a:lnTo>
                  <a:lnTo>
                    <a:pt x="2570480" y="4568190"/>
                  </a:lnTo>
                  <a:lnTo>
                    <a:pt x="2335530" y="4987290"/>
                  </a:lnTo>
                  <a:lnTo>
                    <a:pt x="2399208" y="5024120"/>
                  </a:lnTo>
                  <a:lnTo>
                    <a:pt x="2315210" y="5024120"/>
                  </a:lnTo>
                  <a:lnTo>
                    <a:pt x="2269490" y="5105400"/>
                  </a:lnTo>
                  <a:lnTo>
                    <a:pt x="2269490" y="5180330"/>
                  </a:lnTo>
                  <a:lnTo>
                    <a:pt x="2226310" y="5180330"/>
                  </a:lnTo>
                  <a:lnTo>
                    <a:pt x="2202967" y="5222240"/>
                  </a:lnTo>
                  <a:close/>
                </a:path>
                <a:path w="6330950" h="6381750">
                  <a:moveTo>
                    <a:pt x="4728790" y="3926840"/>
                  </a:moveTo>
                  <a:lnTo>
                    <a:pt x="4602480" y="3926840"/>
                  </a:lnTo>
                  <a:lnTo>
                    <a:pt x="4602480" y="3149600"/>
                  </a:lnTo>
                  <a:lnTo>
                    <a:pt x="4645660" y="3149600"/>
                  </a:lnTo>
                  <a:lnTo>
                    <a:pt x="4645660" y="3924300"/>
                  </a:lnTo>
                  <a:lnTo>
                    <a:pt x="4733192" y="3924300"/>
                  </a:lnTo>
                  <a:lnTo>
                    <a:pt x="4728790" y="3926840"/>
                  </a:lnTo>
                  <a:close/>
                </a:path>
                <a:path w="6330950" h="6381750">
                  <a:moveTo>
                    <a:pt x="3700768" y="4512310"/>
                  </a:moveTo>
                  <a:lnTo>
                    <a:pt x="3580129" y="4512310"/>
                  </a:lnTo>
                  <a:lnTo>
                    <a:pt x="3580129" y="3385820"/>
                  </a:lnTo>
                  <a:lnTo>
                    <a:pt x="3347720" y="3181350"/>
                  </a:lnTo>
                  <a:lnTo>
                    <a:pt x="3411818" y="3181350"/>
                  </a:lnTo>
                  <a:lnTo>
                    <a:pt x="3658151" y="3397250"/>
                  </a:lnTo>
                  <a:lnTo>
                    <a:pt x="3594100" y="3397250"/>
                  </a:lnTo>
                  <a:lnTo>
                    <a:pt x="3622040" y="3422650"/>
                  </a:lnTo>
                  <a:lnTo>
                    <a:pt x="3622040" y="4511040"/>
                  </a:lnTo>
                  <a:lnTo>
                    <a:pt x="3702969" y="4511040"/>
                  </a:lnTo>
                  <a:lnTo>
                    <a:pt x="3700768" y="4512310"/>
                  </a:lnTo>
                  <a:close/>
                </a:path>
                <a:path w="6330950" h="6381750">
                  <a:moveTo>
                    <a:pt x="2694250" y="5123180"/>
                  </a:moveTo>
                  <a:lnTo>
                    <a:pt x="2612390" y="5123180"/>
                  </a:lnTo>
                  <a:lnTo>
                    <a:pt x="3265170" y="4745990"/>
                  </a:lnTo>
                  <a:lnTo>
                    <a:pt x="3265170" y="3328670"/>
                  </a:lnTo>
                  <a:lnTo>
                    <a:pt x="3305810" y="3328670"/>
                  </a:lnTo>
                  <a:lnTo>
                    <a:pt x="3305810" y="4354830"/>
                  </a:lnTo>
                  <a:lnTo>
                    <a:pt x="3385451" y="4400550"/>
                  </a:lnTo>
                  <a:lnTo>
                    <a:pt x="3308350" y="4400550"/>
                  </a:lnTo>
                  <a:lnTo>
                    <a:pt x="3308350" y="4768850"/>
                  </a:lnTo>
                  <a:lnTo>
                    <a:pt x="2694250" y="5123180"/>
                  </a:lnTo>
                  <a:close/>
                </a:path>
                <a:path w="6330950" h="6381750">
                  <a:moveTo>
                    <a:pt x="4224020" y="3949700"/>
                  </a:moveTo>
                  <a:lnTo>
                    <a:pt x="3594100" y="3397250"/>
                  </a:lnTo>
                  <a:lnTo>
                    <a:pt x="3658151" y="3397250"/>
                  </a:lnTo>
                  <a:lnTo>
                    <a:pt x="4208780" y="3879850"/>
                  </a:lnTo>
                  <a:lnTo>
                    <a:pt x="4257181" y="3879850"/>
                  </a:lnTo>
                  <a:lnTo>
                    <a:pt x="4224020" y="3949700"/>
                  </a:lnTo>
                  <a:close/>
                </a:path>
                <a:path w="6330950" h="6381750">
                  <a:moveTo>
                    <a:pt x="1482090" y="6348730"/>
                  </a:moveTo>
                  <a:lnTo>
                    <a:pt x="1471930" y="6342380"/>
                  </a:lnTo>
                  <a:lnTo>
                    <a:pt x="0" y="5492750"/>
                  </a:lnTo>
                  <a:lnTo>
                    <a:pt x="0" y="5349240"/>
                  </a:lnTo>
                  <a:lnTo>
                    <a:pt x="835660" y="4866640"/>
                  </a:lnTo>
                  <a:lnTo>
                    <a:pt x="835660" y="3989070"/>
                  </a:lnTo>
                  <a:lnTo>
                    <a:pt x="1550670" y="3576320"/>
                  </a:lnTo>
                  <a:lnTo>
                    <a:pt x="1636252" y="3625850"/>
                  </a:lnTo>
                  <a:lnTo>
                    <a:pt x="1548130" y="3625850"/>
                  </a:lnTo>
                  <a:lnTo>
                    <a:pt x="904240" y="3997960"/>
                  </a:lnTo>
                  <a:lnTo>
                    <a:pt x="959532" y="4029710"/>
                  </a:lnTo>
                  <a:lnTo>
                    <a:pt x="875030" y="4029710"/>
                  </a:lnTo>
                  <a:lnTo>
                    <a:pt x="875030" y="4916170"/>
                  </a:lnTo>
                  <a:lnTo>
                    <a:pt x="833119" y="4916170"/>
                  </a:lnTo>
                  <a:lnTo>
                    <a:pt x="63500" y="5360670"/>
                  </a:lnTo>
                  <a:lnTo>
                    <a:pt x="1483360" y="6179820"/>
                  </a:lnTo>
                  <a:lnTo>
                    <a:pt x="1774635" y="6179820"/>
                  </a:lnTo>
                  <a:lnTo>
                    <a:pt x="1482090" y="6348730"/>
                  </a:lnTo>
                  <a:close/>
                </a:path>
                <a:path w="6330950" h="6381750">
                  <a:moveTo>
                    <a:pt x="1642127" y="4371340"/>
                  </a:moveTo>
                  <a:lnTo>
                    <a:pt x="1554480" y="4371340"/>
                  </a:lnTo>
                  <a:lnTo>
                    <a:pt x="2195830" y="4000500"/>
                  </a:lnTo>
                  <a:lnTo>
                    <a:pt x="1548130" y="3625850"/>
                  </a:lnTo>
                  <a:lnTo>
                    <a:pt x="1636252" y="3625850"/>
                  </a:lnTo>
                  <a:lnTo>
                    <a:pt x="1873250" y="3763010"/>
                  </a:lnTo>
                  <a:lnTo>
                    <a:pt x="1912620" y="3763010"/>
                  </a:lnTo>
                  <a:lnTo>
                    <a:pt x="1912620" y="3788410"/>
                  </a:lnTo>
                  <a:lnTo>
                    <a:pt x="2269490" y="3994150"/>
                  </a:lnTo>
                  <a:lnTo>
                    <a:pt x="2269490" y="4011929"/>
                  </a:lnTo>
                  <a:lnTo>
                    <a:pt x="2579135" y="4011929"/>
                  </a:lnTo>
                  <a:lnTo>
                    <a:pt x="2565614" y="4036060"/>
                  </a:lnTo>
                  <a:lnTo>
                    <a:pt x="2226310" y="4036060"/>
                  </a:lnTo>
                  <a:lnTo>
                    <a:pt x="1642127" y="4371340"/>
                  </a:lnTo>
                  <a:close/>
                </a:path>
                <a:path w="6330950" h="6381750">
                  <a:moveTo>
                    <a:pt x="4625340" y="3986529"/>
                  </a:moveTo>
                  <a:lnTo>
                    <a:pt x="4319270" y="3810000"/>
                  </a:lnTo>
                  <a:lnTo>
                    <a:pt x="4400256" y="3810000"/>
                  </a:lnTo>
                  <a:lnTo>
                    <a:pt x="4602480" y="3926840"/>
                  </a:lnTo>
                  <a:lnTo>
                    <a:pt x="4728790" y="3926840"/>
                  </a:lnTo>
                  <a:lnTo>
                    <a:pt x="4625340" y="3986529"/>
                  </a:lnTo>
                  <a:close/>
                </a:path>
                <a:path w="6330950" h="6381750">
                  <a:moveTo>
                    <a:pt x="4274820" y="3842695"/>
                  </a:moveTo>
                  <a:lnTo>
                    <a:pt x="4274820" y="3841750"/>
                  </a:lnTo>
                  <a:lnTo>
                    <a:pt x="4283710" y="3823970"/>
                  </a:lnTo>
                  <a:lnTo>
                    <a:pt x="4274820" y="3842695"/>
                  </a:lnTo>
                  <a:close/>
                </a:path>
                <a:path w="6330950" h="6381750">
                  <a:moveTo>
                    <a:pt x="3702969" y="4511040"/>
                  </a:moveTo>
                  <a:lnTo>
                    <a:pt x="3622040" y="4511040"/>
                  </a:lnTo>
                  <a:lnTo>
                    <a:pt x="4274820" y="4133850"/>
                  </a:lnTo>
                  <a:lnTo>
                    <a:pt x="4274820" y="3842695"/>
                  </a:lnTo>
                  <a:lnTo>
                    <a:pt x="4283710" y="3823970"/>
                  </a:lnTo>
                  <a:lnTo>
                    <a:pt x="4319270" y="3823970"/>
                  </a:lnTo>
                  <a:lnTo>
                    <a:pt x="4319270" y="4155440"/>
                  </a:lnTo>
                  <a:lnTo>
                    <a:pt x="3702969" y="4511040"/>
                  </a:lnTo>
                  <a:close/>
                </a:path>
                <a:path w="6330950" h="6381750">
                  <a:moveTo>
                    <a:pt x="1655390" y="5708650"/>
                  </a:moveTo>
                  <a:lnTo>
                    <a:pt x="1532890" y="5708650"/>
                  </a:lnTo>
                  <a:lnTo>
                    <a:pt x="1532890" y="4408170"/>
                  </a:lnTo>
                  <a:lnTo>
                    <a:pt x="875030" y="4029710"/>
                  </a:lnTo>
                  <a:lnTo>
                    <a:pt x="959532" y="4029710"/>
                  </a:lnTo>
                  <a:lnTo>
                    <a:pt x="1554480" y="4371340"/>
                  </a:lnTo>
                  <a:lnTo>
                    <a:pt x="1642127" y="4371340"/>
                  </a:lnTo>
                  <a:lnTo>
                    <a:pt x="1573530" y="4410710"/>
                  </a:lnTo>
                  <a:lnTo>
                    <a:pt x="1573530" y="5706110"/>
                  </a:lnTo>
                  <a:lnTo>
                    <a:pt x="1659792" y="5706110"/>
                  </a:lnTo>
                  <a:lnTo>
                    <a:pt x="1655390" y="5708650"/>
                  </a:lnTo>
                  <a:close/>
                </a:path>
                <a:path w="6330950" h="6381750">
                  <a:moveTo>
                    <a:pt x="2226310" y="4086860"/>
                  </a:moveTo>
                  <a:lnTo>
                    <a:pt x="2226310" y="4036060"/>
                  </a:lnTo>
                  <a:lnTo>
                    <a:pt x="2565614" y="4036060"/>
                  </a:lnTo>
                  <a:lnTo>
                    <a:pt x="2547111" y="4069079"/>
                  </a:lnTo>
                  <a:lnTo>
                    <a:pt x="2236470" y="4069079"/>
                  </a:lnTo>
                  <a:lnTo>
                    <a:pt x="2226310" y="4086860"/>
                  </a:lnTo>
                  <a:close/>
                </a:path>
                <a:path w="6330950" h="6381750">
                  <a:moveTo>
                    <a:pt x="2170430" y="5280660"/>
                  </a:moveTo>
                  <a:lnTo>
                    <a:pt x="1924050" y="5139690"/>
                  </a:lnTo>
                  <a:lnTo>
                    <a:pt x="1703070" y="5021580"/>
                  </a:lnTo>
                  <a:lnTo>
                    <a:pt x="2236470" y="4069079"/>
                  </a:lnTo>
                  <a:lnTo>
                    <a:pt x="2547111" y="4069079"/>
                  </a:lnTo>
                  <a:lnTo>
                    <a:pt x="1962150" y="5113020"/>
                  </a:lnTo>
                  <a:lnTo>
                    <a:pt x="2153920" y="5222240"/>
                  </a:lnTo>
                  <a:lnTo>
                    <a:pt x="2202967" y="5222240"/>
                  </a:lnTo>
                  <a:lnTo>
                    <a:pt x="2170430" y="5280660"/>
                  </a:lnTo>
                  <a:close/>
                </a:path>
                <a:path w="6330950" h="6381750">
                  <a:moveTo>
                    <a:pt x="3601720" y="4569460"/>
                  </a:moveTo>
                  <a:lnTo>
                    <a:pt x="3308350" y="4400550"/>
                  </a:lnTo>
                  <a:lnTo>
                    <a:pt x="3385451" y="4400550"/>
                  </a:lnTo>
                  <a:lnTo>
                    <a:pt x="3580129" y="4512310"/>
                  </a:lnTo>
                  <a:lnTo>
                    <a:pt x="3700768" y="4512310"/>
                  </a:lnTo>
                  <a:lnTo>
                    <a:pt x="3601720" y="4569460"/>
                  </a:lnTo>
                  <a:close/>
                </a:path>
                <a:path w="6330950" h="6381750">
                  <a:moveTo>
                    <a:pt x="2612390" y="5123180"/>
                  </a:moveTo>
                  <a:lnTo>
                    <a:pt x="2570480" y="5123180"/>
                  </a:lnTo>
                  <a:lnTo>
                    <a:pt x="2570480" y="4568190"/>
                  </a:lnTo>
                  <a:lnTo>
                    <a:pt x="2612390" y="4568190"/>
                  </a:lnTo>
                  <a:lnTo>
                    <a:pt x="2612390" y="5123180"/>
                  </a:lnTo>
                  <a:close/>
                </a:path>
                <a:path w="6330950" h="6381750">
                  <a:moveTo>
                    <a:pt x="1551940" y="5768340"/>
                  </a:moveTo>
                  <a:lnTo>
                    <a:pt x="833119" y="5353050"/>
                  </a:lnTo>
                  <a:lnTo>
                    <a:pt x="833119" y="4916170"/>
                  </a:lnTo>
                  <a:lnTo>
                    <a:pt x="875030" y="4916170"/>
                  </a:lnTo>
                  <a:lnTo>
                    <a:pt x="875030" y="5328920"/>
                  </a:lnTo>
                  <a:lnTo>
                    <a:pt x="1532890" y="5708650"/>
                  </a:lnTo>
                  <a:lnTo>
                    <a:pt x="1655390" y="5708650"/>
                  </a:lnTo>
                  <a:lnTo>
                    <a:pt x="1551940" y="5768340"/>
                  </a:lnTo>
                  <a:close/>
                </a:path>
                <a:path w="6330950" h="6381750">
                  <a:moveTo>
                    <a:pt x="2590800" y="5182870"/>
                  </a:moveTo>
                  <a:lnTo>
                    <a:pt x="2315210" y="5024120"/>
                  </a:lnTo>
                  <a:lnTo>
                    <a:pt x="2399208" y="5024120"/>
                  </a:lnTo>
                  <a:lnTo>
                    <a:pt x="2570480" y="5123180"/>
                  </a:lnTo>
                  <a:lnTo>
                    <a:pt x="2694250" y="5123180"/>
                  </a:lnTo>
                  <a:lnTo>
                    <a:pt x="2590800" y="5182870"/>
                  </a:lnTo>
                  <a:close/>
                </a:path>
                <a:path w="6330950" h="6381750">
                  <a:moveTo>
                    <a:pt x="1659792" y="5706110"/>
                  </a:moveTo>
                  <a:lnTo>
                    <a:pt x="1573530" y="5706110"/>
                  </a:lnTo>
                  <a:lnTo>
                    <a:pt x="2226310" y="5328920"/>
                  </a:lnTo>
                  <a:lnTo>
                    <a:pt x="2226310" y="5180330"/>
                  </a:lnTo>
                  <a:lnTo>
                    <a:pt x="2269490" y="5180330"/>
                  </a:lnTo>
                  <a:lnTo>
                    <a:pt x="2269490" y="5354320"/>
                  </a:lnTo>
                  <a:lnTo>
                    <a:pt x="1659792" y="570611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03254" y="3670331"/>
            <a:ext cx="8531345" cy="13516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00000"/>
              </a:lnSpc>
              <a:spcBef>
                <a:spcPts val="100"/>
              </a:spcBef>
            </a:pPr>
            <a:r>
              <a:rPr lang="en-GB" sz="8700" b="1" spc="-10" dirty="0">
                <a:solidFill>
                  <a:srgbClr val="F6B4A6"/>
                </a:solidFill>
                <a:latin typeface="+mn-lt"/>
                <a:cs typeface="Arial"/>
              </a:rPr>
              <a:t>2. Cohort Analysis</a:t>
            </a:r>
            <a:endParaRPr sz="87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20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922</Words>
  <Application>Microsoft Macintosh PowerPoint</Application>
  <PresentationFormat>Custom</PresentationFormat>
  <Paragraphs>63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TeXGyreTermes</vt:lpstr>
      <vt:lpstr>Trebuchet MS</vt:lpstr>
      <vt:lpstr>Office Theme</vt:lpstr>
      <vt:lpstr>PowerPoint Presentation</vt:lpstr>
      <vt:lpstr>For this project I used MySQL and DBeaver to run queries…</vt:lpstr>
      <vt:lpstr>…And Tableau as the visualization software</vt:lpstr>
      <vt:lpstr>Project &amp; Data Brief</vt:lpstr>
      <vt:lpstr>1. Inspect And Clean The Data</vt:lpstr>
      <vt:lpstr>I notice that there are 135.080 records with null values in the ”CustomerID” column and remove these</vt:lpstr>
      <vt:lpstr>I will check for duplicates by assigning duplicates with a value of &gt;1 (If row_num is 2+ it means there is a duplicate). For this method to work I need to add a UniqueID column first.  </vt:lpstr>
      <vt:lpstr>Another thing we need to consider is to remove the negative quantities there seems to be when items have been returned / orders cancelled  </vt:lpstr>
      <vt:lpstr>2. Cohort Analysis</vt:lpstr>
      <vt:lpstr>Cohort Analysis</vt:lpstr>
      <vt:lpstr>Data Required For Cohort Analysis</vt:lpstr>
      <vt:lpstr>To get the initial start date using the MIN function, the format for InvoiceDate must be changed from the current dd/mm/yyyy format to yyyy-mm-dd</vt:lpstr>
      <vt:lpstr>I’ll create a temp table (named Cohort) including CustomerID, first time they purchased (MIN InvoiceDate) in yyyy-mm-dd format, and the cohort_date in yyyy-mm-01 format</vt:lpstr>
      <vt:lpstr>Next, I’ll create a cohort index which is an integer representation of the number of months that has passed since the customers first purchase</vt:lpstr>
      <vt:lpstr>Cohort_index (int from 1-13) shows when a purchase was made since the first.  If cohort_index = 1 the purchase was made in the same month as the first If cohort_index = 2 the purchase was made in the second month after the first and so on</vt:lpstr>
      <vt:lpstr>How to interpret the index? See comments</vt:lpstr>
      <vt:lpstr>Cohort Table and Cohort Retention Rate in Tableau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Ikhwan Fadillah_Portofolio </dc:title>
  <dc:creator>Muhammad ikhwan fadillah</dc:creator>
  <cp:keywords>DAE8zXbfpO0,BAE0-LlWjrQ</cp:keywords>
  <cp:lastModifiedBy>Laurids Klevenhaus</cp:lastModifiedBy>
  <cp:revision>310</cp:revision>
  <dcterms:created xsi:type="dcterms:W3CDTF">2022-06-08T13:19:54Z</dcterms:created>
  <dcterms:modified xsi:type="dcterms:W3CDTF">2022-06-11T10:33:14Z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2022-04-06T00:00:00Z</vt:filetime>
  </property>
  <property fmtid="{D5CDD505-2E9C-101B-9397-08002B2CF9AE}" pid="3" name="Creator">
    <vt:lpwstr>Canva</vt:lpwstr>
  </property>
  <property fmtid="{D5CDD505-2E9C-101B-9397-08002B2CF9AE}" pid="4" name="LastSaved">
    <vt:filetime>2022-06-08T00:00:00Z</vt:filetime>
  </property>
</Properties>
</file>