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1" r:id="rId5"/>
    <p:sldId id="300" r:id="rId6"/>
    <p:sldId id="287" r:id="rId7"/>
    <p:sldId id="288" r:id="rId8"/>
    <p:sldId id="289" r:id="rId9"/>
    <p:sldId id="291" r:id="rId10"/>
    <p:sldId id="293" r:id="rId11"/>
    <p:sldId id="299" r:id="rId12"/>
  </p:sldIdLst>
  <p:sldSz cx="18288000" cy="10287000"/>
  <p:notesSz cx="18288000" cy="10287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8"/>
  </p:normalViewPr>
  <p:slideViewPr>
    <p:cSldViewPr>
      <p:cViewPr varScale="1">
        <p:scale>
          <a:sx n="74" d="100"/>
          <a:sy n="74" d="100"/>
        </p:scale>
        <p:origin x="60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laurids/Desktop/Data%20Analysis/Projects/Insurance%20Rates/insurance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aurids/Desktop/Data%20Analysis/Projects/Insurance%20Rates/insuranc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aurids/Desktop/Data%20Analysis/Projects/Insurance%20Rates/insuranc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aurids/Desktop/Data%20Analysis/Projects/Insurance%20Rates/insuranc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aurids/Desktop/Data%20Analysis/Projects/Insurance%20Rates/insurance_analysis.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file:////Users/laurids/Desktop/Data%20Analysis/Projects/Insurance%20Rates/insurance_analysi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laurids/Desktop/Data%20Analysis/Projects/Insurance%20Rates/insurance_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Users/laurids/Desktop/Data%20Analysis/Projects/Insurance%20Rates/insurance_analysi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Users/laurids/Desktop/Data%20Analysis/Projects/Insurance%20Rates/insurance_analysi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Users/laurids/Desktop/Data%20Analysis/Projects/Insurance%20Rates/insurance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[insurance_analysis.xlsx]Visuals 1!PivotTable2</c:name>
    <c:fmtId val="3"/>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Insurance customers by gender</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DK"/>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'Visuals 1'!$B$1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FBC3-C54E-8D37-C9B982632AEE}"/>
              </c:ext>
            </c:extLst>
          </c:dPt>
          <c:dPt>
            <c:idx val="1"/>
            <c:bubble3D val="0"/>
            <c:spPr>
              <a:solidFill>
                <a:schemeClr val="accent2"/>
              </a:solidFill>
              <a:ln>
                <a:noFill/>
              </a:ln>
              <a:effectLst/>
            </c:spPr>
            <c:extLst>
              <c:ext xmlns:c16="http://schemas.microsoft.com/office/drawing/2014/chart" uri="{C3380CC4-5D6E-409C-BE32-E72D297353CC}">
                <c16:uniqueId val="{00000003-FBC3-C54E-8D37-C9B982632AEE}"/>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DK"/>
              </a:p>
            </c:txPr>
            <c:dLblPos val="in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'Visuals 1'!$A$2:$A$4</c:f>
              <c:strCache>
                <c:ptCount val="2"/>
                <c:pt idx="0">
                  <c:v>female</c:v>
                </c:pt>
                <c:pt idx="1">
                  <c:v>male</c:v>
                </c:pt>
              </c:strCache>
            </c:strRef>
          </c:cat>
          <c:val>
            <c:numRef>
              <c:f>'Visuals 1'!$B$2:$B$4</c:f>
              <c:numCache>
                <c:formatCode>0%</c:formatCode>
                <c:ptCount val="2"/>
                <c:pt idx="0">
                  <c:v>0.49476831091180867</c:v>
                </c:pt>
                <c:pt idx="1">
                  <c:v>0.50523168908819138</c:v>
                </c:pt>
              </c:numCache>
            </c:numRef>
          </c:val>
          <c:extLst>
            <c:ext xmlns:c16="http://schemas.microsoft.com/office/drawing/2014/chart" uri="{C3380CC4-5D6E-409C-BE32-E72D297353CC}">
              <c16:uniqueId val="{00000004-FBC3-C54E-8D37-C9B982632AEE}"/>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[insurance_analysis.xlsx]Visuals 1!PivotTable3</c:name>
    <c:fmtId val="4"/>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Customers by region</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DK"/>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s>
    <c:plotArea>
      <c:layout/>
      <c:pieChart>
        <c:varyColors val="1"/>
        <c:ser>
          <c:idx val="0"/>
          <c:order val="0"/>
          <c:tx>
            <c:strRef>
              <c:f>'Visuals 1'!$B$9</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CA7F-D940-B99C-F964C1A54448}"/>
              </c:ext>
            </c:extLst>
          </c:dPt>
          <c:dPt>
            <c:idx val="1"/>
            <c:bubble3D val="0"/>
            <c:spPr>
              <a:solidFill>
                <a:schemeClr val="accent2"/>
              </a:solidFill>
              <a:ln>
                <a:noFill/>
              </a:ln>
              <a:effectLst/>
            </c:spPr>
            <c:extLst>
              <c:ext xmlns:c16="http://schemas.microsoft.com/office/drawing/2014/chart" uri="{C3380CC4-5D6E-409C-BE32-E72D297353CC}">
                <c16:uniqueId val="{00000003-CA7F-D940-B99C-F964C1A54448}"/>
              </c:ext>
            </c:extLst>
          </c:dPt>
          <c:dPt>
            <c:idx val="2"/>
            <c:bubble3D val="0"/>
            <c:spPr>
              <a:solidFill>
                <a:schemeClr val="accent3"/>
              </a:solidFill>
              <a:ln>
                <a:noFill/>
              </a:ln>
              <a:effectLst/>
            </c:spPr>
            <c:extLst>
              <c:ext xmlns:c16="http://schemas.microsoft.com/office/drawing/2014/chart" uri="{C3380CC4-5D6E-409C-BE32-E72D297353CC}">
                <c16:uniqueId val="{00000005-CA7F-D940-B99C-F964C1A54448}"/>
              </c:ext>
            </c:extLst>
          </c:dPt>
          <c:dPt>
            <c:idx val="3"/>
            <c:bubble3D val="0"/>
            <c:spPr>
              <a:solidFill>
                <a:schemeClr val="accent4"/>
              </a:solidFill>
              <a:ln>
                <a:noFill/>
              </a:ln>
              <a:effectLst/>
            </c:spPr>
            <c:extLst>
              <c:ext xmlns:c16="http://schemas.microsoft.com/office/drawing/2014/chart" uri="{C3380CC4-5D6E-409C-BE32-E72D297353CC}">
                <c16:uniqueId val="{00000007-CA7F-D940-B99C-F964C1A54448}"/>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DK"/>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'Visuals 1'!$A$10:$A$14</c:f>
              <c:strCache>
                <c:ptCount val="4"/>
                <c:pt idx="0">
                  <c:v>northeast</c:v>
                </c:pt>
                <c:pt idx="1">
                  <c:v>northwest</c:v>
                </c:pt>
                <c:pt idx="2">
                  <c:v>southeast</c:v>
                </c:pt>
                <c:pt idx="3">
                  <c:v>southwest</c:v>
                </c:pt>
              </c:strCache>
            </c:strRef>
          </c:cat>
          <c:val>
            <c:numRef>
              <c:f>'Visuals 1'!$B$10:$B$14</c:f>
              <c:numCache>
                <c:formatCode>General</c:formatCode>
                <c:ptCount val="4"/>
                <c:pt idx="0">
                  <c:v>324</c:v>
                </c:pt>
                <c:pt idx="1">
                  <c:v>325</c:v>
                </c:pt>
                <c:pt idx="2">
                  <c:v>364</c:v>
                </c:pt>
                <c:pt idx="3">
                  <c:v>325</c:v>
                </c:pt>
              </c:numCache>
            </c:numRef>
          </c:val>
          <c:extLst>
            <c:ext xmlns:c16="http://schemas.microsoft.com/office/drawing/2014/chart" uri="{C3380CC4-5D6E-409C-BE32-E72D297353CC}">
              <c16:uniqueId val="{00000008-CA7F-D940-B99C-F964C1A54448}"/>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[insurance_analysis.xlsx]Visuals 1!PivotTable4</c:name>
    <c:fmtId val="5"/>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customers having children</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DK"/>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showDataLabelsRange val="1"/>
            </c:ext>
          </c:extLst>
        </c:dLbl>
      </c:pivotFmt>
      <c:pivotFmt>
        <c:idx val="1"/>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693C2E40-A16B-FA49-9AA1-9E052F091BBC}" type="CELLRANGE">
                  <a:rPr lang="en-US"/>
                  <a:pPr>
                    <a:defRPr sz="1000" b="1" i="0" u="none" strike="noStrike" kern="1200" baseline="0">
                      <a:solidFill>
                        <a:schemeClr val="tx1">
                          <a:lumMod val="75000"/>
                          <a:lumOff val="25000"/>
                        </a:schemeClr>
                      </a:solidFill>
                      <a:latin typeface="+mn-lt"/>
                      <a:ea typeface="+mn-ea"/>
                      <a:cs typeface="+mn-cs"/>
                    </a:defRPr>
                  </a:pPr>
                  <a:t>[CELLRANGE]</a:t>
                </a:fld>
                <a:r>
                  <a:rPr lang="en-US" baseline="0"/>
                  <a:t>; </a:t>
                </a:r>
                <a:fld id="{49AA7ECF-ADAA-1C45-B4F8-443AFE2E3472}" type="PERCENTAGE">
                  <a:rPr lang="en-US" baseline="0"/>
                  <a:pPr>
                    <a:defRPr sz="10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2"/>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0CDC1A86-157E-D441-B0F3-0A9D4007F1CB}" type="CELLRANGE">
                  <a:rPr lang="en-US"/>
                  <a:pPr>
                    <a:defRPr sz="1000" b="1" i="0" u="none" strike="noStrike" kern="1200" baseline="0">
                      <a:solidFill>
                        <a:schemeClr val="tx1">
                          <a:lumMod val="75000"/>
                          <a:lumOff val="25000"/>
                        </a:schemeClr>
                      </a:solidFill>
                      <a:latin typeface="+mn-lt"/>
                      <a:ea typeface="+mn-ea"/>
                      <a:cs typeface="+mn-cs"/>
                    </a:defRPr>
                  </a:pPr>
                  <a:t>[CELLRANGE]</a:t>
                </a:fld>
                <a:r>
                  <a:rPr lang="en-US" baseline="0"/>
                  <a:t>; </a:t>
                </a:r>
                <a:fld id="{4C50B43F-336C-2B4A-8B93-4BF4732DABD6}" type="PERCENTAGE">
                  <a:rPr lang="en-US" baseline="0"/>
                  <a:pPr>
                    <a:defRPr sz="10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3"/>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DA6CF9CD-A73C-1440-8291-4CAD55CE2C9F}" type="CELLRANGE">
                  <a:rPr lang="en-US"/>
                  <a:pPr>
                    <a:defRPr sz="1000" b="1" i="0" u="none" strike="noStrike" kern="1200" baseline="0">
                      <a:solidFill>
                        <a:schemeClr val="tx1">
                          <a:lumMod val="75000"/>
                          <a:lumOff val="25000"/>
                        </a:schemeClr>
                      </a:solidFill>
                      <a:latin typeface="+mn-lt"/>
                      <a:ea typeface="+mn-ea"/>
                      <a:cs typeface="+mn-cs"/>
                    </a:defRPr>
                  </a:pPr>
                  <a:t>[CELLRANGE]</a:t>
                </a:fld>
                <a:r>
                  <a:rPr lang="en-US" baseline="0"/>
                  <a:t>; </a:t>
                </a:r>
                <a:fld id="{F73C2348-682C-FD4F-A831-60D7852D4585}" type="PERCENTAGE">
                  <a:rPr lang="en-US" baseline="0"/>
                  <a:pPr>
                    <a:defRPr sz="10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4"/>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C27EEC26-62E0-3143-A94E-040944C686A9}" type="CELLRANGE">
                  <a:rPr lang="en-US"/>
                  <a:pPr>
                    <a:defRPr sz="1000" b="1" i="0" u="none" strike="noStrike" kern="1200" baseline="0">
                      <a:solidFill>
                        <a:schemeClr val="tx1">
                          <a:lumMod val="75000"/>
                          <a:lumOff val="25000"/>
                        </a:schemeClr>
                      </a:solidFill>
                      <a:latin typeface="+mn-lt"/>
                      <a:ea typeface="+mn-ea"/>
                      <a:cs typeface="+mn-cs"/>
                    </a:defRPr>
                  </a:pPr>
                  <a:t>[CELLRANGE]</a:t>
                </a:fld>
                <a:r>
                  <a:rPr lang="en-US" baseline="0"/>
                  <a:t>; </a:t>
                </a:r>
                <a:fld id="{CA793E8E-C5C2-834A-A118-29EF4463D70C}" type="PERCENTAGE">
                  <a:rPr lang="en-US" baseline="0"/>
                  <a:pPr>
                    <a:defRPr sz="10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5"/>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9B58CB3A-F4E7-5B4F-9E26-E5BC75688FC3}" type="CELLRANGE">
                  <a:rPr lang="en-US"/>
                  <a:pPr>
                    <a:defRPr sz="1000" b="1" i="0" u="none" strike="noStrike" kern="1200" baseline="0">
                      <a:solidFill>
                        <a:schemeClr val="tx1">
                          <a:lumMod val="75000"/>
                          <a:lumOff val="25000"/>
                        </a:schemeClr>
                      </a:solidFill>
                      <a:latin typeface="+mn-lt"/>
                      <a:ea typeface="+mn-ea"/>
                      <a:cs typeface="+mn-cs"/>
                    </a:defRPr>
                  </a:pPr>
                  <a:t>[CELLRANGE]</a:t>
                </a:fld>
                <a:r>
                  <a:rPr lang="en-US" baseline="0"/>
                  <a:t>; </a:t>
                </a:r>
                <a:fld id="{E5EB1DA7-5B97-1447-8C55-E1B82287632D}" type="PERCENTAGE">
                  <a:rPr lang="en-US" baseline="0"/>
                  <a:pPr>
                    <a:defRPr sz="10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6"/>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7A668026-14E8-4342-A280-5E6A2AE38858}" type="CELLRANGE">
                  <a:rPr lang="en-US"/>
                  <a:pPr>
                    <a:defRPr sz="1000" b="1" i="0" u="none" strike="noStrike" kern="1200" baseline="0">
                      <a:solidFill>
                        <a:schemeClr val="tx1">
                          <a:lumMod val="75000"/>
                          <a:lumOff val="25000"/>
                        </a:schemeClr>
                      </a:solidFill>
                      <a:latin typeface="+mn-lt"/>
                      <a:ea typeface="+mn-ea"/>
                      <a:cs typeface="+mn-cs"/>
                    </a:defRPr>
                  </a:pPr>
                  <a:t>[CELLRANGE]</a:t>
                </a:fld>
                <a:r>
                  <a:rPr lang="en-US" baseline="0"/>
                  <a:t>; </a:t>
                </a:r>
                <a:fld id="{D9F5D032-0A6C-4E41-B9F8-465E7289C0C2}" type="PERCENTAGE">
                  <a:rPr lang="en-US" baseline="0"/>
                  <a:pPr>
                    <a:defRPr sz="10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showDataLabelsRange val="1"/>
            </c:ext>
          </c:extLst>
        </c:dLbl>
      </c:pivotFmt>
      <c:pivotFmt>
        <c:idx val="8"/>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BFA15031-FF93-4B44-A1BF-7DB6E81A3346}"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5E984D9F-889A-6D4F-9149-D8402CC79F07}"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9"/>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17AFCAA4-3D8E-404E-BA28-B7C026F5FE5C}"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F3008EC0-5C4E-984B-9705-CC51677DCC54}"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0"/>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EA633A50-62B7-AF40-96B1-811EFCDEC369}"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ACD0B161-196C-5743-ACC0-98B64CD9D349}"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1"/>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2C9C0891-FF83-AD4C-B092-1011FEC33B9D}"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EF9380F6-C4D3-C440-A10D-1CCAFBEB4140}"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2"/>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D19D1D02-7AA4-C74D-BF33-4ADC7C9A17B1}"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4EDA442C-99DD-0A47-A06B-0C2BEE6A3060}"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3"/>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C703B04A-2F54-104D-80E0-59427C1D98C4}"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886E2B62-D1C5-4641-9865-16DDCE08BF9C}"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showDataLabelsRange val="1"/>
            </c:ext>
          </c:extLst>
        </c:dLbl>
      </c:pivotFmt>
      <c:pivotFmt>
        <c:idx val="15"/>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9ACFA856-EF1D-A644-BA41-018BB7CE43B5}"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C3FDFD35-5403-494E-B1D2-E5D9D37A906B}"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6"/>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A28479DE-A55E-3C44-A207-19FE6D818E0A}"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EE53D6F7-3904-5342-B2F8-7035E53B1145}"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7"/>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BC6742F2-6134-3048-B23B-88AC1B4C89EB}"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4BD071DF-595F-D24F-BA11-295D5BD5B7C9}"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8"/>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06DBB6DD-9655-304F-B060-797035E8A408}"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090B5567-CF51-4640-A80D-FF577EBC7B88}"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19"/>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F934C93D-1ADF-7E4B-A0F0-17EF1052E872}"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0870CC2D-4154-F943-B113-8182369EBE4F}"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
        <c:idx val="20"/>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fld id="{CBC14B57-26EB-9942-AC89-385C00F73C62}" type="CELLRANGE">
                  <a:rPr lang="en-GB"/>
                  <a:pPr>
                    <a:defRPr sz="1000" b="1" i="0" u="none" strike="noStrike" kern="1200" baseline="0">
                      <a:solidFill>
                        <a:schemeClr val="tx1">
                          <a:lumMod val="75000"/>
                          <a:lumOff val="25000"/>
                        </a:schemeClr>
                      </a:solidFill>
                      <a:latin typeface="+mn-lt"/>
                      <a:ea typeface="+mn-ea"/>
                      <a:cs typeface="+mn-cs"/>
                    </a:defRPr>
                  </a:pPr>
                  <a:t>[CELLRANGE]</a:t>
                </a:fld>
                <a:r>
                  <a:rPr lang="en-GB" baseline="0"/>
                  <a:t>; </a:t>
                </a:r>
                <a:fld id="{E258E561-29BD-414B-9A07-1BCF10041693}" type="PERCENTAGE">
                  <a:rPr lang="en-GB" baseline="0"/>
                  <a:pPr>
                    <a:defRPr sz="1000" b="1" i="0" u="none" strike="noStrike" kern="1200" baseline="0">
                      <a:solidFill>
                        <a:schemeClr val="tx1">
                          <a:lumMod val="75000"/>
                          <a:lumOff val="25000"/>
                        </a:schemeClr>
                      </a:solidFill>
                      <a:latin typeface="+mn-lt"/>
                      <a:ea typeface="+mn-ea"/>
                      <a:cs typeface="+mn-cs"/>
                    </a:defRPr>
                  </a:pPr>
                  <a:t>[PERCENTAGE]</a:t>
                </a:fld>
                <a:endParaRPr lang="en-GB" baseline="0"/>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DK"/>
            </a:p>
          </c:txPr>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Lst>
        </c:dLbl>
      </c:pivotFmt>
    </c:pivotFmts>
    <c:plotArea>
      <c:layout/>
      <c:pieChart>
        <c:varyColors val="1"/>
        <c:ser>
          <c:idx val="0"/>
          <c:order val="0"/>
          <c:tx>
            <c:strRef>
              <c:f>'Visuals 1'!$C$21:$C$26</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48E7-364E-82F3-33997390F7A5}"/>
              </c:ext>
            </c:extLst>
          </c:dPt>
          <c:dPt>
            <c:idx val="1"/>
            <c:bubble3D val="0"/>
            <c:spPr>
              <a:solidFill>
                <a:schemeClr val="accent2"/>
              </a:solidFill>
              <a:ln>
                <a:noFill/>
              </a:ln>
              <a:effectLst/>
            </c:spPr>
            <c:extLst>
              <c:ext xmlns:c16="http://schemas.microsoft.com/office/drawing/2014/chart" uri="{C3380CC4-5D6E-409C-BE32-E72D297353CC}">
                <c16:uniqueId val="{00000003-48E7-364E-82F3-33997390F7A5}"/>
              </c:ext>
            </c:extLst>
          </c:dPt>
          <c:dPt>
            <c:idx val="2"/>
            <c:bubble3D val="0"/>
            <c:spPr>
              <a:solidFill>
                <a:schemeClr val="accent3"/>
              </a:solidFill>
              <a:ln>
                <a:noFill/>
              </a:ln>
              <a:effectLst/>
            </c:spPr>
            <c:extLst>
              <c:ext xmlns:c16="http://schemas.microsoft.com/office/drawing/2014/chart" uri="{C3380CC4-5D6E-409C-BE32-E72D297353CC}">
                <c16:uniqueId val="{00000005-48E7-364E-82F3-33997390F7A5}"/>
              </c:ext>
            </c:extLst>
          </c:dPt>
          <c:dPt>
            <c:idx val="3"/>
            <c:bubble3D val="0"/>
            <c:spPr>
              <a:solidFill>
                <a:schemeClr val="accent4"/>
              </a:solidFill>
              <a:ln>
                <a:noFill/>
              </a:ln>
              <a:effectLst/>
            </c:spPr>
            <c:extLst>
              <c:ext xmlns:c16="http://schemas.microsoft.com/office/drawing/2014/chart" uri="{C3380CC4-5D6E-409C-BE32-E72D297353CC}">
                <c16:uniqueId val="{00000007-48E7-364E-82F3-33997390F7A5}"/>
              </c:ext>
            </c:extLst>
          </c:dPt>
          <c:dPt>
            <c:idx val="4"/>
            <c:bubble3D val="0"/>
            <c:spPr>
              <a:solidFill>
                <a:schemeClr val="accent5"/>
              </a:solidFill>
              <a:ln>
                <a:noFill/>
              </a:ln>
              <a:effectLst/>
            </c:spPr>
            <c:extLst>
              <c:ext xmlns:c16="http://schemas.microsoft.com/office/drawing/2014/chart" uri="{C3380CC4-5D6E-409C-BE32-E72D297353CC}">
                <c16:uniqueId val="{00000009-48E7-364E-82F3-33997390F7A5}"/>
              </c:ext>
            </c:extLst>
          </c:dPt>
          <c:dPt>
            <c:idx val="5"/>
            <c:bubble3D val="0"/>
            <c:spPr>
              <a:solidFill>
                <a:schemeClr val="accent6"/>
              </a:solidFill>
              <a:ln>
                <a:noFill/>
              </a:ln>
              <a:effectLst/>
            </c:spPr>
            <c:extLst>
              <c:ext xmlns:c16="http://schemas.microsoft.com/office/drawing/2014/chart" uri="{C3380CC4-5D6E-409C-BE32-E72D297353CC}">
                <c16:uniqueId val="{0000000B-48E7-364E-82F3-33997390F7A5}"/>
              </c:ext>
            </c:extLst>
          </c:dPt>
          <c:dLbls>
            <c:dLbl>
              <c:idx val="0"/>
              <c:tx>
                <c:rich>
                  <a:bodyPr/>
                  <a:lstStyle/>
                  <a:p>
                    <a:fld id="{57023F52-15DC-D848-9EB0-245BC421BF49}" type="CELLRANGE">
                      <a:rPr lang="en-US"/>
                      <a:pPr/>
                      <a:t>[CELLRANGE]</a:t>
                    </a:fld>
                    <a:r>
                      <a:rPr lang="en-US" baseline="0"/>
                      <a:t>; </a:t>
                    </a:r>
                    <a:fld id="{80BDA24E-D35B-0649-AC3D-6D1E406B3C17}" type="PERCENTAGE">
                      <a:rPr lang="en-US" baseline="0"/>
                      <a:pPr/>
                      <a:t>[PERCENTAGE]</a:t>
                    </a:fld>
                    <a:endParaRPr lang="en-US" baseline="0"/>
                  </a:p>
                </c:rich>
              </c:tx>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7-364E-82F3-33997390F7A5}"/>
                </c:ext>
              </c:extLst>
            </c:dLbl>
            <c:dLbl>
              <c:idx val="1"/>
              <c:tx>
                <c:rich>
                  <a:bodyPr/>
                  <a:lstStyle/>
                  <a:p>
                    <a:fld id="{D470854F-F01F-A34A-9978-E0046FDEF243}" type="CELLRANGE">
                      <a:rPr lang="en-US"/>
                      <a:pPr/>
                      <a:t>[CELLRANGE]</a:t>
                    </a:fld>
                    <a:r>
                      <a:rPr lang="en-US" baseline="0"/>
                      <a:t>; </a:t>
                    </a:r>
                    <a:fld id="{A83D4319-47EC-474F-B143-9ABD40F5AD0A}" type="PERCENTAGE">
                      <a:rPr lang="en-US" baseline="0"/>
                      <a:pPr/>
                      <a:t>[PERCENTAGE]</a:t>
                    </a:fld>
                    <a:endParaRPr lang="en-US" baseline="0"/>
                  </a:p>
                </c:rich>
              </c:tx>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7-364E-82F3-33997390F7A5}"/>
                </c:ext>
              </c:extLst>
            </c:dLbl>
            <c:dLbl>
              <c:idx val="2"/>
              <c:tx>
                <c:rich>
                  <a:bodyPr/>
                  <a:lstStyle/>
                  <a:p>
                    <a:fld id="{8F054FFC-8E48-7F42-A005-1F8C167244D0}" type="CELLRANGE">
                      <a:rPr lang="en-US"/>
                      <a:pPr/>
                      <a:t>[CELLRANGE]</a:t>
                    </a:fld>
                    <a:r>
                      <a:rPr lang="en-US" baseline="0"/>
                      <a:t>; </a:t>
                    </a:r>
                    <a:fld id="{BDDF5EB9-C7F0-F24B-AD68-9F075A67867B}" type="PERCENTAGE">
                      <a:rPr lang="en-US" baseline="0"/>
                      <a:pPr/>
                      <a:t>[PERCENTAGE]</a:t>
                    </a:fld>
                    <a:endParaRPr lang="en-US" baseline="0"/>
                  </a:p>
                </c:rich>
              </c:tx>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7-364E-82F3-33997390F7A5}"/>
                </c:ext>
              </c:extLst>
            </c:dLbl>
            <c:dLbl>
              <c:idx val="3"/>
              <c:tx>
                <c:rich>
                  <a:bodyPr/>
                  <a:lstStyle/>
                  <a:p>
                    <a:fld id="{90406AB4-68CD-294F-88BF-38A2C79AF389}" type="CELLRANGE">
                      <a:rPr lang="en-US"/>
                      <a:pPr/>
                      <a:t>[CELLRANGE]</a:t>
                    </a:fld>
                    <a:r>
                      <a:rPr lang="en-US" baseline="0"/>
                      <a:t>; </a:t>
                    </a:r>
                    <a:fld id="{99270168-A42E-8F47-9E54-E71ED8A603B8}" type="PERCENTAGE">
                      <a:rPr lang="en-US" baseline="0"/>
                      <a:pPr/>
                      <a:t>[PERCENTAGE]</a:t>
                    </a:fld>
                    <a:endParaRPr lang="en-US" baseline="0"/>
                  </a:p>
                </c:rich>
              </c:tx>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7-364E-82F3-33997390F7A5}"/>
                </c:ext>
              </c:extLst>
            </c:dLbl>
            <c:dLbl>
              <c:idx val="4"/>
              <c:tx>
                <c:rich>
                  <a:bodyPr/>
                  <a:lstStyle/>
                  <a:p>
                    <a:fld id="{B85DDC05-F920-9D46-BF73-D02B68935C0D}" type="CELLRANGE">
                      <a:rPr lang="en-US"/>
                      <a:pPr/>
                      <a:t>[CELLRANGE]</a:t>
                    </a:fld>
                    <a:r>
                      <a:rPr lang="en-US" baseline="0"/>
                      <a:t>; </a:t>
                    </a:r>
                    <a:fld id="{6642FCA7-C1D6-2048-8FC5-9A76B6B2E6E4}" type="PERCENTAGE">
                      <a:rPr lang="en-US" baseline="0"/>
                      <a:pPr/>
                      <a:t>[PERCENTAGE]</a:t>
                    </a:fld>
                    <a:endParaRPr lang="en-US" baseline="0"/>
                  </a:p>
                </c:rich>
              </c:tx>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8E7-364E-82F3-33997390F7A5}"/>
                </c:ext>
              </c:extLst>
            </c:dLbl>
            <c:dLbl>
              <c:idx val="5"/>
              <c:tx>
                <c:rich>
                  <a:bodyPr/>
                  <a:lstStyle/>
                  <a:p>
                    <a:fld id="{F9DD287D-1BC9-C044-BD33-0A3DE5FF850D}" type="CELLRANGE">
                      <a:rPr lang="en-US"/>
                      <a:pPr/>
                      <a:t>[CELLRANGE]</a:t>
                    </a:fld>
                    <a:r>
                      <a:rPr lang="en-US" baseline="0"/>
                      <a:t>; </a:t>
                    </a:r>
                    <a:fld id="{341C713E-5E99-DE4B-A659-D16B04EFF079}" type="PERCENTAGE">
                      <a:rPr lang="en-US" baseline="0"/>
                      <a:pPr/>
                      <a:t>[PERCENTAGE]</a:t>
                    </a:fld>
                    <a:endParaRPr lang="en-US" baseline="0"/>
                  </a:p>
                </c:rich>
              </c:tx>
              <c:dLblPos val="bestFit"/>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8E7-364E-82F3-33997390F7A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DK"/>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'Visuals 1'!$C$21:$C$26</c:f>
              <c:strCache>
                <c:ptCount val="6"/>
                <c:pt idx="0">
                  <c:v>0</c:v>
                </c:pt>
                <c:pt idx="1">
                  <c:v>1</c:v>
                </c:pt>
                <c:pt idx="2">
                  <c:v>2</c:v>
                </c:pt>
                <c:pt idx="3">
                  <c:v>3</c:v>
                </c:pt>
                <c:pt idx="4">
                  <c:v>4</c:v>
                </c:pt>
                <c:pt idx="5">
                  <c:v>5</c:v>
                </c:pt>
              </c:strCache>
            </c:strRef>
          </c:cat>
          <c:val>
            <c:numRef>
              <c:f>'Visuals 1'!$C$21:$C$26</c:f>
              <c:numCache>
                <c:formatCode>General</c:formatCode>
                <c:ptCount val="6"/>
                <c:pt idx="0">
                  <c:v>574</c:v>
                </c:pt>
                <c:pt idx="1">
                  <c:v>324</c:v>
                </c:pt>
                <c:pt idx="2">
                  <c:v>240</c:v>
                </c:pt>
                <c:pt idx="3">
                  <c:v>157</c:v>
                </c:pt>
                <c:pt idx="4">
                  <c:v>25</c:v>
                </c:pt>
                <c:pt idx="5">
                  <c:v>18</c:v>
                </c:pt>
              </c:numCache>
            </c:numRef>
          </c:val>
          <c:extLst>
            <c:ext xmlns:c15="http://schemas.microsoft.com/office/drawing/2012/chart" uri="{02D57815-91ED-43cb-92C2-25804820EDAC}">
              <c15:datalabelsRange>
                <c15:f>'Visuals 1'!$C$21:$C$26</c15:f>
                <c15:dlblRangeCache>
                  <c:ptCount val="6"/>
                  <c:pt idx="0">
                    <c:v>0 Children</c:v>
                  </c:pt>
                  <c:pt idx="1">
                    <c:v>1 Child</c:v>
                  </c:pt>
                  <c:pt idx="2">
                    <c:v>2 Children</c:v>
                  </c:pt>
                  <c:pt idx="3">
                    <c:v>3 Children</c:v>
                  </c:pt>
                  <c:pt idx="4">
                    <c:v>4 Children</c:v>
                  </c:pt>
                  <c:pt idx="5">
                    <c:v>5 Children</c:v>
                  </c:pt>
                </c15:dlblRangeCache>
              </c15:datalabelsRange>
            </c:ext>
            <c:ext xmlns:c16="http://schemas.microsoft.com/office/drawing/2014/chart" uri="{C3380CC4-5D6E-409C-BE32-E72D297353CC}">
              <c16:uniqueId val="{0000000C-48E7-364E-82F3-33997390F7A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[insurance_analysis.xlsx]Visuals 1!PivotTable5</c:name>
    <c:fmtId val="6"/>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Is a smoker?</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DK"/>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DK"/>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DK"/>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DK"/>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'Visuals 1'!$B$35</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3C8F-924A-9155-B4E696ACB132}"/>
              </c:ext>
            </c:extLst>
          </c:dPt>
          <c:dPt>
            <c:idx val="1"/>
            <c:bubble3D val="0"/>
            <c:spPr>
              <a:solidFill>
                <a:schemeClr val="accent2"/>
              </a:solidFill>
              <a:ln>
                <a:noFill/>
              </a:ln>
              <a:effectLst/>
            </c:spPr>
            <c:extLst>
              <c:ext xmlns:c16="http://schemas.microsoft.com/office/drawing/2014/chart" uri="{C3380CC4-5D6E-409C-BE32-E72D297353CC}">
                <c16:uniqueId val="{00000003-3C8F-924A-9155-B4E696ACB13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DK"/>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'Visuals 1'!$A$36:$A$38</c:f>
              <c:strCache>
                <c:ptCount val="2"/>
                <c:pt idx="0">
                  <c:v>no</c:v>
                </c:pt>
                <c:pt idx="1">
                  <c:v>yes</c:v>
                </c:pt>
              </c:strCache>
            </c:strRef>
          </c:cat>
          <c:val>
            <c:numRef>
              <c:f>'Visuals 1'!$B$36:$B$38</c:f>
              <c:numCache>
                <c:formatCode>General</c:formatCode>
                <c:ptCount val="2"/>
                <c:pt idx="0">
                  <c:v>1064</c:v>
                </c:pt>
                <c:pt idx="1">
                  <c:v>274</c:v>
                </c:pt>
              </c:numCache>
            </c:numRef>
          </c:val>
          <c:extLst>
            <c:ext xmlns:c16="http://schemas.microsoft.com/office/drawing/2014/chart" uri="{C3380CC4-5D6E-409C-BE32-E72D297353CC}">
              <c16:uniqueId val="{00000004-3C8F-924A-9155-B4E696ACB132}"/>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GB" sz="2800" b="1"/>
              <a:t>Age and Charges</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scatterChart>
        <c:scatterStyle val="lineMarker"/>
        <c:varyColors val="0"/>
        <c:ser>
          <c:idx val="0"/>
          <c:order val="0"/>
          <c:tx>
            <c:strRef>
              <c:f>'Correlations Cont to Cont'!$G$1</c:f>
              <c:strCache>
                <c:ptCount val="1"/>
                <c:pt idx="0">
                  <c:v>charges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28575" cap="rnd">
                <a:solidFill>
                  <a:srgbClr val="FF0000"/>
                </a:solidFill>
                <a:prstDash val="solid"/>
              </a:ln>
              <a:effectLst/>
            </c:spPr>
            <c:trendlineType val="linear"/>
            <c:dispRSqr val="0"/>
            <c:dispEq val="0"/>
          </c:trendline>
          <c:xVal>
            <c:numRef>
              <c:f>'Correlations Cont to Cont'!$A$2:$A$1339</c:f>
              <c:numCache>
                <c:formatCode>General</c:formatCode>
                <c:ptCount val="1338"/>
                <c:pt idx="0">
                  <c:v>19</c:v>
                </c:pt>
                <c:pt idx="1">
                  <c:v>18</c:v>
                </c:pt>
                <c:pt idx="2">
                  <c:v>28</c:v>
                </c:pt>
                <c:pt idx="3">
                  <c:v>33</c:v>
                </c:pt>
                <c:pt idx="4">
                  <c:v>32</c:v>
                </c:pt>
                <c:pt idx="5">
                  <c:v>31</c:v>
                </c:pt>
                <c:pt idx="6">
                  <c:v>46</c:v>
                </c:pt>
                <c:pt idx="7">
                  <c:v>37</c:v>
                </c:pt>
                <c:pt idx="8">
                  <c:v>37</c:v>
                </c:pt>
                <c:pt idx="9">
                  <c:v>60</c:v>
                </c:pt>
                <c:pt idx="10">
                  <c:v>25</c:v>
                </c:pt>
                <c:pt idx="11">
                  <c:v>62</c:v>
                </c:pt>
                <c:pt idx="12">
                  <c:v>23</c:v>
                </c:pt>
                <c:pt idx="13">
                  <c:v>56</c:v>
                </c:pt>
                <c:pt idx="14">
                  <c:v>27</c:v>
                </c:pt>
                <c:pt idx="15">
                  <c:v>19</c:v>
                </c:pt>
                <c:pt idx="16">
                  <c:v>52</c:v>
                </c:pt>
                <c:pt idx="17">
                  <c:v>23</c:v>
                </c:pt>
                <c:pt idx="18">
                  <c:v>56</c:v>
                </c:pt>
                <c:pt idx="19">
                  <c:v>30</c:v>
                </c:pt>
                <c:pt idx="20">
                  <c:v>60</c:v>
                </c:pt>
                <c:pt idx="21">
                  <c:v>30</c:v>
                </c:pt>
                <c:pt idx="22">
                  <c:v>18</c:v>
                </c:pt>
                <c:pt idx="23">
                  <c:v>34</c:v>
                </c:pt>
                <c:pt idx="24">
                  <c:v>37</c:v>
                </c:pt>
                <c:pt idx="25">
                  <c:v>59</c:v>
                </c:pt>
                <c:pt idx="26">
                  <c:v>63</c:v>
                </c:pt>
                <c:pt idx="27">
                  <c:v>55</c:v>
                </c:pt>
                <c:pt idx="28">
                  <c:v>23</c:v>
                </c:pt>
                <c:pt idx="29">
                  <c:v>31</c:v>
                </c:pt>
                <c:pt idx="30">
                  <c:v>22</c:v>
                </c:pt>
                <c:pt idx="31">
                  <c:v>18</c:v>
                </c:pt>
                <c:pt idx="32">
                  <c:v>19</c:v>
                </c:pt>
                <c:pt idx="33">
                  <c:v>63</c:v>
                </c:pt>
                <c:pt idx="34">
                  <c:v>28</c:v>
                </c:pt>
                <c:pt idx="35">
                  <c:v>19</c:v>
                </c:pt>
                <c:pt idx="36">
                  <c:v>62</c:v>
                </c:pt>
                <c:pt idx="37">
                  <c:v>26</c:v>
                </c:pt>
                <c:pt idx="38">
                  <c:v>35</c:v>
                </c:pt>
                <c:pt idx="39">
                  <c:v>60</c:v>
                </c:pt>
                <c:pt idx="40">
                  <c:v>24</c:v>
                </c:pt>
                <c:pt idx="41">
                  <c:v>31</c:v>
                </c:pt>
                <c:pt idx="42">
                  <c:v>41</c:v>
                </c:pt>
                <c:pt idx="43">
                  <c:v>37</c:v>
                </c:pt>
                <c:pt idx="44">
                  <c:v>38</c:v>
                </c:pt>
                <c:pt idx="45">
                  <c:v>55</c:v>
                </c:pt>
                <c:pt idx="46">
                  <c:v>18</c:v>
                </c:pt>
                <c:pt idx="47">
                  <c:v>28</c:v>
                </c:pt>
                <c:pt idx="48">
                  <c:v>60</c:v>
                </c:pt>
                <c:pt idx="49">
                  <c:v>36</c:v>
                </c:pt>
                <c:pt idx="50">
                  <c:v>18</c:v>
                </c:pt>
                <c:pt idx="51">
                  <c:v>21</c:v>
                </c:pt>
                <c:pt idx="52">
                  <c:v>48</c:v>
                </c:pt>
                <c:pt idx="53">
                  <c:v>36</c:v>
                </c:pt>
                <c:pt idx="54">
                  <c:v>40</c:v>
                </c:pt>
                <c:pt idx="55">
                  <c:v>58</c:v>
                </c:pt>
                <c:pt idx="56">
                  <c:v>58</c:v>
                </c:pt>
                <c:pt idx="57">
                  <c:v>18</c:v>
                </c:pt>
                <c:pt idx="58">
                  <c:v>53</c:v>
                </c:pt>
                <c:pt idx="59">
                  <c:v>34</c:v>
                </c:pt>
                <c:pt idx="60">
                  <c:v>43</c:v>
                </c:pt>
                <c:pt idx="61">
                  <c:v>25</c:v>
                </c:pt>
                <c:pt idx="62">
                  <c:v>64</c:v>
                </c:pt>
                <c:pt idx="63">
                  <c:v>28</c:v>
                </c:pt>
                <c:pt idx="64">
                  <c:v>20</c:v>
                </c:pt>
                <c:pt idx="65">
                  <c:v>19</c:v>
                </c:pt>
                <c:pt idx="66">
                  <c:v>61</c:v>
                </c:pt>
                <c:pt idx="67">
                  <c:v>40</c:v>
                </c:pt>
                <c:pt idx="68">
                  <c:v>40</c:v>
                </c:pt>
                <c:pt idx="69">
                  <c:v>28</c:v>
                </c:pt>
                <c:pt idx="70">
                  <c:v>27</c:v>
                </c:pt>
                <c:pt idx="71">
                  <c:v>31</c:v>
                </c:pt>
                <c:pt idx="72">
                  <c:v>53</c:v>
                </c:pt>
                <c:pt idx="73">
                  <c:v>58</c:v>
                </c:pt>
                <c:pt idx="74">
                  <c:v>44</c:v>
                </c:pt>
                <c:pt idx="75">
                  <c:v>57</c:v>
                </c:pt>
                <c:pt idx="76">
                  <c:v>29</c:v>
                </c:pt>
                <c:pt idx="77">
                  <c:v>21</c:v>
                </c:pt>
                <c:pt idx="78">
                  <c:v>22</c:v>
                </c:pt>
                <c:pt idx="79">
                  <c:v>41</c:v>
                </c:pt>
                <c:pt idx="80">
                  <c:v>31</c:v>
                </c:pt>
                <c:pt idx="81">
                  <c:v>45</c:v>
                </c:pt>
                <c:pt idx="82">
                  <c:v>22</c:v>
                </c:pt>
                <c:pt idx="83">
                  <c:v>48</c:v>
                </c:pt>
                <c:pt idx="84">
                  <c:v>37</c:v>
                </c:pt>
                <c:pt idx="85">
                  <c:v>45</c:v>
                </c:pt>
                <c:pt idx="86">
                  <c:v>57</c:v>
                </c:pt>
                <c:pt idx="87">
                  <c:v>56</c:v>
                </c:pt>
                <c:pt idx="88">
                  <c:v>46</c:v>
                </c:pt>
                <c:pt idx="89">
                  <c:v>55</c:v>
                </c:pt>
                <c:pt idx="90">
                  <c:v>21</c:v>
                </c:pt>
                <c:pt idx="91">
                  <c:v>53</c:v>
                </c:pt>
                <c:pt idx="92">
                  <c:v>59</c:v>
                </c:pt>
                <c:pt idx="93">
                  <c:v>35</c:v>
                </c:pt>
                <c:pt idx="94">
                  <c:v>64</c:v>
                </c:pt>
                <c:pt idx="95">
                  <c:v>28</c:v>
                </c:pt>
                <c:pt idx="96">
                  <c:v>54</c:v>
                </c:pt>
                <c:pt idx="97">
                  <c:v>55</c:v>
                </c:pt>
                <c:pt idx="98">
                  <c:v>56</c:v>
                </c:pt>
                <c:pt idx="99">
                  <c:v>38</c:v>
                </c:pt>
                <c:pt idx="100">
                  <c:v>41</c:v>
                </c:pt>
                <c:pt idx="101">
                  <c:v>30</c:v>
                </c:pt>
                <c:pt idx="102">
                  <c:v>18</c:v>
                </c:pt>
                <c:pt idx="103">
                  <c:v>61</c:v>
                </c:pt>
                <c:pt idx="104">
                  <c:v>34</c:v>
                </c:pt>
                <c:pt idx="105">
                  <c:v>20</c:v>
                </c:pt>
                <c:pt idx="106">
                  <c:v>19</c:v>
                </c:pt>
                <c:pt idx="107">
                  <c:v>26</c:v>
                </c:pt>
                <c:pt idx="108">
                  <c:v>29</c:v>
                </c:pt>
                <c:pt idx="109">
                  <c:v>63</c:v>
                </c:pt>
                <c:pt idx="110">
                  <c:v>54</c:v>
                </c:pt>
                <c:pt idx="111">
                  <c:v>55</c:v>
                </c:pt>
                <c:pt idx="112">
                  <c:v>37</c:v>
                </c:pt>
                <c:pt idx="113">
                  <c:v>21</c:v>
                </c:pt>
                <c:pt idx="114">
                  <c:v>52</c:v>
                </c:pt>
                <c:pt idx="115">
                  <c:v>60</c:v>
                </c:pt>
                <c:pt idx="116">
                  <c:v>58</c:v>
                </c:pt>
                <c:pt idx="117">
                  <c:v>29</c:v>
                </c:pt>
                <c:pt idx="118">
                  <c:v>49</c:v>
                </c:pt>
                <c:pt idx="119">
                  <c:v>37</c:v>
                </c:pt>
                <c:pt idx="120">
                  <c:v>44</c:v>
                </c:pt>
                <c:pt idx="121">
                  <c:v>18</c:v>
                </c:pt>
                <c:pt idx="122">
                  <c:v>20</c:v>
                </c:pt>
                <c:pt idx="123">
                  <c:v>44</c:v>
                </c:pt>
                <c:pt idx="124">
                  <c:v>47</c:v>
                </c:pt>
                <c:pt idx="125">
                  <c:v>26</c:v>
                </c:pt>
                <c:pt idx="126">
                  <c:v>19</c:v>
                </c:pt>
                <c:pt idx="127">
                  <c:v>52</c:v>
                </c:pt>
                <c:pt idx="128">
                  <c:v>32</c:v>
                </c:pt>
                <c:pt idx="129">
                  <c:v>38</c:v>
                </c:pt>
                <c:pt idx="130">
                  <c:v>59</c:v>
                </c:pt>
                <c:pt idx="131">
                  <c:v>61</c:v>
                </c:pt>
                <c:pt idx="132">
                  <c:v>53</c:v>
                </c:pt>
                <c:pt idx="133">
                  <c:v>19</c:v>
                </c:pt>
                <c:pt idx="134">
                  <c:v>20</c:v>
                </c:pt>
                <c:pt idx="135">
                  <c:v>22</c:v>
                </c:pt>
                <c:pt idx="136">
                  <c:v>19</c:v>
                </c:pt>
                <c:pt idx="137">
                  <c:v>22</c:v>
                </c:pt>
                <c:pt idx="138">
                  <c:v>54</c:v>
                </c:pt>
                <c:pt idx="139">
                  <c:v>22</c:v>
                </c:pt>
                <c:pt idx="140">
                  <c:v>34</c:v>
                </c:pt>
                <c:pt idx="141">
                  <c:v>26</c:v>
                </c:pt>
                <c:pt idx="142">
                  <c:v>34</c:v>
                </c:pt>
                <c:pt idx="143">
                  <c:v>29</c:v>
                </c:pt>
                <c:pt idx="144">
                  <c:v>30</c:v>
                </c:pt>
                <c:pt idx="145">
                  <c:v>29</c:v>
                </c:pt>
                <c:pt idx="146">
                  <c:v>46</c:v>
                </c:pt>
                <c:pt idx="147">
                  <c:v>51</c:v>
                </c:pt>
                <c:pt idx="148">
                  <c:v>53</c:v>
                </c:pt>
                <c:pt idx="149">
                  <c:v>19</c:v>
                </c:pt>
                <c:pt idx="150">
                  <c:v>35</c:v>
                </c:pt>
                <c:pt idx="151">
                  <c:v>48</c:v>
                </c:pt>
                <c:pt idx="152">
                  <c:v>32</c:v>
                </c:pt>
                <c:pt idx="153">
                  <c:v>42</c:v>
                </c:pt>
                <c:pt idx="154">
                  <c:v>40</c:v>
                </c:pt>
                <c:pt idx="155">
                  <c:v>44</c:v>
                </c:pt>
                <c:pt idx="156">
                  <c:v>48</c:v>
                </c:pt>
                <c:pt idx="157">
                  <c:v>18</c:v>
                </c:pt>
                <c:pt idx="158">
                  <c:v>30</c:v>
                </c:pt>
                <c:pt idx="159">
                  <c:v>50</c:v>
                </c:pt>
                <c:pt idx="160">
                  <c:v>42</c:v>
                </c:pt>
                <c:pt idx="161">
                  <c:v>18</c:v>
                </c:pt>
                <c:pt idx="162">
                  <c:v>54</c:v>
                </c:pt>
                <c:pt idx="163">
                  <c:v>32</c:v>
                </c:pt>
                <c:pt idx="164">
                  <c:v>37</c:v>
                </c:pt>
                <c:pt idx="165">
                  <c:v>47</c:v>
                </c:pt>
                <c:pt idx="166">
                  <c:v>20</c:v>
                </c:pt>
                <c:pt idx="167">
                  <c:v>32</c:v>
                </c:pt>
                <c:pt idx="168">
                  <c:v>19</c:v>
                </c:pt>
                <c:pt idx="169">
                  <c:v>27</c:v>
                </c:pt>
                <c:pt idx="170">
                  <c:v>63</c:v>
                </c:pt>
                <c:pt idx="171">
                  <c:v>49</c:v>
                </c:pt>
                <c:pt idx="172">
                  <c:v>18</c:v>
                </c:pt>
                <c:pt idx="173">
                  <c:v>35</c:v>
                </c:pt>
                <c:pt idx="174">
                  <c:v>24</c:v>
                </c:pt>
                <c:pt idx="175">
                  <c:v>63</c:v>
                </c:pt>
                <c:pt idx="176">
                  <c:v>38</c:v>
                </c:pt>
                <c:pt idx="177">
                  <c:v>54</c:v>
                </c:pt>
                <c:pt idx="178">
                  <c:v>46</c:v>
                </c:pt>
                <c:pt idx="179">
                  <c:v>41</c:v>
                </c:pt>
                <c:pt idx="180">
                  <c:v>58</c:v>
                </c:pt>
                <c:pt idx="181">
                  <c:v>18</c:v>
                </c:pt>
                <c:pt idx="182">
                  <c:v>22</c:v>
                </c:pt>
                <c:pt idx="183">
                  <c:v>44</c:v>
                </c:pt>
                <c:pt idx="184">
                  <c:v>44</c:v>
                </c:pt>
                <c:pt idx="185">
                  <c:v>36</c:v>
                </c:pt>
                <c:pt idx="186">
                  <c:v>26</c:v>
                </c:pt>
                <c:pt idx="187">
                  <c:v>30</c:v>
                </c:pt>
                <c:pt idx="188">
                  <c:v>41</c:v>
                </c:pt>
                <c:pt idx="189">
                  <c:v>29</c:v>
                </c:pt>
                <c:pt idx="190">
                  <c:v>61</c:v>
                </c:pt>
                <c:pt idx="191">
                  <c:v>36</c:v>
                </c:pt>
                <c:pt idx="192">
                  <c:v>25</c:v>
                </c:pt>
                <c:pt idx="193">
                  <c:v>56</c:v>
                </c:pt>
                <c:pt idx="194">
                  <c:v>18</c:v>
                </c:pt>
                <c:pt idx="195">
                  <c:v>19</c:v>
                </c:pt>
                <c:pt idx="196">
                  <c:v>39</c:v>
                </c:pt>
                <c:pt idx="197">
                  <c:v>45</c:v>
                </c:pt>
                <c:pt idx="198">
                  <c:v>51</c:v>
                </c:pt>
                <c:pt idx="199">
                  <c:v>64</c:v>
                </c:pt>
                <c:pt idx="200">
                  <c:v>19</c:v>
                </c:pt>
                <c:pt idx="201">
                  <c:v>48</c:v>
                </c:pt>
                <c:pt idx="202">
                  <c:v>60</c:v>
                </c:pt>
                <c:pt idx="203">
                  <c:v>27</c:v>
                </c:pt>
                <c:pt idx="204">
                  <c:v>46</c:v>
                </c:pt>
                <c:pt idx="205">
                  <c:v>28</c:v>
                </c:pt>
                <c:pt idx="206">
                  <c:v>59</c:v>
                </c:pt>
                <c:pt idx="207">
                  <c:v>35</c:v>
                </c:pt>
                <c:pt idx="208">
                  <c:v>63</c:v>
                </c:pt>
                <c:pt idx="209">
                  <c:v>40</c:v>
                </c:pt>
                <c:pt idx="210">
                  <c:v>20</c:v>
                </c:pt>
                <c:pt idx="211">
                  <c:v>40</c:v>
                </c:pt>
                <c:pt idx="212">
                  <c:v>24</c:v>
                </c:pt>
                <c:pt idx="213">
                  <c:v>34</c:v>
                </c:pt>
                <c:pt idx="214">
                  <c:v>45</c:v>
                </c:pt>
                <c:pt idx="215">
                  <c:v>41</c:v>
                </c:pt>
                <c:pt idx="216">
                  <c:v>53</c:v>
                </c:pt>
                <c:pt idx="217">
                  <c:v>27</c:v>
                </c:pt>
                <c:pt idx="218">
                  <c:v>26</c:v>
                </c:pt>
                <c:pt idx="219">
                  <c:v>24</c:v>
                </c:pt>
                <c:pt idx="220">
                  <c:v>34</c:v>
                </c:pt>
                <c:pt idx="221">
                  <c:v>53</c:v>
                </c:pt>
                <c:pt idx="222">
                  <c:v>32</c:v>
                </c:pt>
                <c:pt idx="223">
                  <c:v>19</c:v>
                </c:pt>
                <c:pt idx="224">
                  <c:v>42</c:v>
                </c:pt>
                <c:pt idx="225">
                  <c:v>55</c:v>
                </c:pt>
                <c:pt idx="226">
                  <c:v>28</c:v>
                </c:pt>
                <c:pt idx="227">
                  <c:v>58</c:v>
                </c:pt>
                <c:pt idx="228">
                  <c:v>41</c:v>
                </c:pt>
                <c:pt idx="229">
                  <c:v>47</c:v>
                </c:pt>
                <c:pt idx="230">
                  <c:v>42</c:v>
                </c:pt>
                <c:pt idx="231">
                  <c:v>59</c:v>
                </c:pt>
                <c:pt idx="232">
                  <c:v>19</c:v>
                </c:pt>
                <c:pt idx="233">
                  <c:v>59</c:v>
                </c:pt>
                <c:pt idx="234">
                  <c:v>39</c:v>
                </c:pt>
                <c:pt idx="235">
                  <c:v>40</c:v>
                </c:pt>
                <c:pt idx="236">
                  <c:v>18</c:v>
                </c:pt>
                <c:pt idx="237">
                  <c:v>31</c:v>
                </c:pt>
                <c:pt idx="238">
                  <c:v>19</c:v>
                </c:pt>
                <c:pt idx="239">
                  <c:v>44</c:v>
                </c:pt>
                <c:pt idx="240">
                  <c:v>23</c:v>
                </c:pt>
                <c:pt idx="241">
                  <c:v>33</c:v>
                </c:pt>
                <c:pt idx="242">
                  <c:v>55</c:v>
                </c:pt>
                <c:pt idx="243">
                  <c:v>40</c:v>
                </c:pt>
                <c:pt idx="244">
                  <c:v>63</c:v>
                </c:pt>
                <c:pt idx="245">
                  <c:v>54</c:v>
                </c:pt>
                <c:pt idx="246">
                  <c:v>60</c:v>
                </c:pt>
                <c:pt idx="247">
                  <c:v>24</c:v>
                </c:pt>
                <c:pt idx="248">
                  <c:v>19</c:v>
                </c:pt>
                <c:pt idx="249">
                  <c:v>29</c:v>
                </c:pt>
                <c:pt idx="250">
                  <c:v>18</c:v>
                </c:pt>
                <c:pt idx="251">
                  <c:v>63</c:v>
                </c:pt>
                <c:pt idx="252">
                  <c:v>54</c:v>
                </c:pt>
                <c:pt idx="253">
                  <c:v>27</c:v>
                </c:pt>
                <c:pt idx="254">
                  <c:v>50</c:v>
                </c:pt>
                <c:pt idx="255">
                  <c:v>55</c:v>
                </c:pt>
                <c:pt idx="256">
                  <c:v>56</c:v>
                </c:pt>
                <c:pt idx="257">
                  <c:v>38</c:v>
                </c:pt>
                <c:pt idx="258">
                  <c:v>51</c:v>
                </c:pt>
                <c:pt idx="259">
                  <c:v>19</c:v>
                </c:pt>
                <c:pt idx="260">
                  <c:v>58</c:v>
                </c:pt>
                <c:pt idx="261">
                  <c:v>20</c:v>
                </c:pt>
                <c:pt idx="262">
                  <c:v>52</c:v>
                </c:pt>
                <c:pt idx="263">
                  <c:v>19</c:v>
                </c:pt>
                <c:pt idx="264">
                  <c:v>53</c:v>
                </c:pt>
                <c:pt idx="265">
                  <c:v>46</c:v>
                </c:pt>
                <c:pt idx="266">
                  <c:v>40</c:v>
                </c:pt>
                <c:pt idx="267">
                  <c:v>59</c:v>
                </c:pt>
                <c:pt idx="268">
                  <c:v>45</c:v>
                </c:pt>
                <c:pt idx="269">
                  <c:v>49</c:v>
                </c:pt>
                <c:pt idx="270">
                  <c:v>18</c:v>
                </c:pt>
                <c:pt idx="271">
                  <c:v>50</c:v>
                </c:pt>
                <c:pt idx="272">
                  <c:v>41</c:v>
                </c:pt>
                <c:pt idx="273">
                  <c:v>50</c:v>
                </c:pt>
                <c:pt idx="274">
                  <c:v>25</c:v>
                </c:pt>
                <c:pt idx="275">
                  <c:v>47</c:v>
                </c:pt>
                <c:pt idx="276">
                  <c:v>19</c:v>
                </c:pt>
                <c:pt idx="277">
                  <c:v>22</c:v>
                </c:pt>
                <c:pt idx="278">
                  <c:v>59</c:v>
                </c:pt>
                <c:pt idx="279">
                  <c:v>51</c:v>
                </c:pt>
                <c:pt idx="280">
                  <c:v>40</c:v>
                </c:pt>
                <c:pt idx="281">
                  <c:v>54</c:v>
                </c:pt>
                <c:pt idx="282">
                  <c:v>30</c:v>
                </c:pt>
                <c:pt idx="283">
                  <c:v>55</c:v>
                </c:pt>
                <c:pt idx="284">
                  <c:v>52</c:v>
                </c:pt>
                <c:pt idx="285">
                  <c:v>46</c:v>
                </c:pt>
                <c:pt idx="286">
                  <c:v>46</c:v>
                </c:pt>
                <c:pt idx="287">
                  <c:v>63</c:v>
                </c:pt>
                <c:pt idx="288">
                  <c:v>59</c:v>
                </c:pt>
                <c:pt idx="289">
                  <c:v>52</c:v>
                </c:pt>
                <c:pt idx="290">
                  <c:v>28</c:v>
                </c:pt>
                <c:pt idx="291">
                  <c:v>29</c:v>
                </c:pt>
                <c:pt idx="292">
                  <c:v>25</c:v>
                </c:pt>
                <c:pt idx="293">
                  <c:v>22</c:v>
                </c:pt>
                <c:pt idx="294">
                  <c:v>25</c:v>
                </c:pt>
                <c:pt idx="295">
                  <c:v>18</c:v>
                </c:pt>
                <c:pt idx="296">
                  <c:v>19</c:v>
                </c:pt>
                <c:pt idx="297">
                  <c:v>47</c:v>
                </c:pt>
                <c:pt idx="298">
                  <c:v>31</c:v>
                </c:pt>
                <c:pt idx="299">
                  <c:v>48</c:v>
                </c:pt>
                <c:pt idx="300">
                  <c:v>36</c:v>
                </c:pt>
                <c:pt idx="301">
                  <c:v>53</c:v>
                </c:pt>
                <c:pt idx="302">
                  <c:v>56</c:v>
                </c:pt>
                <c:pt idx="303">
                  <c:v>28</c:v>
                </c:pt>
                <c:pt idx="304">
                  <c:v>57</c:v>
                </c:pt>
                <c:pt idx="305">
                  <c:v>29</c:v>
                </c:pt>
                <c:pt idx="306">
                  <c:v>28</c:v>
                </c:pt>
                <c:pt idx="307">
                  <c:v>30</c:v>
                </c:pt>
                <c:pt idx="308">
                  <c:v>58</c:v>
                </c:pt>
                <c:pt idx="309">
                  <c:v>41</c:v>
                </c:pt>
                <c:pt idx="310">
                  <c:v>50</c:v>
                </c:pt>
                <c:pt idx="311">
                  <c:v>19</c:v>
                </c:pt>
                <c:pt idx="312">
                  <c:v>43</c:v>
                </c:pt>
                <c:pt idx="313">
                  <c:v>49</c:v>
                </c:pt>
                <c:pt idx="314">
                  <c:v>27</c:v>
                </c:pt>
                <c:pt idx="315">
                  <c:v>52</c:v>
                </c:pt>
                <c:pt idx="316">
                  <c:v>50</c:v>
                </c:pt>
                <c:pt idx="317">
                  <c:v>54</c:v>
                </c:pt>
                <c:pt idx="318">
                  <c:v>44</c:v>
                </c:pt>
                <c:pt idx="319">
                  <c:v>32</c:v>
                </c:pt>
                <c:pt idx="320">
                  <c:v>34</c:v>
                </c:pt>
                <c:pt idx="321">
                  <c:v>26</c:v>
                </c:pt>
                <c:pt idx="322">
                  <c:v>34</c:v>
                </c:pt>
                <c:pt idx="323">
                  <c:v>57</c:v>
                </c:pt>
                <c:pt idx="324">
                  <c:v>29</c:v>
                </c:pt>
                <c:pt idx="325">
                  <c:v>40</c:v>
                </c:pt>
                <c:pt idx="326">
                  <c:v>27</c:v>
                </c:pt>
                <c:pt idx="327">
                  <c:v>45</c:v>
                </c:pt>
                <c:pt idx="328">
                  <c:v>64</c:v>
                </c:pt>
                <c:pt idx="329">
                  <c:v>52</c:v>
                </c:pt>
                <c:pt idx="330">
                  <c:v>61</c:v>
                </c:pt>
                <c:pt idx="331">
                  <c:v>52</c:v>
                </c:pt>
                <c:pt idx="332">
                  <c:v>61</c:v>
                </c:pt>
                <c:pt idx="333">
                  <c:v>56</c:v>
                </c:pt>
                <c:pt idx="334">
                  <c:v>43</c:v>
                </c:pt>
                <c:pt idx="335">
                  <c:v>64</c:v>
                </c:pt>
                <c:pt idx="336">
                  <c:v>60</c:v>
                </c:pt>
                <c:pt idx="337">
                  <c:v>62</c:v>
                </c:pt>
                <c:pt idx="338">
                  <c:v>50</c:v>
                </c:pt>
                <c:pt idx="339">
                  <c:v>46</c:v>
                </c:pt>
                <c:pt idx="340">
                  <c:v>24</c:v>
                </c:pt>
                <c:pt idx="341">
                  <c:v>62</c:v>
                </c:pt>
                <c:pt idx="342">
                  <c:v>60</c:v>
                </c:pt>
                <c:pt idx="343">
                  <c:v>63</c:v>
                </c:pt>
                <c:pt idx="344">
                  <c:v>49</c:v>
                </c:pt>
                <c:pt idx="345">
                  <c:v>34</c:v>
                </c:pt>
                <c:pt idx="346">
                  <c:v>33</c:v>
                </c:pt>
                <c:pt idx="347">
                  <c:v>46</c:v>
                </c:pt>
                <c:pt idx="348">
                  <c:v>36</c:v>
                </c:pt>
                <c:pt idx="349">
                  <c:v>19</c:v>
                </c:pt>
                <c:pt idx="350">
                  <c:v>57</c:v>
                </c:pt>
                <c:pt idx="351">
                  <c:v>50</c:v>
                </c:pt>
                <c:pt idx="352">
                  <c:v>30</c:v>
                </c:pt>
                <c:pt idx="353">
                  <c:v>33</c:v>
                </c:pt>
                <c:pt idx="354">
                  <c:v>18</c:v>
                </c:pt>
                <c:pt idx="355">
                  <c:v>46</c:v>
                </c:pt>
                <c:pt idx="356">
                  <c:v>46</c:v>
                </c:pt>
                <c:pt idx="357">
                  <c:v>47</c:v>
                </c:pt>
                <c:pt idx="358">
                  <c:v>23</c:v>
                </c:pt>
                <c:pt idx="359">
                  <c:v>18</c:v>
                </c:pt>
                <c:pt idx="360">
                  <c:v>48</c:v>
                </c:pt>
                <c:pt idx="361">
                  <c:v>35</c:v>
                </c:pt>
                <c:pt idx="362">
                  <c:v>19</c:v>
                </c:pt>
                <c:pt idx="363">
                  <c:v>21</c:v>
                </c:pt>
                <c:pt idx="364">
                  <c:v>21</c:v>
                </c:pt>
                <c:pt idx="365">
                  <c:v>49</c:v>
                </c:pt>
                <c:pt idx="366">
                  <c:v>56</c:v>
                </c:pt>
                <c:pt idx="367">
                  <c:v>42</c:v>
                </c:pt>
                <c:pt idx="368">
                  <c:v>44</c:v>
                </c:pt>
                <c:pt idx="369">
                  <c:v>18</c:v>
                </c:pt>
                <c:pt idx="370">
                  <c:v>61</c:v>
                </c:pt>
                <c:pt idx="371">
                  <c:v>57</c:v>
                </c:pt>
                <c:pt idx="372">
                  <c:v>42</c:v>
                </c:pt>
                <c:pt idx="373">
                  <c:v>26</c:v>
                </c:pt>
                <c:pt idx="374">
                  <c:v>20</c:v>
                </c:pt>
                <c:pt idx="375">
                  <c:v>23</c:v>
                </c:pt>
                <c:pt idx="376">
                  <c:v>39</c:v>
                </c:pt>
                <c:pt idx="377">
                  <c:v>24</c:v>
                </c:pt>
                <c:pt idx="378">
                  <c:v>64</c:v>
                </c:pt>
                <c:pt idx="379">
                  <c:v>62</c:v>
                </c:pt>
                <c:pt idx="380">
                  <c:v>27</c:v>
                </c:pt>
                <c:pt idx="381">
                  <c:v>55</c:v>
                </c:pt>
                <c:pt idx="382">
                  <c:v>55</c:v>
                </c:pt>
                <c:pt idx="383">
                  <c:v>35</c:v>
                </c:pt>
                <c:pt idx="384">
                  <c:v>44</c:v>
                </c:pt>
                <c:pt idx="385">
                  <c:v>19</c:v>
                </c:pt>
                <c:pt idx="386">
                  <c:v>58</c:v>
                </c:pt>
                <c:pt idx="387">
                  <c:v>50</c:v>
                </c:pt>
                <c:pt idx="388">
                  <c:v>26</c:v>
                </c:pt>
                <c:pt idx="389">
                  <c:v>24</c:v>
                </c:pt>
                <c:pt idx="390">
                  <c:v>48</c:v>
                </c:pt>
                <c:pt idx="391">
                  <c:v>19</c:v>
                </c:pt>
                <c:pt idx="392">
                  <c:v>48</c:v>
                </c:pt>
                <c:pt idx="393">
                  <c:v>49</c:v>
                </c:pt>
                <c:pt idx="394">
                  <c:v>46</c:v>
                </c:pt>
                <c:pt idx="395">
                  <c:v>46</c:v>
                </c:pt>
                <c:pt idx="396">
                  <c:v>43</c:v>
                </c:pt>
                <c:pt idx="397">
                  <c:v>21</c:v>
                </c:pt>
                <c:pt idx="398">
                  <c:v>64</c:v>
                </c:pt>
                <c:pt idx="399">
                  <c:v>18</c:v>
                </c:pt>
                <c:pt idx="400">
                  <c:v>51</c:v>
                </c:pt>
                <c:pt idx="401">
                  <c:v>47</c:v>
                </c:pt>
                <c:pt idx="402">
                  <c:v>64</c:v>
                </c:pt>
                <c:pt idx="403">
                  <c:v>49</c:v>
                </c:pt>
                <c:pt idx="404">
                  <c:v>31</c:v>
                </c:pt>
                <c:pt idx="405">
                  <c:v>52</c:v>
                </c:pt>
                <c:pt idx="406">
                  <c:v>33</c:v>
                </c:pt>
                <c:pt idx="407">
                  <c:v>47</c:v>
                </c:pt>
                <c:pt idx="408">
                  <c:v>38</c:v>
                </c:pt>
                <c:pt idx="409">
                  <c:v>32</c:v>
                </c:pt>
                <c:pt idx="410">
                  <c:v>19</c:v>
                </c:pt>
                <c:pt idx="411">
                  <c:v>44</c:v>
                </c:pt>
                <c:pt idx="412">
                  <c:v>26</c:v>
                </c:pt>
                <c:pt idx="413">
                  <c:v>25</c:v>
                </c:pt>
                <c:pt idx="414">
                  <c:v>19</c:v>
                </c:pt>
                <c:pt idx="415">
                  <c:v>43</c:v>
                </c:pt>
                <c:pt idx="416">
                  <c:v>52</c:v>
                </c:pt>
                <c:pt idx="417">
                  <c:v>36</c:v>
                </c:pt>
                <c:pt idx="418">
                  <c:v>64</c:v>
                </c:pt>
                <c:pt idx="419">
                  <c:v>63</c:v>
                </c:pt>
                <c:pt idx="420">
                  <c:v>64</c:v>
                </c:pt>
                <c:pt idx="421">
                  <c:v>61</c:v>
                </c:pt>
                <c:pt idx="422">
                  <c:v>40</c:v>
                </c:pt>
                <c:pt idx="423">
                  <c:v>25</c:v>
                </c:pt>
                <c:pt idx="424">
                  <c:v>48</c:v>
                </c:pt>
                <c:pt idx="425">
                  <c:v>45</c:v>
                </c:pt>
                <c:pt idx="426">
                  <c:v>38</c:v>
                </c:pt>
                <c:pt idx="427">
                  <c:v>18</c:v>
                </c:pt>
                <c:pt idx="428">
                  <c:v>21</c:v>
                </c:pt>
                <c:pt idx="429">
                  <c:v>27</c:v>
                </c:pt>
                <c:pt idx="430">
                  <c:v>19</c:v>
                </c:pt>
                <c:pt idx="431">
                  <c:v>29</c:v>
                </c:pt>
                <c:pt idx="432">
                  <c:v>42</c:v>
                </c:pt>
                <c:pt idx="433">
                  <c:v>60</c:v>
                </c:pt>
                <c:pt idx="434">
                  <c:v>31</c:v>
                </c:pt>
                <c:pt idx="435">
                  <c:v>60</c:v>
                </c:pt>
                <c:pt idx="436">
                  <c:v>22</c:v>
                </c:pt>
                <c:pt idx="437">
                  <c:v>35</c:v>
                </c:pt>
                <c:pt idx="438">
                  <c:v>52</c:v>
                </c:pt>
                <c:pt idx="439">
                  <c:v>26</c:v>
                </c:pt>
                <c:pt idx="440">
                  <c:v>31</c:v>
                </c:pt>
                <c:pt idx="441">
                  <c:v>33</c:v>
                </c:pt>
                <c:pt idx="442">
                  <c:v>18</c:v>
                </c:pt>
                <c:pt idx="443">
                  <c:v>59</c:v>
                </c:pt>
                <c:pt idx="444">
                  <c:v>56</c:v>
                </c:pt>
                <c:pt idx="445">
                  <c:v>45</c:v>
                </c:pt>
                <c:pt idx="446">
                  <c:v>60</c:v>
                </c:pt>
                <c:pt idx="447">
                  <c:v>56</c:v>
                </c:pt>
                <c:pt idx="448">
                  <c:v>40</c:v>
                </c:pt>
                <c:pt idx="449">
                  <c:v>35</c:v>
                </c:pt>
                <c:pt idx="450">
                  <c:v>39</c:v>
                </c:pt>
                <c:pt idx="451">
                  <c:v>30</c:v>
                </c:pt>
                <c:pt idx="452">
                  <c:v>24</c:v>
                </c:pt>
                <c:pt idx="453">
                  <c:v>20</c:v>
                </c:pt>
                <c:pt idx="454">
                  <c:v>32</c:v>
                </c:pt>
                <c:pt idx="455">
                  <c:v>59</c:v>
                </c:pt>
                <c:pt idx="456">
                  <c:v>55</c:v>
                </c:pt>
                <c:pt idx="457">
                  <c:v>57</c:v>
                </c:pt>
                <c:pt idx="458">
                  <c:v>56</c:v>
                </c:pt>
                <c:pt idx="459">
                  <c:v>40</c:v>
                </c:pt>
                <c:pt idx="460">
                  <c:v>49</c:v>
                </c:pt>
                <c:pt idx="461">
                  <c:v>42</c:v>
                </c:pt>
                <c:pt idx="462">
                  <c:v>62</c:v>
                </c:pt>
                <c:pt idx="463">
                  <c:v>56</c:v>
                </c:pt>
                <c:pt idx="464">
                  <c:v>19</c:v>
                </c:pt>
                <c:pt idx="465">
                  <c:v>30</c:v>
                </c:pt>
                <c:pt idx="466">
                  <c:v>60</c:v>
                </c:pt>
                <c:pt idx="467">
                  <c:v>56</c:v>
                </c:pt>
                <c:pt idx="468">
                  <c:v>28</c:v>
                </c:pt>
                <c:pt idx="469">
                  <c:v>18</c:v>
                </c:pt>
                <c:pt idx="470">
                  <c:v>27</c:v>
                </c:pt>
                <c:pt idx="471">
                  <c:v>18</c:v>
                </c:pt>
                <c:pt idx="472">
                  <c:v>19</c:v>
                </c:pt>
                <c:pt idx="473">
                  <c:v>47</c:v>
                </c:pt>
                <c:pt idx="474">
                  <c:v>54</c:v>
                </c:pt>
                <c:pt idx="475">
                  <c:v>61</c:v>
                </c:pt>
                <c:pt idx="476">
                  <c:v>24</c:v>
                </c:pt>
                <c:pt idx="477">
                  <c:v>25</c:v>
                </c:pt>
                <c:pt idx="478">
                  <c:v>21</c:v>
                </c:pt>
                <c:pt idx="479">
                  <c:v>23</c:v>
                </c:pt>
                <c:pt idx="480">
                  <c:v>63</c:v>
                </c:pt>
                <c:pt idx="481">
                  <c:v>49</c:v>
                </c:pt>
                <c:pt idx="482">
                  <c:v>18</c:v>
                </c:pt>
                <c:pt idx="483">
                  <c:v>51</c:v>
                </c:pt>
                <c:pt idx="484">
                  <c:v>48</c:v>
                </c:pt>
                <c:pt idx="485">
                  <c:v>31</c:v>
                </c:pt>
                <c:pt idx="486">
                  <c:v>54</c:v>
                </c:pt>
                <c:pt idx="487">
                  <c:v>19</c:v>
                </c:pt>
                <c:pt idx="488">
                  <c:v>44</c:v>
                </c:pt>
                <c:pt idx="489">
                  <c:v>53</c:v>
                </c:pt>
                <c:pt idx="490">
                  <c:v>19</c:v>
                </c:pt>
                <c:pt idx="491">
                  <c:v>61</c:v>
                </c:pt>
                <c:pt idx="492">
                  <c:v>18</c:v>
                </c:pt>
                <c:pt idx="493">
                  <c:v>61</c:v>
                </c:pt>
                <c:pt idx="494">
                  <c:v>21</c:v>
                </c:pt>
                <c:pt idx="495">
                  <c:v>20</c:v>
                </c:pt>
                <c:pt idx="496">
                  <c:v>31</c:v>
                </c:pt>
                <c:pt idx="497">
                  <c:v>45</c:v>
                </c:pt>
                <c:pt idx="498">
                  <c:v>44</c:v>
                </c:pt>
                <c:pt idx="499">
                  <c:v>62</c:v>
                </c:pt>
                <c:pt idx="500">
                  <c:v>29</c:v>
                </c:pt>
                <c:pt idx="501">
                  <c:v>43</c:v>
                </c:pt>
                <c:pt idx="502">
                  <c:v>51</c:v>
                </c:pt>
                <c:pt idx="503">
                  <c:v>19</c:v>
                </c:pt>
                <c:pt idx="504">
                  <c:v>38</c:v>
                </c:pt>
                <c:pt idx="505">
                  <c:v>37</c:v>
                </c:pt>
                <c:pt idx="506">
                  <c:v>22</c:v>
                </c:pt>
                <c:pt idx="507">
                  <c:v>21</c:v>
                </c:pt>
                <c:pt idx="508">
                  <c:v>24</c:v>
                </c:pt>
                <c:pt idx="509">
                  <c:v>57</c:v>
                </c:pt>
                <c:pt idx="510">
                  <c:v>56</c:v>
                </c:pt>
                <c:pt idx="511">
                  <c:v>27</c:v>
                </c:pt>
                <c:pt idx="512">
                  <c:v>51</c:v>
                </c:pt>
                <c:pt idx="513">
                  <c:v>19</c:v>
                </c:pt>
                <c:pt idx="514">
                  <c:v>39</c:v>
                </c:pt>
                <c:pt idx="515">
                  <c:v>58</c:v>
                </c:pt>
                <c:pt idx="516">
                  <c:v>20</c:v>
                </c:pt>
                <c:pt idx="517">
                  <c:v>45</c:v>
                </c:pt>
                <c:pt idx="518">
                  <c:v>35</c:v>
                </c:pt>
                <c:pt idx="519">
                  <c:v>31</c:v>
                </c:pt>
                <c:pt idx="520">
                  <c:v>50</c:v>
                </c:pt>
                <c:pt idx="521">
                  <c:v>32</c:v>
                </c:pt>
                <c:pt idx="522">
                  <c:v>51</c:v>
                </c:pt>
                <c:pt idx="523">
                  <c:v>38</c:v>
                </c:pt>
                <c:pt idx="524">
                  <c:v>42</c:v>
                </c:pt>
                <c:pt idx="525">
                  <c:v>18</c:v>
                </c:pt>
                <c:pt idx="526">
                  <c:v>19</c:v>
                </c:pt>
                <c:pt idx="527">
                  <c:v>51</c:v>
                </c:pt>
                <c:pt idx="528">
                  <c:v>46</c:v>
                </c:pt>
                <c:pt idx="529">
                  <c:v>18</c:v>
                </c:pt>
                <c:pt idx="530">
                  <c:v>57</c:v>
                </c:pt>
                <c:pt idx="531">
                  <c:v>62</c:v>
                </c:pt>
                <c:pt idx="532">
                  <c:v>59</c:v>
                </c:pt>
                <c:pt idx="533">
                  <c:v>37</c:v>
                </c:pt>
                <c:pt idx="534">
                  <c:v>64</c:v>
                </c:pt>
                <c:pt idx="535">
                  <c:v>38</c:v>
                </c:pt>
                <c:pt idx="536">
                  <c:v>33</c:v>
                </c:pt>
                <c:pt idx="537">
                  <c:v>46</c:v>
                </c:pt>
                <c:pt idx="538">
                  <c:v>46</c:v>
                </c:pt>
                <c:pt idx="539">
                  <c:v>53</c:v>
                </c:pt>
                <c:pt idx="540">
                  <c:v>34</c:v>
                </c:pt>
                <c:pt idx="541">
                  <c:v>20</c:v>
                </c:pt>
                <c:pt idx="542">
                  <c:v>63</c:v>
                </c:pt>
                <c:pt idx="543">
                  <c:v>54</c:v>
                </c:pt>
                <c:pt idx="544">
                  <c:v>54</c:v>
                </c:pt>
                <c:pt idx="545">
                  <c:v>49</c:v>
                </c:pt>
                <c:pt idx="546">
                  <c:v>28</c:v>
                </c:pt>
                <c:pt idx="547">
                  <c:v>54</c:v>
                </c:pt>
                <c:pt idx="548">
                  <c:v>25</c:v>
                </c:pt>
                <c:pt idx="549">
                  <c:v>43</c:v>
                </c:pt>
                <c:pt idx="550">
                  <c:v>63</c:v>
                </c:pt>
                <c:pt idx="551">
                  <c:v>32</c:v>
                </c:pt>
                <c:pt idx="552">
                  <c:v>62</c:v>
                </c:pt>
                <c:pt idx="553">
                  <c:v>52</c:v>
                </c:pt>
                <c:pt idx="554">
                  <c:v>25</c:v>
                </c:pt>
                <c:pt idx="555">
                  <c:v>28</c:v>
                </c:pt>
                <c:pt idx="556">
                  <c:v>46</c:v>
                </c:pt>
                <c:pt idx="557">
                  <c:v>34</c:v>
                </c:pt>
                <c:pt idx="558">
                  <c:v>35</c:v>
                </c:pt>
                <c:pt idx="559">
                  <c:v>19</c:v>
                </c:pt>
                <c:pt idx="560">
                  <c:v>46</c:v>
                </c:pt>
                <c:pt idx="561">
                  <c:v>54</c:v>
                </c:pt>
                <c:pt idx="562">
                  <c:v>27</c:v>
                </c:pt>
                <c:pt idx="563">
                  <c:v>50</c:v>
                </c:pt>
                <c:pt idx="564">
                  <c:v>18</c:v>
                </c:pt>
                <c:pt idx="565">
                  <c:v>19</c:v>
                </c:pt>
                <c:pt idx="566">
                  <c:v>38</c:v>
                </c:pt>
                <c:pt idx="567">
                  <c:v>41</c:v>
                </c:pt>
                <c:pt idx="568">
                  <c:v>49</c:v>
                </c:pt>
                <c:pt idx="569">
                  <c:v>48</c:v>
                </c:pt>
                <c:pt idx="570">
                  <c:v>31</c:v>
                </c:pt>
                <c:pt idx="571">
                  <c:v>18</c:v>
                </c:pt>
                <c:pt idx="572">
                  <c:v>30</c:v>
                </c:pt>
                <c:pt idx="573">
                  <c:v>62</c:v>
                </c:pt>
                <c:pt idx="574">
                  <c:v>57</c:v>
                </c:pt>
                <c:pt idx="575">
                  <c:v>58</c:v>
                </c:pt>
                <c:pt idx="576">
                  <c:v>22</c:v>
                </c:pt>
                <c:pt idx="577">
                  <c:v>31</c:v>
                </c:pt>
                <c:pt idx="578">
                  <c:v>52</c:v>
                </c:pt>
                <c:pt idx="579">
                  <c:v>25</c:v>
                </c:pt>
                <c:pt idx="580">
                  <c:v>59</c:v>
                </c:pt>
                <c:pt idx="581">
                  <c:v>19</c:v>
                </c:pt>
                <c:pt idx="582">
                  <c:v>39</c:v>
                </c:pt>
                <c:pt idx="583">
                  <c:v>32</c:v>
                </c:pt>
                <c:pt idx="584">
                  <c:v>19</c:v>
                </c:pt>
                <c:pt idx="585">
                  <c:v>33</c:v>
                </c:pt>
                <c:pt idx="586">
                  <c:v>21</c:v>
                </c:pt>
                <c:pt idx="587">
                  <c:v>34</c:v>
                </c:pt>
                <c:pt idx="588">
                  <c:v>61</c:v>
                </c:pt>
                <c:pt idx="589">
                  <c:v>38</c:v>
                </c:pt>
                <c:pt idx="590">
                  <c:v>58</c:v>
                </c:pt>
                <c:pt idx="591">
                  <c:v>47</c:v>
                </c:pt>
                <c:pt idx="592">
                  <c:v>20</c:v>
                </c:pt>
                <c:pt idx="593">
                  <c:v>21</c:v>
                </c:pt>
                <c:pt idx="594">
                  <c:v>41</c:v>
                </c:pt>
                <c:pt idx="595">
                  <c:v>46</c:v>
                </c:pt>
                <c:pt idx="596">
                  <c:v>42</c:v>
                </c:pt>
                <c:pt idx="597">
                  <c:v>34</c:v>
                </c:pt>
                <c:pt idx="598">
                  <c:v>43</c:v>
                </c:pt>
                <c:pt idx="599">
                  <c:v>52</c:v>
                </c:pt>
                <c:pt idx="600">
                  <c:v>18</c:v>
                </c:pt>
                <c:pt idx="601">
                  <c:v>51</c:v>
                </c:pt>
                <c:pt idx="602">
                  <c:v>56</c:v>
                </c:pt>
                <c:pt idx="603">
                  <c:v>64</c:v>
                </c:pt>
                <c:pt idx="604">
                  <c:v>19</c:v>
                </c:pt>
                <c:pt idx="605">
                  <c:v>51</c:v>
                </c:pt>
                <c:pt idx="606">
                  <c:v>27</c:v>
                </c:pt>
                <c:pt idx="607">
                  <c:v>59</c:v>
                </c:pt>
                <c:pt idx="608">
                  <c:v>28</c:v>
                </c:pt>
                <c:pt idx="609">
                  <c:v>30</c:v>
                </c:pt>
                <c:pt idx="610">
                  <c:v>47</c:v>
                </c:pt>
                <c:pt idx="611">
                  <c:v>38</c:v>
                </c:pt>
                <c:pt idx="612">
                  <c:v>18</c:v>
                </c:pt>
                <c:pt idx="613">
                  <c:v>34</c:v>
                </c:pt>
                <c:pt idx="614">
                  <c:v>20</c:v>
                </c:pt>
                <c:pt idx="615">
                  <c:v>47</c:v>
                </c:pt>
                <c:pt idx="616">
                  <c:v>56</c:v>
                </c:pt>
                <c:pt idx="617">
                  <c:v>49</c:v>
                </c:pt>
                <c:pt idx="618">
                  <c:v>19</c:v>
                </c:pt>
                <c:pt idx="619">
                  <c:v>55</c:v>
                </c:pt>
                <c:pt idx="620">
                  <c:v>30</c:v>
                </c:pt>
                <c:pt idx="621">
                  <c:v>37</c:v>
                </c:pt>
                <c:pt idx="622">
                  <c:v>49</c:v>
                </c:pt>
                <c:pt idx="623">
                  <c:v>18</c:v>
                </c:pt>
                <c:pt idx="624">
                  <c:v>59</c:v>
                </c:pt>
                <c:pt idx="625">
                  <c:v>29</c:v>
                </c:pt>
                <c:pt idx="626">
                  <c:v>36</c:v>
                </c:pt>
                <c:pt idx="627">
                  <c:v>33</c:v>
                </c:pt>
                <c:pt idx="628">
                  <c:v>58</c:v>
                </c:pt>
                <c:pt idx="629">
                  <c:v>44</c:v>
                </c:pt>
                <c:pt idx="630">
                  <c:v>53</c:v>
                </c:pt>
                <c:pt idx="631">
                  <c:v>24</c:v>
                </c:pt>
                <c:pt idx="632">
                  <c:v>29</c:v>
                </c:pt>
                <c:pt idx="633">
                  <c:v>40</c:v>
                </c:pt>
                <c:pt idx="634">
                  <c:v>51</c:v>
                </c:pt>
                <c:pt idx="635">
                  <c:v>64</c:v>
                </c:pt>
                <c:pt idx="636">
                  <c:v>19</c:v>
                </c:pt>
                <c:pt idx="637">
                  <c:v>35</c:v>
                </c:pt>
                <c:pt idx="638">
                  <c:v>39</c:v>
                </c:pt>
                <c:pt idx="639">
                  <c:v>56</c:v>
                </c:pt>
                <c:pt idx="640">
                  <c:v>33</c:v>
                </c:pt>
                <c:pt idx="641">
                  <c:v>42</c:v>
                </c:pt>
                <c:pt idx="642">
                  <c:v>61</c:v>
                </c:pt>
                <c:pt idx="643">
                  <c:v>23</c:v>
                </c:pt>
                <c:pt idx="644">
                  <c:v>43</c:v>
                </c:pt>
                <c:pt idx="645">
                  <c:v>48</c:v>
                </c:pt>
                <c:pt idx="646">
                  <c:v>39</c:v>
                </c:pt>
                <c:pt idx="647">
                  <c:v>40</c:v>
                </c:pt>
                <c:pt idx="648">
                  <c:v>18</c:v>
                </c:pt>
                <c:pt idx="649">
                  <c:v>58</c:v>
                </c:pt>
                <c:pt idx="650">
                  <c:v>49</c:v>
                </c:pt>
                <c:pt idx="651">
                  <c:v>53</c:v>
                </c:pt>
                <c:pt idx="652">
                  <c:v>48</c:v>
                </c:pt>
                <c:pt idx="653">
                  <c:v>45</c:v>
                </c:pt>
                <c:pt idx="654">
                  <c:v>59</c:v>
                </c:pt>
                <c:pt idx="655">
                  <c:v>52</c:v>
                </c:pt>
                <c:pt idx="656">
                  <c:v>26</c:v>
                </c:pt>
                <c:pt idx="657">
                  <c:v>27</c:v>
                </c:pt>
                <c:pt idx="658">
                  <c:v>48</c:v>
                </c:pt>
                <c:pt idx="659">
                  <c:v>57</c:v>
                </c:pt>
                <c:pt idx="660">
                  <c:v>37</c:v>
                </c:pt>
                <c:pt idx="661">
                  <c:v>57</c:v>
                </c:pt>
                <c:pt idx="662">
                  <c:v>32</c:v>
                </c:pt>
                <c:pt idx="663">
                  <c:v>18</c:v>
                </c:pt>
                <c:pt idx="664">
                  <c:v>64</c:v>
                </c:pt>
                <c:pt idx="665">
                  <c:v>43</c:v>
                </c:pt>
                <c:pt idx="666">
                  <c:v>49</c:v>
                </c:pt>
                <c:pt idx="667">
                  <c:v>40</c:v>
                </c:pt>
                <c:pt idx="668">
                  <c:v>62</c:v>
                </c:pt>
                <c:pt idx="669">
                  <c:v>40</c:v>
                </c:pt>
                <c:pt idx="670">
                  <c:v>30</c:v>
                </c:pt>
                <c:pt idx="671">
                  <c:v>29</c:v>
                </c:pt>
                <c:pt idx="672">
                  <c:v>36</c:v>
                </c:pt>
                <c:pt idx="673">
                  <c:v>41</c:v>
                </c:pt>
                <c:pt idx="674">
                  <c:v>44</c:v>
                </c:pt>
                <c:pt idx="675">
                  <c:v>45</c:v>
                </c:pt>
                <c:pt idx="676">
                  <c:v>55</c:v>
                </c:pt>
                <c:pt idx="677">
                  <c:v>60</c:v>
                </c:pt>
                <c:pt idx="678">
                  <c:v>56</c:v>
                </c:pt>
                <c:pt idx="679">
                  <c:v>49</c:v>
                </c:pt>
                <c:pt idx="680">
                  <c:v>21</c:v>
                </c:pt>
                <c:pt idx="681">
                  <c:v>19</c:v>
                </c:pt>
                <c:pt idx="682">
                  <c:v>39</c:v>
                </c:pt>
                <c:pt idx="683">
                  <c:v>53</c:v>
                </c:pt>
                <c:pt idx="684">
                  <c:v>33</c:v>
                </c:pt>
                <c:pt idx="685">
                  <c:v>53</c:v>
                </c:pt>
                <c:pt idx="686">
                  <c:v>42</c:v>
                </c:pt>
                <c:pt idx="687">
                  <c:v>40</c:v>
                </c:pt>
                <c:pt idx="688">
                  <c:v>47</c:v>
                </c:pt>
                <c:pt idx="689">
                  <c:v>27</c:v>
                </c:pt>
                <c:pt idx="690">
                  <c:v>21</c:v>
                </c:pt>
                <c:pt idx="691">
                  <c:v>47</c:v>
                </c:pt>
                <c:pt idx="692">
                  <c:v>20</c:v>
                </c:pt>
                <c:pt idx="693">
                  <c:v>24</c:v>
                </c:pt>
                <c:pt idx="694">
                  <c:v>27</c:v>
                </c:pt>
                <c:pt idx="695">
                  <c:v>26</c:v>
                </c:pt>
                <c:pt idx="696">
                  <c:v>53</c:v>
                </c:pt>
                <c:pt idx="697">
                  <c:v>41</c:v>
                </c:pt>
                <c:pt idx="698">
                  <c:v>56</c:v>
                </c:pt>
                <c:pt idx="699">
                  <c:v>23</c:v>
                </c:pt>
                <c:pt idx="700">
                  <c:v>21</c:v>
                </c:pt>
                <c:pt idx="701">
                  <c:v>50</c:v>
                </c:pt>
                <c:pt idx="702">
                  <c:v>53</c:v>
                </c:pt>
                <c:pt idx="703">
                  <c:v>34</c:v>
                </c:pt>
                <c:pt idx="704">
                  <c:v>47</c:v>
                </c:pt>
                <c:pt idx="705">
                  <c:v>33</c:v>
                </c:pt>
                <c:pt idx="706">
                  <c:v>51</c:v>
                </c:pt>
                <c:pt idx="707">
                  <c:v>49</c:v>
                </c:pt>
                <c:pt idx="708">
                  <c:v>31</c:v>
                </c:pt>
                <c:pt idx="709">
                  <c:v>36</c:v>
                </c:pt>
                <c:pt idx="710">
                  <c:v>18</c:v>
                </c:pt>
                <c:pt idx="711">
                  <c:v>50</c:v>
                </c:pt>
                <c:pt idx="712">
                  <c:v>43</c:v>
                </c:pt>
                <c:pt idx="713">
                  <c:v>20</c:v>
                </c:pt>
                <c:pt idx="714">
                  <c:v>24</c:v>
                </c:pt>
                <c:pt idx="715">
                  <c:v>60</c:v>
                </c:pt>
                <c:pt idx="716">
                  <c:v>49</c:v>
                </c:pt>
                <c:pt idx="717">
                  <c:v>60</c:v>
                </c:pt>
                <c:pt idx="718">
                  <c:v>51</c:v>
                </c:pt>
                <c:pt idx="719">
                  <c:v>58</c:v>
                </c:pt>
                <c:pt idx="720">
                  <c:v>51</c:v>
                </c:pt>
                <c:pt idx="721">
                  <c:v>53</c:v>
                </c:pt>
                <c:pt idx="722">
                  <c:v>62</c:v>
                </c:pt>
                <c:pt idx="723">
                  <c:v>19</c:v>
                </c:pt>
                <c:pt idx="724">
                  <c:v>50</c:v>
                </c:pt>
                <c:pt idx="725">
                  <c:v>30</c:v>
                </c:pt>
                <c:pt idx="726">
                  <c:v>41</c:v>
                </c:pt>
                <c:pt idx="727">
                  <c:v>29</c:v>
                </c:pt>
                <c:pt idx="728">
                  <c:v>18</c:v>
                </c:pt>
                <c:pt idx="729">
                  <c:v>41</c:v>
                </c:pt>
                <c:pt idx="730">
                  <c:v>35</c:v>
                </c:pt>
                <c:pt idx="731">
                  <c:v>53</c:v>
                </c:pt>
                <c:pt idx="732">
                  <c:v>24</c:v>
                </c:pt>
                <c:pt idx="733">
                  <c:v>48</c:v>
                </c:pt>
                <c:pt idx="734">
                  <c:v>59</c:v>
                </c:pt>
                <c:pt idx="735">
                  <c:v>49</c:v>
                </c:pt>
                <c:pt idx="736">
                  <c:v>37</c:v>
                </c:pt>
                <c:pt idx="737">
                  <c:v>26</c:v>
                </c:pt>
                <c:pt idx="738">
                  <c:v>23</c:v>
                </c:pt>
                <c:pt idx="739">
                  <c:v>29</c:v>
                </c:pt>
                <c:pt idx="740">
                  <c:v>45</c:v>
                </c:pt>
                <c:pt idx="741">
                  <c:v>27</c:v>
                </c:pt>
                <c:pt idx="742">
                  <c:v>53</c:v>
                </c:pt>
                <c:pt idx="743">
                  <c:v>31</c:v>
                </c:pt>
                <c:pt idx="744">
                  <c:v>50</c:v>
                </c:pt>
                <c:pt idx="745">
                  <c:v>50</c:v>
                </c:pt>
                <c:pt idx="746">
                  <c:v>34</c:v>
                </c:pt>
                <c:pt idx="747">
                  <c:v>19</c:v>
                </c:pt>
                <c:pt idx="748">
                  <c:v>47</c:v>
                </c:pt>
                <c:pt idx="749">
                  <c:v>28</c:v>
                </c:pt>
                <c:pt idx="750">
                  <c:v>37</c:v>
                </c:pt>
                <c:pt idx="751">
                  <c:v>21</c:v>
                </c:pt>
                <c:pt idx="752">
                  <c:v>64</c:v>
                </c:pt>
                <c:pt idx="753">
                  <c:v>58</c:v>
                </c:pt>
                <c:pt idx="754">
                  <c:v>24</c:v>
                </c:pt>
                <c:pt idx="755">
                  <c:v>31</c:v>
                </c:pt>
                <c:pt idx="756">
                  <c:v>39</c:v>
                </c:pt>
                <c:pt idx="757">
                  <c:v>47</c:v>
                </c:pt>
                <c:pt idx="758">
                  <c:v>30</c:v>
                </c:pt>
                <c:pt idx="759">
                  <c:v>18</c:v>
                </c:pt>
                <c:pt idx="760">
                  <c:v>22</c:v>
                </c:pt>
                <c:pt idx="761">
                  <c:v>23</c:v>
                </c:pt>
                <c:pt idx="762">
                  <c:v>33</c:v>
                </c:pt>
                <c:pt idx="763">
                  <c:v>27</c:v>
                </c:pt>
                <c:pt idx="764">
                  <c:v>45</c:v>
                </c:pt>
                <c:pt idx="765">
                  <c:v>57</c:v>
                </c:pt>
                <c:pt idx="766">
                  <c:v>47</c:v>
                </c:pt>
                <c:pt idx="767">
                  <c:v>42</c:v>
                </c:pt>
                <c:pt idx="768">
                  <c:v>64</c:v>
                </c:pt>
                <c:pt idx="769">
                  <c:v>38</c:v>
                </c:pt>
                <c:pt idx="770">
                  <c:v>61</c:v>
                </c:pt>
                <c:pt idx="771">
                  <c:v>53</c:v>
                </c:pt>
                <c:pt idx="772">
                  <c:v>44</c:v>
                </c:pt>
                <c:pt idx="773">
                  <c:v>19</c:v>
                </c:pt>
                <c:pt idx="774">
                  <c:v>41</c:v>
                </c:pt>
                <c:pt idx="775">
                  <c:v>51</c:v>
                </c:pt>
                <c:pt idx="776">
                  <c:v>40</c:v>
                </c:pt>
                <c:pt idx="777">
                  <c:v>45</c:v>
                </c:pt>
                <c:pt idx="778">
                  <c:v>35</c:v>
                </c:pt>
                <c:pt idx="779">
                  <c:v>53</c:v>
                </c:pt>
                <c:pt idx="780">
                  <c:v>30</c:v>
                </c:pt>
                <c:pt idx="781">
                  <c:v>18</c:v>
                </c:pt>
                <c:pt idx="782">
                  <c:v>51</c:v>
                </c:pt>
                <c:pt idx="783">
                  <c:v>50</c:v>
                </c:pt>
                <c:pt idx="784">
                  <c:v>31</c:v>
                </c:pt>
                <c:pt idx="785">
                  <c:v>35</c:v>
                </c:pt>
                <c:pt idx="786">
                  <c:v>60</c:v>
                </c:pt>
                <c:pt idx="787">
                  <c:v>21</c:v>
                </c:pt>
                <c:pt idx="788">
                  <c:v>29</c:v>
                </c:pt>
                <c:pt idx="789">
                  <c:v>62</c:v>
                </c:pt>
                <c:pt idx="790">
                  <c:v>39</c:v>
                </c:pt>
                <c:pt idx="791">
                  <c:v>19</c:v>
                </c:pt>
                <c:pt idx="792">
                  <c:v>22</c:v>
                </c:pt>
                <c:pt idx="793">
                  <c:v>53</c:v>
                </c:pt>
                <c:pt idx="794">
                  <c:v>39</c:v>
                </c:pt>
                <c:pt idx="795">
                  <c:v>27</c:v>
                </c:pt>
                <c:pt idx="796">
                  <c:v>30</c:v>
                </c:pt>
                <c:pt idx="797">
                  <c:v>30</c:v>
                </c:pt>
                <c:pt idx="798">
                  <c:v>58</c:v>
                </c:pt>
                <c:pt idx="799">
                  <c:v>33</c:v>
                </c:pt>
                <c:pt idx="800">
                  <c:v>42</c:v>
                </c:pt>
                <c:pt idx="801">
                  <c:v>64</c:v>
                </c:pt>
                <c:pt idx="802">
                  <c:v>21</c:v>
                </c:pt>
                <c:pt idx="803">
                  <c:v>18</c:v>
                </c:pt>
                <c:pt idx="804">
                  <c:v>23</c:v>
                </c:pt>
                <c:pt idx="805">
                  <c:v>45</c:v>
                </c:pt>
                <c:pt idx="806">
                  <c:v>40</c:v>
                </c:pt>
                <c:pt idx="807">
                  <c:v>19</c:v>
                </c:pt>
                <c:pt idx="808">
                  <c:v>18</c:v>
                </c:pt>
                <c:pt idx="809">
                  <c:v>25</c:v>
                </c:pt>
                <c:pt idx="810">
                  <c:v>46</c:v>
                </c:pt>
                <c:pt idx="811">
                  <c:v>33</c:v>
                </c:pt>
                <c:pt idx="812">
                  <c:v>54</c:v>
                </c:pt>
                <c:pt idx="813">
                  <c:v>28</c:v>
                </c:pt>
                <c:pt idx="814">
                  <c:v>36</c:v>
                </c:pt>
                <c:pt idx="815">
                  <c:v>20</c:v>
                </c:pt>
                <c:pt idx="816">
                  <c:v>24</c:v>
                </c:pt>
                <c:pt idx="817">
                  <c:v>23</c:v>
                </c:pt>
                <c:pt idx="818">
                  <c:v>47</c:v>
                </c:pt>
                <c:pt idx="819">
                  <c:v>33</c:v>
                </c:pt>
                <c:pt idx="820">
                  <c:v>45</c:v>
                </c:pt>
                <c:pt idx="821">
                  <c:v>26</c:v>
                </c:pt>
                <c:pt idx="822">
                  <c:v>18</c:v>
                </c:pt>
                <c:pt idx="823">
                  <c:v>44</c:v>
                </c:pt>
                <c:pt idx="824">
                  <c:v>60</c:v>
                </c:pt>
                <c:pt idx="825">
                  <c:v>64</c:v>
                </c:pt>
                <c:pt idx="826">
                  <c:v>56</c:v>
                </c:pt>
                <c:pt idx="827">
                  <c:v>36</c:v>
                </c:pt>
                <c:pt idx="828">
                  <c:v>41</c:v>
                </c:pt>
                <c:pt idx="829">
                  <c:v>39</c:v>
                </c:pt>
                <c:pt idx="830">
                  <c:v>63</c:v>
                </c:pt>
                <c:pt idx="831">
                  <c:v>36</c:v>
                </c:pt>
                <c:pt idx="832">
                  <c:v>28</c:v>
                </c:pt>
                <c:pt idx="833">
                  <c:v>58</c:v>
                </c:pt>
                <c:pt idx="834">
                  <c:v>36</c:v>
                </c:pt>
                <c:pt idx="835">
                  <c:v>42</c:v>
                </c:pt>
                <c:pt idx="836">
                  <c:v>36</c:v>
                </c:pt>
                <c:pt idx="837">
                  <c:v>56</c:v>
                </c:pt>
                <c:pt idx="838">
                  <c:v>35</c:v>
                </c:pt>
                <c:pt idx="839">
                  <c:v>59</c:v>
                </c:pt>
                <c:pt idx="840">
                  <c:v>21</c:v>
                </c:pt>
                <c:pt idx="841">
                  <c:v>59</c:v>
                </c:pt>
                <c:pt idx="842">
                  <c:v>23</c:v>
                </c:pt>
                <c:pt idx="843">
                  <c:v>57</c:v>
                </c:pt>
                <c:pt idx="844">
                  <c:v>53</c:v>
                </c:pt>
                <c:pt idx="845">
                  <c:v>60</c:v>
                </c:pt>
                <c:pt idx="846">
                  <c:v>51</c:v>
                </c:pt>
                <c:pt idx="847">
                  <c:v>23</c:v>
                </c:pt>
                <c:pt idx="848">
                  <c:v>27</c:v>
                </c:pt>
                <c:pt idx="849">
                  <c:v>55</c:v>
                </c:pt>
                <c:pt idx="850">
                  <c:v>37</c:v>
                </c:pt>
                <c:pt idx="851">
                  <c:v>61</c:v>
                </c:pt>
                <c:pt idx="852">
                  <c:v>46</c:v>
                </c:pt>
                <c:pt idx="853">
                  <c:v>53</c:v>
                </c:pt>
                <c:pt idx="854">
                  <c:v>49</c:v>
                </c:pt>
                <c:pt idx="855">
                  <c:v>20</c:v>
                </c:pt>
                <c:pt idx="856">
                  <c:v>48</c:v>
                </c:pt>
                <c:pt idx="857">
                  <c:v>25</c:v>
                </c:pt>
                <c:pt idx="858">
                  <c:v>25</c:v>
                </c:pt>
                <c:pt idx="859">
                  <c:v>57</c:v>
                </c:pt>
                <c:pt idx="860">
                  <c:v>37</c:v>
                </c:pt>
                <c:pt idx="861">
                  <c:v>38</c:v>
                </c:pt>
                <c:pt idx="862">
                  <c:v>55</c:v>
                </c:pt>
                <c:pt idx="863">
                  <c:v>36</c:v>
                </c:pt>
                <c:pt idx="864">
                  <c:v>51</c:v>
                </c:pt>
                <c:pt idx="865">
                  <c:v>40</c:v>
                </c:pt>
                <c:pt idx="866">
                  <c:v>18</c:v>
                </c:pt>
                <c:pt idx="867">
                  <c:v>57</c:v>
                </c:pt>
                <c:pt idx="868">
                  <c:v>61</c:v>
                </c:pt>
                <c:pt idx="869">
                  <c:v>25</c:v>
                </c:pt>
                <c:pt idx="870">
                  <c:v>50</c:v>
                </c:pt>
                <c:pt idx="871">
                  <c:v>26</c:v>
                </c:pt>
                <c:pt idx="872">
                  <c:v>42</c:v>
                </c:pt>
                <c:pt idx="873">
                  <c:v>43</c:v>
                </c:pt>
                <c:pt idx="874">
                  <c:v>44</c:v>
                </c:pt>
                <c:pt idx="875">
                  <c:v>23</c:v>
                </c:pt>
                <c:pt idx="876">
                  <c:v>49</c:v>
                </c:pt>
                <c:pt idx="877">
                  <c:v>33</c:v>
                </c:pt>
                <c:pt idx="878">
                  <c:v>41</c:v>
                </c:pt>
                <c:pt idx="879">
                  <c:v>37</c:v>
                </c:pt>
                <c:pt idx="880">
                  <c:v>22</c:v>
                </c:pt>
                <c:pt idx="881">
                  <c:v>23</c:v>
                </c:pt>
                <c:pt idx="882">
                  <c:v>21</c:v>
                </c:pt>
                <c:pt idx="883">
                  <c:v>51</c:v>
                </c:pt>
                <c:pt idx="884">
                  <c:v>25</c:v>
                </c:pt>
                <c:pt idx="885">
                  <c:v>32</c:v>
                </c:pt>
                <c:pt idx="886">
                  <c:v>57</c:v>
                </c:pt>
                <c:pt idx="887">
                  <c:v>36</c:v>
                </c:pt>
                <c:pt idx="888">
                  <c:v>22</c:v>
                </c:pt>
                <c:pt idx="889">
                  <c:v>57</c:v>
                </c:pt>
                <c:pt idx="890">
                  <c:v>64</c:v>
                </c:pt>
                <c:pt idx="891">
                  <c:v>36</c:v>
                </c:pt>
                <c:pt idx="892">
                  <c:v>54</c:v>
                </c:pt>
                <c:pt idx="893">
                  <c:v>47</c:v>
                </c:pt>
                <c:pt idx="894">
                  <c:v>62</c:v>
                </c:pt>
                <c:pt idx="895">
                  <c:v>61</c:v>
                </c:pt>
                <c:pt idx="896">
                  <c:v>43</c:v>
                </c:pt>
                <c:pt idx="897">
                  <c:v>19</c:v>
                </c:pt>
                <c:pt idx="898">
                  <c:v>18</c:v>
                </c:pt>
                <c:pt idx="899">
                  <c:v>19</c:v>
                </c:pt>
                <c:pt idx="900">
                  <c:v>49</c:v>
                </c:pt>
                <c:pt idx="901">
                  <c:v>60</c:v>
                </c:pt>
                <c:pt idx="902">
                  <c:v>26</c:v>
                </c:pt>
                <c:pt idx="903">
                  <c:v>49</c:v>
                </c:pt>
                <c:pt idx="904">
                  <c:v>60</c:v>
                </c:pt>
                <c:pt idx="905">
                  <c:v>26</c:v>
                </c:pt>
                <c:pt idx="906">
                  <c:v>27</c:v>
                </c:pt>
                <c:pt idx="907">
                  <c:v>44</c:v>
                </c:pt>
                <c:pt idx="908">
                  <c:v>63</c:v>
                </c:pt>
                <c:pt idx="909">
                  <c:v>32</c:v>
                </c:pt>
                <c:pt idx="910">
                  <c:v>22</c:v>
                </c:pt>
                <c:pt idx="911">
                  <c:v>18</c:v>
                </c:pt>
                <c:pt idx="912">
                  <c:v>59</c:v>
                </c:pt>
                <c:pt idx="913">
                  <c:v>44</c:v>
                </c:pt>
                <c:pt idx="914">
                  <c:v>33</c:v>
                </c:pt>
                <c:pt idx="915">
                  <c:v>24</c:v>
                </c:pt>
                <c:pt idx="916">
                  <c:v>43</c:v>
                </c:pt>
                <c:pt idx="917">
                  <c:v>45</c:v>
                </c:pt>
                <c:pt idx="918">
                  <c:v>61</c:v>
                </c:pt>
                <c:pt idx="919">
                  <c:v>35</c:v>
                </c:pt>
                <c:pt idx="920">
                  <c:v>62</c:v>
                </c:pt>
                <c:pt idx="921">
                  <c:v>62</c:v>
                </c:pt>
                <c:pt idx="922">
                  <c:v>38</c:v>
                </c:pt>
                <c:pt idx="923">
                  <c:v>34</c:v>
                </c:pt>
                <c:pt idx="924">
                  <c:v>43</c:v>
                </c:pt>
                <c:pt idx="925">
                  <c:v>50</c:v>
                </c:pt>
                <c:pt idx="926">
                  <c:v>19</c:v>
                </c:pt>
                <c:pt idx="927">
                  <c:v>57</c:v>
                </c:pt>
                <c:pt idx="928">
                  <c:v>62</c:v>
                </c:pt>
                <c:pt idx="929">
                  <c:v>41</c:v>
                </c:pt>
                <c:pt idx="930">
                  <c:v>26</c:v>
                </c:pt>
                <c:pt idx="931">
                  <c:v>39</c:v>
                </c:pt>
                <c:pt idx="932">
                  <c:v>46</c:v>
                </c:pt>
                <c:pt idx="933">
                  <c:v>45</c:v>
                </c:pt>
                <c:pt idx="934">
                  <c:v>32</c:v>
                </c:pt>
                <c:pt idx="935">
                  <c:v>59</c:v>
                </c:pt>
                <c:pt idx="936">
                  <c:v>44</c:v>
                </c:pt>
                <c:pt idx="937">
                  <c:v>39</c:v>
                </c:pt>
                <c:pt idx="938">
                  <c:v>18</c:v>
                </c:pt>
                <c:pt idx="939">
                  <c:v>53</c:v>
                </c:pt>
                <c:pt idx="940">
                  <c:v>18</c:v>
                </c:pt>
                <c:pt idx="941">
                  <c:v>50</c:v>
                </c:pt>
                <c:pt idx="942">
                  <c:v>18</c:v>
                </c:pt>
                <c:pt idx="943">
                  <c:v>19</c:v>
                </c:pt>
                <c:pt idx="944">
                  <c:v>62</c:v>
                </c:pt>
                <c:pt idx="945">
                  <c:v>56</c:v>
                </c:pt>
                <c:pt idx="946">
                  <c:v>42</c:v>
                </c:pt>
                <c:pt idx="947">
                  <c:v>37</c:v>
                </c:pt>
                <c:pt idx="948">
                  <c:v>42</c:v>
                </c:pt>
                <c:pt idx="949">
                  <c:v>25</c:v>
                </c:pt>
                <c:pt idx="950">
                  <c:v>57</c:v>
                </c:pt>
                <c:pt idx="951">
                  <c:v>51</c:v>
                </c:pt>
                <c:pt idx="952">
                  <c:v>30</c:v>
                </c:pt>
                <c:pt idx="953">
                  <c:v>44</c:v>
                </c:pt>
                <c:pt idx="954">
                  <c:v>34</c:v>
                </c:pt>
                <c:pt idx="955">
                  <c:v>31</c:v>
                </c:pt>
                <c:pt idx="956">
                  <c:v>54</c:v>
                </c:pt>
                <c:pt idx="957">
                  <c:v>24</c:v>
                </c:pt>
                <c:pt idx="958">
                  <c:v>43</c:v>
                </c:pt>
                <c:pt idx="959">
                  <c:v>48</c:v>
                </c:pt>
                <c:pt idx="960">
                  <c:v>19</c:v>
                </c:pt>
                <c:pt idx="961">
                  <c:v>29</c:v>
                </c:pt>
                <c:pt idx="962">
                  <c:v>63</c:v>
                </c:pt>
                <c:pt idx="963">
                  <c:v>46</c:v>
                </c:pt>
                <c:pt idx="964">
                  <c:v>52</c:v>
                </c:pt>
                <c:pt idx="965">
                  <c:v>35</c:v>
                </c:pt>
                <c:pt idx="966">
                  <c:v>51</c:v>
                </c:pt>
                <c:pt idx="967">
                  <c:v>44</c:v>
                </c:pt>
                <c:pt idx="968">
                  <c:v>21</c:v>
                </c:pt>
                <c:pt idx="969">
                  <c:v>39</c:v>
                </c:pt>
                <c:pt idx="970">
                  <c:v>50</c:v>
                </c:pt>
                <c:pt idx="971">
                  <c:v>34</c:v>
                </c:pt>
                <c:pt idx="972">
                  <c:v>22</c:v>
                </c:pt>
                <c:pt idx="973">
                  <c:v>19</c:v>
                </c:pt>
                <c:pt idx="974">
                  <c:v>26</c:v>
                </c:pt>
                <c:pt idx="975">
                  <c:v>29</c:v>
                </c:pt>
                <c:pt idx="976">
                  <c:v>48</c:v>
                </c:pt>
                <c:pt idx="977">
                  <c:v>26</c:v>
                </c:pt>
                <c:pt idx="978">
                  <c:v>45</c:v>
                </c:pt>
                <c:pt idx="979">
                  <c:v>36</c:v>
                </c:pt>
                <c:pt idx="980">
                  <c:v>54</c:v>
                </c:pt>
                <c:pt idx="981">
                  <c:v>34</c:v>
                </c:pt>
                <c:pt idx="982">
                  <c:v>31</c:v>
                </c:pt>
                <c:pt idx="983">
                  <c:v>27</c:v>
                </c:pt>
                <c:pt idx="984">
                  <c:v>20</c:v>
                </c:pt>
                <c:pt idx="985">
                  <c:v>44</c:v>
                </c:pt>
                <c:pt idx="986">
                  <c:v>43</c:v>
                </c:pt>
                <c:pt idx="987">
                  <c:v>45</c:v>
                </c:pt>
                <c:pt idx="988">
                  <c:v>34</c:v>
                </c:pt>
                <c:pt idx="989">
                  <c:v>24</c:v>
                </c:pt>
                <c:pt idx="990">
                  <c:v>26</c:v>
                </c:pt>
                <c:pt idx="991">
                  <c:v>38</c:v>
                </c:pt>
                <c:pt idx="992">
                  <c:v>50</c:v>
                </c:pt>
                <c:pt idx="993">
                  <c:v>38</c:v>
                </c:pt>
                <c:pt idx="994">
                  <c:v>27</c:v>
                </c:pt>
                <c:pt idx="995">
                  <c:v>39</c:v>
                </c:pt>
                <c:pt idx="996">
                  <c:v>39</c:v>
                </c:pt>
                <c:pt idx="997">
                  <c:v>63</c:v>
                </c:pt>
                <c:pt idx="998">
                  <c:v>33</c:v>
                </c:pt>
                <c:pt idx="999">
                  <c:v>36</c:v>
                </c:pt>
                <c:pt idx="1000">
                  <c:v>30</c:v>
                </c:pt>
                <c:pt idx="1001">
                  <c:v>24</c:v>
                </c:pt>
                <c:pt idx="1002">
                  <c:v>24</c:v>
                </c:pt>
                <c:pt idx="1003">
                  <c:v>48</c:v>
                </c:pt>
                <c:pt idx="1004">
                  <c:v>47</c:v>
                </c:pt>
                <c:pt idx="1005">
                  <c:v>29</c:v>
                </c:pt>
                <c:pt idx="1006">
                  <c:v>28</c:v>
                </c:pt>
                <c:pt idx="1007">
                  <c:v>47</c:v>
                </c:pt>
                <c:pt idx="1008">
                  <c:v>25</c:v>
                </c:pt>
                <c:pt idx="1009">
                  <c:v>51</c:v>
                </c:pt>
                <c:pt idx="1010">
                  <c:v>48</c:v>
                </c:pt>
                <c:pt idx="1011">
                  <c:v>43</c:v>
                </c:pt>
                <c:pt idx="1012">
                  <c:v>61</c:v>
                </c:pt>
                <c:pt idx="1013">
                  <c:v>48</c:v>
                </c:pt>
                <c:pt idx="1014">
                  <c:v>38</c:v>
                </c:pt>
                <c:pt idx="1015">
                  <c:v>59</c:v>
                </c:pt>
                <c:pt idx="1016">
                  <c:v>19</c:v>
                </c:pt>
                <c:pt idx="1017">
                  <c:v>26</c:v>
                </c:pt>
                <c:pt idx="1018">
                  <c:v>54</c:v>
                </c:pt>
                <c:pt idx="1019">
                  <c:v>21</c:v>
                </c:pt>
                <c:pt idx="1020">
                  <c:v>51</c:v>
                </c:pt>
                <c:pt idx="1021">
                  <c:v>22</c:v>
                </c:pt>
                <c:pt idx="1022">
                  <c:v>47</c:v>
                </c:pt>
                <c:pt idx="1023">
                  <c:v>18</c:v>
                </c:pt>
                <c:pt idx="1024">
                  <c:v>47</c:v>
                </c:pt>
                <c:pt idx="1025">
                  <c:v>21</c:v>
                </c:pt>
                <c:pt idx="1026">
                  <c:v>19</c:v>
                </c:pt>
                <c:pt idx="1027">
                  <c:v>23</c:v>
                </c:pt>
                <c:pt idx="1028">
                  <c:v>54</c:v>
                </c:pt>
                <c:pt idx="1029">
                  <c:v>37</c:v>
                </c:pt>
                <c:pt idx="1030">
                  <c:v>46</c:v>
                </c:pt>
                <c:pt idx="1031">
                  <c:v>55</c:v>
                </c:pt>
                <c:pt idx="1032">
                  <c:v>30</c:v>
                </c:pt>
                <c:pt idx="1033">
                  <c:v>18</c:v>
                </c:pt>
                <c:pt idx="1034">
                  <c:v>61</c:v>
                </c:pt>
                <c:pt idx="1035">
                  <c:v>54</c:v>
                </c:pt>
                <c:pt idx="1036">
                  <c:v>22</c:v>
                </c:pt>
                <c:pt idx="1037">
                  <c:v>45</c:v>
                </c:pt>
                <c:pt idx="1038">
                  <c:v>22</c:v>
                </c:pt>
                <c:pt idx="1039">
                  <c:v>19</c:v>
                </c:pt>
                <c:pt idx="1040">
                  <c:v>35</c:v>
                </c:pt>
                <c:pt idx="1041">
                  <c:v>18</c:v>
                </c:pt>
                <c:pt idx="1042">
                  <c:v>20</c:v>
                </c:pt>
                <c:pt idx="1043">
                  <c:v>28</c:v>
                </c:pt>
                <c:pt idx="1044">
                  <c:v>55</c:v>
                </c:pt>
                <c:pt idx="1045">
                  <c:v>43</c:v>
                </c:pt>
                <c:pt idx="1046">
                  <c:v>43</c:v>
                </c:pt>
                <c:pt idx="1047">
                  <c:v>22</c:v>
                </c:pt>
                <c:pt idx="1048">
                  <c:v>25</c:v>
                </c:pt>
                <c:pt idx="1049">
                  <c:v>49</c:v>
                </c:pt>
                <c:pt idx="1050">
                  <c:v>44</c:v>
                </c:pt>
                <c:pt idx="1051">
                  <c:v>64</c:v>
                </c:pt>
                <c:pt idx="1052">
                  <c:v>49</c:v>
                </c:pt>
                <c:pt idx="1053">
                  <c:v>47</c:v>
                </c:pt>
                <c:pt idx="1054">
                  <c:v>27</c:v>
                </c:pt>
                <c:pt idx="1055">
                  <c:v>55</c:v>
                </c:pt>
                <c:pt idx="1056">
                  <c:v>48</c:v>
                </c:pt>
                <c:pt idx="1057">
                  <c:v>45</c:v>
                </c:pt>
                <c:pt idx="1058">
                  <c:v>24</c:v>
                </c:pt>
                <c:pt idx="1059">
                  <c:v>32</c:v>
                </c:pt>
                <c:pt idx="1060">
                  <c:v>24</c:v>
                </c:pt>
                <c:pt idx="1061">
                  <c:v>57</c:v>
                </c:pt>
                <c:pt idx="1062">
                  <c:v>59</c:v>
                </c:pt>
                <c:pt idx="1063">
                  <c:v>36</c:v>
                </c:pt>
                <c:pt idx="1064">
                  <c:v>29</c:v>
                </c:pt>
                <c:pt idx="1065">
                  <c:v>42</c:v>
                </c:pt>
                <c:pt idx="1066">
                  <c:v>48</c:v>
                </c:pt>
                <c:pt idx="1067">
                  <c:v>39</c:v>
                </c:pt>
                <c:pt idx="1068">
                  <c:v>63</c:v>
                </c:pt>
                <c:pt idx="1069">
                  <c:v>54</c:v>
                </c:pt>
                <c:pt idx="1070">
                  <c:v>37</c:v>
                </c:pt>
                <c:pt idx="1071">
                  <c:v>63</c:v>
                </c:pt>
                <c:pt idx="1072">
                  <c:v>21</c:v>
                </c:pt>
                <c:pt idx="1073">
                  <c:v>54</c:v>
                </c:pt>
                <c:pt idx="1074">
                  <c:v>60</c:v>
                </c:pt>
                <c:pt idx="1075">
                  <c:v>32</c:v>
                </c:pt>
                <c:pt idx="1076">
                  <c:v>47</c:v>
                </c:pt>
                <c:pt idx="1077">
                  <c:v>21</c:v>
                </c:pt>
                <c:pt idx="1078">
                  <c:v>28</c:v>
                </c:pt>
                <c:pt idx="1079">
                  <c:v>63</c:v>
                </c:pt>
                <c:pt idx="1080">
                  <c:v>18</c:v>
                </c:pt>
                <c:pt idx="1081">
                  <c:v>32</c:v>
                </c:pt>
                <c:pt idx="1082">
                  <c:v>38</c:v>
                </c:pt>
                <c:pt idx="1083">
                  <c:v>32</c:v>
                </c:pt>
                <c:pt idx="1084">
                  <c:v>62</c:v>
                </c:pt>
                <c:pt idx="1085">
                  <c:v>39</c:v>
                </c:pt>
                <c:pt idx="1086">
                  <c:v>55</c:v>
                </c:pt>
                <c:pt idx="1087">
                  <c:v>57</c:v>
                </c:pt>
                <c:pt idx="1088">
                  <c:v>52</c:v>
                </c:pt>
                <c:pt idx="1089">
                  <c:v>56</c:v>
                </c:pt>
                <c:pt idx="1090">
                  <c:v>47</c:v>
                </c:pt>
                <c:pt idx="1091">
                  <c:v>55</c:v>
                </c:pt>
                <c:pt idx="1092">
                  <c:v>23</c:v>
                </c:pt>
                <c:pt idx="1093">
                  <c:v>22</c:v>
                </c:pt>
                <c:pt idx="1094">
                  <c:v>50</c:v>
                </c:pt>
                <c:pt idx="1095">
                  <c:v>18</c:v>
                </c:pt>
                <c:pt idx="1096">
                  <c:v>51</c:v>
                </c:pt>
                <c:pt idx="1097">
                  <c:v>22</c:v>
                </c:pt>
                <c:pt idx="1098">
                  <c:v>52</c:v>
                </c:pt>
                <c:pt idx="1099">
                  <c:v>25</c:v>
                </c:pt>
                <c:pt idx="1100">
                  <c:v>33</c:v>
                </c:pt>
                <c:pt idx="1101">
                  <c:v>53</c:v>
                </c:pt>
                <c:pt idx="1102">
                  <c:v>29</c:v>
                </c:pt>
                <c:pt idx="1103">
                  <c:v>58</c:v>
                </c:pt>
                <c:pt idx="1104">
                  <c:v>37</c:v>
                </c:pt>
                <c:pt idx="1105">
                  <c:v>54</c:v>
                </c:pt>
                <c:pt idx="1106">
                  <c:v>49</c:v>
                </c:pt>
                <c:pt idx="1107">
                  <c:v>50</c:v>
                </c:pt>
                <c:pt idx="1108">
                  <c:v>26</c:v>
                </c:pt>
                <c:pt idx="1109">
                  <c:v>45</c:v>
                </c:pt>
                <c:pt idx="1110">
                  <c:v>54</c:v>
                </c:pt>
                <c:pt idx="1111">
                  <c:v>38</c:v>
                </c:pt>
                <c:pt idx="1112">
                  <c:v>48</c:v>
                </c:pt>
                <c:pt idx="1113">
                  <c:v>28</c:v>
                </c:pt>
                <c:pt idx="1114">
                  <c:v>23</c:v>
                </c:pt>
                <c:pt idx="1115">
                  <c:v>55</c:v>
                </c:pt>
                <c:pt idx="1116">
                  <c:v>41</c:v>
                </c:pt>
                <c:pt idx="1117">
                  <c:v>25</c:v>
                </c:pt>
                <c:pt idx="1118">
                  <c:v>33</c:v>
                </c:pt>
                <c:pt idx="1119">
                  <c:v>30</c:v>
                </c:pt>
                <c:pt idx="1120">
                  <c:v>23</c:v>
                </c:pt>
                <c:pt idx="1121">
                  <c:v>46</c:v>
                </c:pt>
                <c:pt idx="1122">
                  <c:v>53</c:v>
                </c:pt>
                <c:pt idx="1123">
                  <c:v>27</c:v>
                </c:pt>
                <c:pt idx="1124">
                  <c:v>23</c:v>
                </c:pt>
                <c:pt idx="1125">
                  <c:v>63</c:v>
                </c:pt>
                <c:pt idx="1126">
                  <c:v>55</c:v>
                </c:pt>
                <c:pt idx="1127">
                  <c:v>35</c:v>
                </c:pt>
                <c:pt idx="1128">
                  <c:v>34</c:v>
                </c:pt>
                <c:pt idx="1129">
                  <c:v>19</c:v>
                </c:pt>
                <c:pt idx="1130">
                  <c:v>39</c:v>
                </c:pt>
                <c:pt idx="1131">
                  <c:v>27</c:v>
                </c:pt>
                <c:pt idx="1132">
                  <c:v>57</c:v>
                </c:pt>
                <c:pt idx="1133">
                  <c:v>52</c:v>
                </c:pt>
                <c:pt idx="1134">
                  <c:v>28</c:v>
                </c:pt>
                <c:pt idx="1135">
                  <c:v>50</c:v>
                </c:pt>
                <c:pt idx="1136">
                  <c:v>44</c:v>
                </c:pt>
                <c:pt idx="1137">
                  <c:v>26</c:v>
                </c:pt>
                <c:pt idx="1138">
                  <c:v>33</c:v>
                </c:pt>
                <c:pt idx="1139">
                  <c:v>19</c:v>
                </c:pt>
                <c:pt idx="1140">
                  <c:v>50</c:v>
                </c:pt>
                <c:pt idx="1141">
                  <c:v>41</c:v>
                </c:pt>
                <c:pt idx="1142">
                  <c:v>52</c:v>
                </c:pt>
                <c:pt idx="1143">
                  <c:v>39</c:v>
                </c:pt>
                <c:pt idx="1144">
                  <c:v>50</c:v>
                </c:pt>
                <c:pt idx="1145">
                  <c:v>52</c:v>
                </c:pt>
                <c:pt idx="1146">
                  <c:v>60</c:v>
                </c:pt>
                <c:pt idx="1147">
                  <c:v>20</c:v>
                </c:pt>
                <c:pt idx="1148">
                  <c:v>55</c:v>
                </c:pt>
                <c:pt idx="1149">
                  <c:v>42</c:v>
                </c:pt>
                <c:pt idx="1150">
                  <c:v>18</c:v>
                </c:pt>
                <c:pt idx="1151">
                  <c:v>58</c:v>
                </c:pt>
                <c:pt idx="1152">
                  <c:v>43</c:v>
                </c:pt>
                <c:pt idx="1153">
                  <c:v>35</c:v>
                </c:pt>
                <c:pt idx="1154">
                  <c:v>48</c:v>
                </c:pt>
                <c:pt idx="1155">
                  <c:v>36</c:v>
                </c:pt>
                <c:pt idx="1156">
                  <c:v>19</c:v>
                </c:pt>
                <c:pt idx="1157">
                  <c:v>23</c:v>
                </c:pt>
                <c:pt idx="1158">
                  <c:v>20</c:v>
                </c:pt>
                <c:pt idx="1159">
                  <c:v>32</c:v>
                </c:pt>
                <c:pt idx="1160">
                  <c:v>43</c:v>
                </c:pt>
                <c:pt idx="1161">
                  <c:v>34</c:v>
                </c:pt>
                <c:pt idx="1162">
                  <c:v>30</c:v>
                </c:pt>
                <c:pt idx="1163">
                  <c:v>18</c:v>
                </c:pt>
                <c:pt idx="1164">
                  <c:v>41</c:v>
                </c:pt>
                <c:pt idx="1165">
                  <c:v>35</c:v>
                </c:pt>
                <c:pt idx="1166">
                  <c:v>57</c:v>
                </c:pt>
                <c:pt idx="1167">
                  <c:v>29</c:v>
                </c:pt>
                <c:pt idx="1168">
                  <c:v>32</c:v>
                </c:pt>
                <c:pt idx="1169">
                  <c:v>37</c:v>
                </c:pt>
                <c:pt idx="1170">
                  <c:v>18</c:v>
                </c:pt>
                <c:pt idx="1171">
                  <c:v>43</c:v>
                </c:pt>
                <c:pt idx="1172">
                  <c:v>56</c:v>
                </c:pt>
                <c:pt idx="1173">
                  <c:v>38</c:v>
                </c:pt>
                <c:pt idx="1174">
                  <c:v>29</c:v>
                </c:pt>
                <c:pt idx="1175">
                  <c:v>22</c:v>
                </c:pt>
                <c:pt idx="1176">
                  <c:v>52</c:v>
                </c:pt>
                <c:pt idx="1177">
                  <c:v>40</c:v>
                </c:pt>
                <c:pt idx="1178">
                  <c:v>23</c:v>
                </c:pt>
                <c:pt idx="1179">
                  <c:v>31</c:v>
                </c:pt>
                <c:pt idx="1180">
                  <c:v>42</c:v>
                </c:pt>
                <c:pt idx="1181">
                  <c:v>24</c:v>
                </c:pt>
                <c:pt idx="1182">
                  <c:v>25</c:v>
                </c:pt>
                <c:pt idx="1183">
                  <c:v>48</c:v>
                </c:pt>
                <c:pt idx="1184">
                  <c:v>23</c:v>
                </c:pt>
                <c:pt idx="1185">
                  <c:v>45</c:v>
                </c:pt>
                <c:pt idx="1186">
                  <c:v>20</c:v>
                </c:pt>
                <c:pt idx="1187">
                  <c:v>62</c:v>
                </c:pt>
                <c:pt idx="1188">
                  <c:v>43</c:v>
                </c:pt>
                <c:pt idx="1189">
                  <c:v>23</c:v>
                </c:pt>
                <c:pt idx="1190">
                  <c:v>31</c:v>
                </c:pt>
                <c:pt idx="1191">
                  <c:v>41</c:v>
                </c:pt>
                <c:pt idx="1192">
                  <c:v>58</c:v>
                </c:pt>
                <c:pt idx="1193">
                  <c:v>48</c:v>
                </c:pt>
                <c:pt idx="1194">
                  <c:v>31</c:v>
                </c:pt>
                <c:pt idx="1195">
                  <c:v>19</c:v>
                </c:pt>
                <c:pt idx="1196">
                  <c:v>19</c:v>
                </c:pt>
                <c:pt idx="1197">
                  <c:v>41</c:v>
                </c:pt>
                <c:pt idx="1198">
                  <c:v>40</c:v>
                </c:pt>
                <c:pt idx="1199">
                  <c:v>31</c:v>
                </c:pt>
                <c:pt idx="1200">
                  <c:v>37</c:v>
                </c:pt>
                <c:pt idx="1201">
                  <c:v>46</c:v>
                </c:pt>
                <c:pt idx="1202">
                  <c:v>22</c:v>
                </c:pt>
                <c:pt idx="1203">
                  <c:v>51</c:v>
                </c:pt>
                <c:pt idx="1204">
                  <c:v>18</c:v>
                </c:pt>
                <c:pt idx="1205">
                  <c:v>35</c:v>
                </c:pt>
                <c:pt idx="1206">
                  <c:v>59</c:v>
                </c:pt>
                <c:pt idx="1207">
                  <c:v>36</c:v>
                </c:pt>
                <c:pt idx="1208">
                  <c:v>37</c:v>
                </c:pt>
                <c:pt idx="1209">
                  <c:v>59</c:v>
                </c:pt>
                <c:pt idx="1210">
                  <c:v>36</c:v>
                </c:pt>
                <c:pt idx="1211">
                  <c:v>39</c:v>
                </c:pt>
                <c:pt idx="1212">
                  <c:v>18</c:v>
                </c:pt>
                <c:pt idx="1213">
                  <c:v>52</c:v>
                </c:pt>
                <c:pt idx="1214">
                  <c:v>27</c:v>
                </c:pt>
                <c:pt idx="1215">
                  <c:v>18</c:v>
                </c:pt>
                <c:pt idx="1216">
                  <c:v>40</c:v>
                </c:pt>
                <c:pt idx="1217">
                  <c:v>29</c:v>
                </c:pt>
                <c:pt idx="1218">
                  <c:v>46</c:v>
                </c:pt>
                <c:pt idx="1219">
                  <c:v>38</c:v>
                </c:pt>
                <c:pt idx="1220">
                  <c:v>30</c:v>
                </c:pt>
                <c:pt idx="1221">
                  <c:v>40</c:v>
                </c:pt>
                <c:pt idx="1222">
                  <c:v>50</c:v>
                </c:pt>
                <c:pt idx="1223">
                  <c:v>20</c:v>
                </c:pt>
                <c:pt idx="1224">
                  <c:v>41</c:v>
                </c:pt>
                <c:pt idx="1225">
                  <c:v>33</c:v>
                </c:pt>
                <c:pt idx="1226">
                  <c:v>38</c:v>
                </c:pt>
                <c:pt idx="1227">
                  <c:v>42</c:v>
                </c:pt>
                <c:pt idx="1228">
                  <c:v>56</c:v>
                </c:pt>
                <c:pt idx="1229">
                  <c:v>58</c:v>
                </c:pt>
                <c:pt idx="1230">
                  <c:v>52</c:v>
                </c:pt>
                <c:pt idx="1231">
                  <c:v>20</c:v>
                </c:pt>
                <c:pt idx="1232">
                  <c:v>54</c:v>
                </c:pt>
                <c:pt idx="1233">
                  <c:v>58</c:v>
                </c:pt>
                <c:pt idx="1234">
                  <c:v>45</c:v>
                </c:pt>
                <c:pt idx="1235">
                  <c:v>26</c:v>
                </c:pt>
                <c:pt idx="1236">
                  <c:v>63</c:v>
                </c:pt>
                <c:pt idx="1237">
                  <c:v>58</c:v>
                </c:pt>
                <c:pt idx="1238">
                  <c:v>37</c:v>
                </c:pt>
                <c:pt idx="1239">
                  <c:v>25</c:v>
                </c:pt>
                <c:pt idx="1240">
                  <c:v>52</c:v>
                </c:pt>
                <c:pt idx="1241">
                  <c:v>64</c:v>
                </c:pt>
                <c:pt idx="1242">
                  <c:v>22</c:v>
                </c:pt>
                <c:pt idx="1243">
                  <c:v>28</c:v>
                </c:pt>
                <c:pt idx="1244">
                  <c:v>18</c:v>
                </c:pt>
                <c:pt idx="1245">
                  <c:v>28</c:v>
                </c:pt>
                <c:pt idx="1246">
                  <c:v>45</c:v>
                </c:pt>
                <c:pt idx="1247">
                  <c:v>33</c:v>
                </c:pt>
                <c:pt idx="1248">
                  <c:v>18</c:v>
                </c:pt>
                <c:pt idx="1249">
                  <c:v>32</c:v>
                </c:pt>
                <c:pt idx="1250">
                  <c:v>24</c:v>
                </c:pt>
                <c:pt idx="1251">
                  <c:v>19</c:v>
                </c:pt>
                <c:pt idx="1252">
                  <c:v>20</c:v>
                </c:pt>
                <c:pt idx="1253">
                  <c:v>40</c:v>
                </c:pt>
                <c:pt idx="1254">
                  <c:v>34</c:v>
                </c:pt>
                <c:pt idx="1255">
                  <c:v>42</c:v>
                </c:pt>
                <c:pt idx="1256">
                  <c:v>51</c:v>
                </c:pt>
                <c:pt idx="1257">
                  <c:v>54</c:v>
                </c:pt>
                <c:pt idx="1258">
                  <c:v>55</c:v>
                </c:pt>
                <c:pt idx="1259">
                  <c:v>52</c:v>
                </c:pt>
                <c:pt idx="1260">
                  <c:v>32</c:v>
                </c:pt>
                <c:pt idx="1261">
                  <c:v>28</c:v>
                </c:pt>
                <c:pt idx="1262">
                  <c:v>41</c:v>
                </c:pt>
                <c:pt idx="1263">
                  <c:v>43</c:v>
                </c:pt>
                <c:pt idx="1264">
                  <c:v>49</c:v>
                </c:pt>
                <c:pt idx="1265">
                  <c:v>64</c:v>
                </c:pt>
                <c:pt idx="1266">
                  <c:v>55</c:v>
                </c:pt>
                <c:pt idx="1267">
                  <c:v>24</c:v>
                </c:pt>
                <c:pt idx="1268">
                  <c:v>20</c:v>
                </c:pt>
                <c:pt idx="1269">
                  <c:v>45</c:v>
                </c:pt>
                <c:pt idx="1270">
                  <c:v>26</c:v>
                </c:pt>
                <c:pt idx="1271">
                  <c:v>25</c:v>
                </c:pt>
                <c:pt idx="1272">
                  <c:v>43</c:v>
                </c:pt>
                <c:pt idx="1273">
                  <c:v>35</c:v>
                </c:pt>
                <c:pt idx="1274">
                  <c:v>26</c:v>
                </c:pt>
                <c:pt idx="1275">
                  <c:v>57</c:v>
                </c:pt>
                <c:pt idx="1276">
                  <c:v>22</c:v>
                </c:pt>
                <c:pt idx="1277">
                  <c:v>32</c:v>
                </c:pt>
                <c:pt idx="1278">
                  <c:v>39</c:v>
                </c:pt>
                <c:pt idx="1279">
                  <c:v>25</c:v>
                </c:pt>
                <c:pt idx="1280">
                  <c:v>48</c:v>
                </c:pt>
                <c:pt idx="1281">
                  <c:v>47</c:v>
                </c:pt>
                <c:pt idx="1282">
                  <c:v>18</c:v>
                </c:pt>
                <c:pt idx="1283">
                  <c:v>18</c:v>
                </c:pt>
                <c:pt idx="1284">
                  <c:v>61</c:v>
                </c:pt>
                <c:pt idx="1285">
                  <c:v>47</c:v>
                </c:pt>
                <c:pt idx="1286">
                  <c:v>28</c:v>
                </c:pt>
                <c:pt idx="1287">
                  <c:v>36</c:v>
                </c:pt>
                <c:pt idx="1288">
                  <c:v>20</c:v>
                </c:pt>
                <c:pt idx="1289">
                  <c:v>44</c:v>
                </c:pt>
                <c:pt idx="1290">
                  <c:v>38</c:v>
                </c:pt>
                <c:pt idx="1291">
                  <c:v>19</c:v>
                </c:pt>
                <c:pt idx="1292">
                  <c:v>21</c:v>
                </c:pt>
                <c:pt idx="1293">
                  <c:v>46</c:v>
                </c:pt>
                <c:pt idx="1294">
                  <c:v>58</c:v>
                </c:pt>
                <c:pt idx="1295">
                  <c:v>20</c:v>
                </c:pt>
                <c:pt idx="1296">
                  <c:v>18</c:v>
                </c:pt>
                <c:pt idx="1297">
                  <c:v>28</c:v>
                </c:pt>
                <c:pt idx="1298">
                  <c:v>33</c:v>
                </c:pt>
                <c:pt idx="1299">
                  <c:v>19</c:v>
                </c:pt>
                <c:pt idx="1300">
                  <c:v>45</c:v>
                </c:pt>
                <c:pt idx="1301">
                  <c:v>62</c:v>
                </c:pt>
                <c:pt idx="1302">
                  <c:v>25</c:v>
                </c:pt>
                <c:pt idx="1303">
                  <c:v>43</c:v>
                </c:pt>
                <c:pt idx="1304">
                  <c:v>42</c:v>
                </c:pt>
                <c:pt idx="1305">
                  <c:v>24</c:v>
                </c:pt>
                <c:pt idx="1306">
                  <c:v>29</c:v>
                </c:pt>
                <c:pt idx="1307">
                  <c:v>32</c:v>
                </c:pt>
                <c:pt idx="1308">
                  <c:v>25</c:v>
                </c:pt>
                <c:pt idx="1309">
                  <c:v>41</c:v>
                </c:pt>
                <c:pt idx="1310">
                  <c:v>42</c:v>
                </c:pt>
                <c:pt idx="1311">
                  <c:v>33</c:v>
                </c:pt>
                <c:pt idx="1312">
                  <c:v>34</c:v>
                </c:pt>
                <c:pt idx="1313">
                  <c:v>19</c:v>
                </c:pt>
                <c:pt idx="1314">
                  <c:v>30</c:v>
                </c:pt>
                <c:pt idx="1315">
                  <c:v>18</c:v>
                </c:pt>
                <c:pt idx="1316">
                  <c:v>19</c:v>
                </c:pt>
                <c:pt idx="1317">
                  <c:v>18</c:v>
                </c:pt>
                <c:pt idx="1318">
                  <c:v>35</c:v>
                </c:pt>
                <c:pt idx="1319">
                  <c:v>39</c:v>
                </c:pt>
                <c:pt idx="1320">
                  <c:v>31</c:v>
                </c:pt>
                <c:pt idx="1321">
                  <c:v>62</c:v>
                </c:pt>
                <c:pt idx="1322">
                  <c:v>62</c:v>
                </c:pt>
                <c:pt idx="1323">
                  <c:v>42</c:v>
                </c:pt>
                <c:pt idx="1324">
                  <c:v>31</c:v>
                </c:pt>
                <c:pt idx="1325">
                  <c:v>61</c:v>
                </c:pt>
                <c:pt idx="1326">
                  <c:v>42</c:v>
                </c:pt>
                <c:pt idx="1327">
                  <c:v>51</c:v>
                </c:pt>
                <c:pt idx="1328">
                  <c:v>23</c:v>
                </c:pt>
                <c:pt idx="1329">
                  <c:v>52</c:v>
                </c:pt>
                <c:pt idx="1330">
                  <c:v>57</c:v>
                </c:pt>
                <c:pt idx="1331">
                  <c:v>23</c:v>
                </c:pt>
                <c:pt idx="1332">
                  <c:v>52</c:v>
                </c:pt>
                <c:pt idx="1333">
                  <c:v>50</c:v>
                </c:pt>
                <c:pt idx="1334">
                  <c:v>18</c:v>
                </c:pt>
                <c:pt idx="1335">
                  <c:v>18</c:v>
                </c:pt>
                <c:pt idx="1336">
                  <c:v>21</c:v>
                </c:pt>
                <c:pt idx="1337">
                  <c:v>61</c:v>
                </c:pt>
              </c:numCache>
            </c:numRef>
          </c:xVal>
          <c:yVal>
            <c:numRef>
              <c:f>'Correlations Cont to Cont'!$G$2:$G$1339</c:f>
              <c:numCache>
                <c:formatCode>General</c:formatCode>
                <c:ptCount val="1338"/>
                <c:pt idx="0">
                  <c:v>16884.923999999999</c:v>
                </c:pt>
                <c:pt idx="1">
                  <c:v>1725.5523000000001</c:v>
                </c:pt>
                <c:pt idx="2">
                  <c:v>4449.4620000000004</c:v>
                </c:pt>
                <c:pt idx="3">
                  <c:v>21984.47061</c:v>
                </c:pt>
                <c:pt idx="4">
                  <c:v>3866.8552</c:v>
                </c:pt>
                <c:pt idx="5">
                  <c:v>3756.6215999999999</c:v>
                </c:pt>
                <c:pt idx="6">
                  <c:v>8240.5895999999993</c:v>
                </c:pt>
                <c:pt idx="7">
                  <c:v>7281.5056000000004</c:v>
                </c:pt>
                <c:pt idx="8">
                  <c:v>6406.4107000000004</c:v>
                </c:pt>
                <c:pt idx="9">
                  <c:v>28923.136920000001</c:v>
                </c:pt>
                <c:pt idx="10">
                  <c:v>2721.3208</c:v>
                </c:pt>
                <c:pt idx="11">
                  <c:v>27808.7251</c:v>
                </c:pt>
                <c:pt idx="12">
                  <c:v>1826.8430000000001</c:v>
                </c:pt>
                <c:pt idx="13">
                  <c:v>11090.7178</c:v>
                </c:pt>
                <c:pt idx="14">
                  <c:v>39611.757700000002</c:v>
                </c:pt>
                <c:pt idx="15">
                  <c:v>1837.2370000000001</c:v>
                </c:pt>
                <c:pt idx="16">
                  <c:v>10797.3362</c:v>
                </c:pt>
                <c:pt idx="17">
                  <c:v>2395.17155</c:v>
                </c:pt>
                <c:pt idx="18">
                  <c:v>10602.385</c:v>
                </c:pt>
                <c:pt idx="19">
                  <c:v>36837.466999999997</c:v>
                </c:pt>
                <c:pt idx="20">
                  <c:v>13228.846949999999</c:v>
                </c:pt>
                <c:pt idx="21">
                  <c:v>4149.7359999999999</c:v>
                </c:pt>
                <c:pt idx="22">
                  <c:v>1137.011</c:v>
                </c:pt>
                <c:pt idx="23">
                  <c:v>37701.876799999998</c:v>
                </c:pt>
                <c:pt idx="24">
                  <c:v>6203.90175</c:v>
                </c:pt>
                <c:pt idx="25">
                  <c:v>14001.1338</c:v>
                </c:pt>
                <c:pt idx="26">
                  <c:v>14451.835150000001</c:v>
                </c:pt>
                <c:pt idx="27">
                  <c:v>12268.632250000001</c:v>
                </c:pt>
                <c:pt idx="28">
                  <c:v>2775.1921499999999</c:v>
                </c:pt>
                <c:pt idx="29">
                  <c:v>38711</c:v>
                </c:pt>
                <c:pt idx="30">
                  <c:v>35585.576000000001</c:v>
                </c:pt>
                <c:pt idx="31">
                  <c:v>2198.1898500000002</c:v>
                </c:pt>
                <c:pt idx="32">
                  <c:v>4687.7969999999996</c:v>
                </c:pt>
                <c:pt idx="33">
                  <c:v>13770.097900000001</c:v>
                </c:pt>
                <c:pt idx="34">
                  <c:v>51194.559139999998</c:v>
                </c:pt>
                <c:pt idx="35">
                  <c:v>1625.4337499999999</c:v>
                </c:pt>
                <c:pt idx="36">
                  <c:v>15612.19335</c:v>
                </c:pt>
                <c:pt idx="37">
                  <c:v>2302.3000000000002</c:v>
                </c:pt>
                <c:pt idx="38">
                  <c:v>39774.276299999998</c:v>
                </c:pt>
                <c:pt idx="39">
                  <c:v>48173.360999999997</c:v>
                </c:pt>
                <c:pt idx="40">
                  <c:v>3046.0619999999999</c:v>
                </c:pt>
                <c:pt idx="41">
                  <c:v>4949.7587000000003</c:v>
                </c:pt>
                <c:pt idx="42">
                  <c:v>6272.4772000000003</c:v>
                </c:pt>
                <c:pt idx="43">
                  <c:v>6313.759</c:v>
                </c:pt>
                <c:pt idx="44">
                  <c:v>6079.6715000000004</c:v>
                </c:pt>
                <c:pt idx="45">
                  <c:v>20630.283510000001</c:v>
                </c:pt>
                <c:pt idx="46">
                  <c:v>3393.35635</c:v>
                </c:pt>
                <c:pt idx="47">
                  <c:v>3556.9223000000002</c:v>
                </c:pt>
                <c:pt idx="48">
                  <c:v>12629.896699999999</c:v>
                </c:pt>
                <c:pt idx="49">
                  <c:v>38709.175999999999</c:v>
                </c:pt>
                <c:pt idx="50">
                  <c:v>2211.1307499999998</c:v>
                </c:pt>
                <c:pt idx="51">
                  <c:v>3579.8287</c:v>
                </c:pt>
                <c:pt idx="52">
                  <c:v>23568.272000000001</c:v>
                </c:pt>
                <c:pt idx="53">
                  <c:v>37742.575700000001</c:v>
                </c:pt>
                <c:pt idx="54">
                  <c:v>8059.6791000000003</c:v>
                </c:pt>
                <c:pt idx="55">
                  <c:v>47496.494449999998</c:v>
                </c:pt>
                <c:pt idx="56">
                  <c:v>13607.36875</c:v>
                </c:pt>
                <c:pt idx="57">
                  <c:v>34303.167200000004</c:v>
                </c:pt>
                <c:pt idx="58">
                  <c:v>23244.790199999999</c:v>
                </c:pt>
                <c:pt idx="59">
                  <c:v>5989.5236500000001</c:v>
                </c:pt>
                <c:pt idx="60">
                  <c:v>8606.2173999999995</c:v>
                </c:pt>
                <c:pt idx="61">
                  <c:v>4504.6624000000002</c:v>
                </c:pt>
                <c:pt idx="62">
                  <c:v>30166.618170000002</c:v>
                </c:pt>
                <c:pt idx="63">
                  <c:v>4133.6416499999996</c:v>
                </c:pt>
                <c:pt idx="64">
                  <c:v>14711.7438</c:v>
                </c:pt>
                <c:pt idx="65">
                  <c:v>1743.2139999999999</c:v>
                </c:pt>
                <c:pt idx="66">
                  <c:v>14235.072</c:v>
                </c:pt>
                <c:pt idx="67">
                  <c:v>6389.3778499999999</c:v>
                </c:pt>
                <c:pt idx="68">
                  <c:v>5920.1040999999996</c:v>
                </c:pt>
                <c:pt idx="69">
                  <c:v>17663.144199999999</c:v>
                </c:pt>
                <c:pt idx="70">
                  <c:v>16577.779500000001</c:v>
                </c:pt>
                <c:pt idx="71">
                  <c:v>6799.4579999999996</c:v>
                </c:pt>
                <c:pt idx="72">
                  <c:v>11741.726000000001</c:v>
                </c:pt>
                <c:pt idx="73">
                  <c:v>11946.625899999999</c:v>
                </c:pt>
                <c:pt idx="74">
                  <c:v>7726.8540000000003</c:v>
                </c:pt>
                <c:pt idx="75">
                  <c:v>11356.660900000001</c:v>
                </c:pt>
                <c:pt idx="76">
                  <c:v>3947.4131000000002</c:v>
                </c:pt>
                <c:pt idx="77">
                  <c:v>1532.4697000000001</c:v>
                </c:pt>
                <c:pt idx="78">
                  <c:v>2755.0209500000001</c:v>
                </c:pt>
                <c:pt idx="79">
                  <c:v>6571.0243499999997</c:v>
                </c:pt>
                <c:pt idx="80">
                  <c:v>4441.2131499999996</c:v>
                </c:pt>
                <c:pt idx="81">
                  <c:v>7935.29115</c:v>
                </c:pt>
                <c:pt idx="82">
                  <c:v>37165.163800000002</c:v>
                </c:pt>
                <c:pt idx="83">
                  <c:v>11033.661700000001</c:v>
                </c:pt>
                <c:pt idx="84">
                  <c:v>39836.519</c:v>
                </c:pt>
                <c:pt idx="85">
                  <c:v>21098.554049999999</c:v>
                </c:pt>
                <c:pt idx="86">
                  <c:v>43578.939400000003</c:v>
                </c:pt>
                <c:pt idx="87">
                  <c:v>11073.175999999999</c:v>
                </c:pt>
                <c:pt idx="88">
                  <c:v>8026.6665999999996</c:v>
                </c:pt>
                <c:pt idx="89">
                  <c:v>11082.5772</c:v>
                </c:pt>
                <c:pt idx="90">
                  <c:v>2026.9740999999999</c:v>
                </c:pt>
                <c:pt idx="91">
                  <c:v>10942.13205</c:v>
                </c:pt>
                <c:pt idx="92">
                  <c:v>30184.936699999998</c:v>
                </c:pt>
                <c:pt idx="93">
                  <c:v>5729.0052999999998</c:v>
                </c:pt>
                <c:pt idx="94">
                  <c:v>47291.055</c:v>
                </c:pt>
                <c:pt idx="95">
                  <c:v>3766.8838000000001</c:v>
                </c:pt>
                <c:pt idx="96">
                  <c:v>12105.32</c:v>
                </c:pt>
                <c:pt idx="97">
                  <c:v>10226.2842</c:v>
                </c:pt>
                <c:pt idx="98">
                  <c:v>22412.648499999999</c:v>
                </c:pt>
                <c:pt idx="99">
                  <c:v>15820.699000000001</c:v>
                </c:pt>
                <c:pt idx="100">
                  <c:v>6186.1270000000004</c:v>
                </c:pt>
                <c:pt idx="101">
                  <c:v>3645.0893999999998</c:v>
                </c:pt>
                <c:pt idx="102">
                  <c:v>21344.846699999998</c:v>
                </c:pt>
                <c:pt idx="103">
                  <c:v>30942.191800000001</c:v>
                </c:pt>
                <c:pt idx="104">
                  <c:v>5003.8530000000001</c:v>
                </c:pt>
                <c:pt idx="105">
                  <c:v>17560.37975</c:v>
                </c:pt>
                <c:pt idx="106">
                  <c:v>2331.5189999999998</c:v>
                </c:pt>
                <c:pt idx="107">
                  <c:v>3877.3042500000001</c:v>
                </c:pt>
                <c:pt idx="108">
                  <c:v>2867.1196</c:v>
                </c:pt>
                <c:pt idx="109">
                  <c:v>47055.532099999997</c:v>
                </c:pt>
                <c:pt idx="110">
                  <c:v>10825.253699999999</c:v>
                </c:pt>
                <c:pt idx="111">
                  <c:v>11881.358</c:v>
                </c:pt>
                <c:pt idx="112">
                  <c:v>4646.759</c:v>
                </c:pt>
                <c:pt idx="113">
                  <c:v>2404.7338</c:v>
                </c:pt>
                <c:pt idx="114">
                  <c:v>11488.31695</c:v>
                </c:pt>
                <c:pt idx="115">
                  <c:v>30259.995559999999</c:v>
                </c:pt>
                <c:pt idx="116">
                  <c:v>11381.3254</c:v>
                </c:pt>
                <c:pt idx="117">
                  <c:v>19107.779600000002</c:v>
                </c:pt>
                <c:pt idx="118">
                  <c:v>8601.3292999999994</c:v>
                </c:pt>
                <c:pt idx="119">
                  <c:v>6686.4313000000002</c:v>
                </c:pt>
                <c:pt idx="120">
                  <c:v>7740.3370000000004</c:v>
                </c:pt>
                <c:pt idx="121">
                  <c:v>1705.6244999999999</c:v>
                </c:pt>
                <c:pt idx="122">
                  <c:v>2257.47525</c:v>
                </c:pt>
                <c:pt idx="123">
                  <c:v>39556.494500000001</c:v>
                </c:pt>
                <c:pt idx="124">
                  <c:v>10115.00885</c:v>
                </c:pt>
                <c:pt idx="125">
                  <c:v>3385.3991500000002</c:v>
                </c:pt>
                <c:pt idx="126">
                  <c:v>17081.080000000002</c:v>
                </c:pt>
                <c:pt idx="127">
                  <c:v>9634.5380000000005</c:v>
                </c:pt>
                <c:pt idx="128">
                  <c:v>32734.186300000001</c:v>
                </c:pt>
                <c:pt idx="129">
                  <c:v>6082.4049999999997</c:v>
                </c:pt>
                <c:pt idx="130">
                  <c:v>12815.444949999999</c:v>
                </c:pt>
                <c:pt idx="131">
                  <c:v>13616.3586</c:v>
                </c:pt>
                <c:pt idx="132">
                  <c:v>11163.567999999999</c:v>
                </c:pt>
                <c:pt idx="133">
                  <c:v>1632.5644500000001</c:v>
                </c:pt>
                <c:pt idx="134">
                  <c:v>2457.2111500000001</c:v>
                </c:pt>
                <c:pt idx="135">
                  <c:v>2155.6815000000001</c:v>
                </c:pt>
                <c:pt idx="136">
                  <c:v>1261.442</c:v>
                </c:pt>
                <c:pt idx="137">
                  <c:v>2045.68525</c:v>
                </c:pt>
                <c:pt idx="138">
                  <c:v>27322.73386</c:v>
                </c:pt>
                <c:pt idx="139">
                  <c:v>2166.732</c:v>
                </c:pt>
                <c:pt idx="140">
                  <c:v>27375.904780000001</c:v>
                </c:pt>
                <c:pt idx="141">
                  <c:v>3490.5491000000002</c:v>
                </c:pt>
                <c:pt idx="142">
                  <c:v>18972.494999999999</c:v>
                </c:pt>
                <c:pt idx="143">
                  <c:v>18157.876</c:v>
                </c:pt>
                <c:pt idx="144">
                  <c:v>20745.989099999999</c:v>
                </c:pt>
                <c:pt idx="145">
                  <c:v>5138.2566999999999</c:v>
                </c:pt>
                <c:pt idx="146">
                  <c:v>40720.551050000002</c:v>
                </c:pt>
                <c:pt idx="147">
                  <c:v>9877.6077000000005</c:v>
                </c:pt>
                <c:pt idx="148">
                  <c:v>10959.6947</c:v>
                </c:pt>
                <c:pt idx="149">
                  <c:v>1842.519</c:v>
                </c:pt>
                <c:pt idx="150">
                  <c:v>5125.2156999999997</c:v>
                </c:pt>
                <c:pt idx="151">
                  <c:v>7789.6350000000002</c:v>
                </c:pt>
                <c:pt idx="152">
                  <c:v>6334.3435499999996</c:v>
                </c:pt>
                <c:pt idx="153">
                  <c:v>19964.746299999999</c:v>
                </c:pt>
                <c:pt idx="154">
                  <c:v>7077.1894000000002</c:v>
                </c:pt>
                <c:pt idx="155">
                  <c:v>6948.7007999999996</c:v>
                </c:pt>
                <c:pt idx="156">
                  <c:v>21223.675800000001</c:v>
                </c:pt>
                <c:pt idx="157">
                  <c:v>15518.180249999999</c:v>
                </c:pt>
                <c:pt idx="158">
                  <c:v>36950.256699999998</c:v>
                </c:pt>
                <c:pt idx="159">
                  <c:v>19749.383379999999</c:v>
                </c:pt>
                <c:pt idx="160">
                  <c:v>21348.705999999998</c:v>
                </c:pt>
                <c:pt idx="161">
                  <c:v>36149.483500000002</c:v>
                </c:pt>
                <c:pt idx="162">
                  <c:v>10450.552</c:v>
                </c:pt>
                <c:pt idx="163">
                  <c:v>5152.134</c:v>
                </c:pt>
                <c:pt idx="164">
                  <c:v>5028.1466</c:v>
                </c:pt>
                <c:pt idx="165">
                  <c:v>10407.085849999999</c:v>
                </c:pt>
                <c:pt idx="166">
                  <c:v>4830.63</c:v>
                </c:pt>
                <c:pt idx="167">
                  <c:v>6128.79745</c:v>
                </c:pt>
                <c:pt idx="168">
                  <c:v>2719.2797500000001</c:v>
                </c:pt>
                <c:pt idx="169">
                  <c:v>4827.9049500000001</c:v>
                </c:pt>
                <c:pt idx="170">
                  <c:v>13405.390299999999</c:v>
                </c:pt>
                <c:pt idx="171">
                  <c:v>8116.68</c:v>
                </c:pt>
                <c:pt idx="172">
                  <c:v>1694.7963999999999</c:v>
                </c:pt>
                <c:pt idx="173">
                  <c:v>5246.0469999999996</c:v>
                </c:pt>
                <c:pt idx="174">
                  <c:v>2855.4375500000001</c:v>
                </c:pt>
                <c:pt idx="175">
                  <c:v>48824.45</c:v>
                </c:pt>
                <c:pt idx="176">
                  <c:v>6455.86265</c:v>
                </c:pt>
                <c:pt idx="177">
                  <c:v>10436.096</c:v>
                </c:pt>
                <c:pt idx="178">
                  <c:v>8823.2790000000005</c:v>
                </c:pt>
                <c:pt idx="179">
                  <c:v>8538.28845</c:v>
                </c:pt>
                <c:pt idx="180">
                  <c:v>11735.87905</c:v>
                </c:pt>
                <c:pt idx="181">
                  <c:v>1631.8212000000001</c:v>
                </c:pt>
                <c:pt idx="182">
                  <c:v>4005.4225000000001</c:v>
                </c:pt>
                <c:pt idx="183">
                  <c:v>7419.4778999999999</c:v>
                </c:pt>
                <c:pt idx="184">
                  <c:v>7731.4270999999999</c:v>
                </c:pt>
                <c:pt idx="185">
                  <c:v>43753.337050000002</c:v>
                </c:pt>
                <c:pt idx="186">
                  <c:v>3981.9767999999999</c:v>
                </c:pt>
                <c:pt idx="187">
                  <c:v>5325.6509999999998</c:v>
                </c:pt>
                <c:pt idx="188">
                  <c:v>6775.9610000000002</c:v>
                </c:pt>
                <c:pt idx="189">
                  <c:v>4922.9159</c:v>
                </c:pt>
                <c:pt idx="190">
                  <c:v>12557.605299999999</c:v>
                </c:pt>
                <c:pt idx="191">
                  <c:v>4883.866</c:v>
                </c:pt>
                <c:pt idx="192">
                  <c:v>2137.6536000000001</c:v>
                </c:pt>
                <c:pt idx="193">
                  <c:v>12044.342000000001</c:v>
                </c:pt>
                <c:pt idx="194">
                  <c:v>1137.4697000000001</c:v>
                </c:pt>
                <c:pt idx="195">
                  <c:v>1639.5631000000001</c:v>
                </c:pt>
                <c:pt idx="196">
                  <c:v>5649.7150000000001</c:v>
                </c:pt>
                <c:pt idx="197">
                  <c:v>8516.8289999999997</c:v>
                </c:pt>
                <c:pt idx="198">
                  <c:v>9644.2525000000005</c:v>
                </c:pt>
                <c:pt idx="199">
                  <c:v>14901.5167</c:v>
                </c:pt>
                <c:pt idx="200">
                  <c:v>2130.6759000000002</c:v>
                </c:pt>
                <c:pt idx="201">
                  <c:v>8871.1517000000003</c:v>
                </c:pt>
                <c:pt idx="202">
                  <c:v>13012.20865</c:v>
                </c:pt>
                <c:pt idx="203">
                  <c:v>37133.898200000003</c:v>
                </c:pt>
                <c:pt idx="204">
                  <c:v>7147.1049999999996</c:v>
                </c:pt>
                <c:pt idx="205">
                  <c:v>4337.7352000000001</c:v>
                </c:pt>
                <c:pt idx="206">
                  <c:v>11743.299000000001</c:v>
                </c:pt>
                <c:pt idx="207">
                  <c:v>20984.0936</c:v>
                </c:pt>
                <c:pt idx="208">
                  <c:v>13880.949000000001</c:v>
                </c:pt>
                <c:pt idx="209">
                  <c:v>6610.1097</c:v>
                </c:pt>
                <c:pt idx="210">
                  <c:v>1980.07</c:v>
                </c:pt>
                <c:pt idx="211">
                  <c:v>8162.7162500000004</c:v>
                </c:pt>
                <c:pt idx="212">
                  <c:v>3537.703</c:v>
                </c:pt>
                <c:pt idx="213">
                  <c:v>5002.7826999999997</c:v>
                </c:pt>
                <c:pt idx="214">
                  <c:v>8520.0259999999998</c:v>
                </c:pt>
                <c:pt idx="215">
                  <c:v>7371.7719999999999</c:v>
                </c:pt>
                <c:pt idx="216">
                  <c:v>10355.641</c:v>
                </c:pt>
                <c:pt idx="217">
                  <c:v>2483.7359999999999</c:v>
                </c:pt>
                <c:pt idx="218">
                  <c:v>3392.9767999999999</c:v>
                </c:pt>
                <c:pt idx="219">
                  <c:v>25081.76784</c:v>
                </c:pt>
                <c:pt idx="220">
                  <c:v>5012.4709999999995</c:v>
                </c:pt>
                <c:pt idx="221">
                  <c:v>10564.8845</c:v>
                </c:pt>
                <c:pt idx="222">
                  <c:v>5253.5240000000003</c:v>
                </c:pt>
                <c:pt idx="223">
                  <c:v>34779.614999999998</c:v>
                </c:pt>
                <c:pt idx="224">
                  <c:v>19515.5416</c:v>
                </c:pt>
                <c:pt idx="225">
                  <c:v>11987.1682</c:v>
                </c:pt>
                <c:pt idx="226">
                  <c:v>2689.4953999999998</c:v>
                </c:pt>
                <c:pt idx="227">
                  <c:v>24227.337240000001</c:v>
                </c:pt>
                <c:pt idx="228">
                  <c:v>7358.1756500000001</c:v>
                </c:pt>
                <c:pt idx="229">
                  <c:v>9225.2564000000002</c:v>
                </c:pt>
                <c:pt idx="230">
                  <c:v>7443.6430499999997</c:v>
                </c:pt>
                <c:pt idx="231">
                  <c:v>14001.286700000001</c:v>
                </c:pt>
                <c:pt idx="232">
                  <c:v>1727.7850000000001</c:v>
                </c:pt>
                <c:pt idx="233">
                  <c:v>12333.828</c:v>
                </c:pt>
                <c:pt idx="234">
                  <c:v>6710.1918999999998</c:v>
                </c:pt>
                <c:pt idx="235">
                  <c:v>19444.265800000001</c:v>
                </c:pt>
                <c:pt idx="236">
                  <c:v>1615.7666999999999</c:v>
                </c:pt>
                <c:pt idx="237">
                  <c:v>4463.2051000000001</c:v>
                </c:pt>
                <c:pt idx="238">
                  <c:v>17352.6803</c:v>
                </c:pt>
                <c:pt idx="239">
                  <c:v>7152.6714000000002</c:v>
                </c:pt>
                <c:pt idx="240">
                  <c:v>38511.628299999997</c:v>
                </c:pt>
                <c:pt idx="241">
                  <c:v>5354.0746499999996</c:v>
                </c:pt>
                <c:pt idx="242">
                  <c:v>35160.134570000002</c:v>
                </c:pt>
                <c:pt idx="243">
                  <c:v>7196.8670000000002</c:v>
                </c:pt>
                <c:pt idx="244">
                  <c:v>29523.1656</c:v>
                </c:pt>
                <c:pt idx="245">
                  <c:v>24476.478510000001</c:v>
                </c:pt>
                <c:pt idx="246">
                  <c:v>12648.7034</c:v>
                </c:pt>
                <c:pt idx="247">
                  <c:v>1986.9333999999999</c:v>
                </c:pt>
                <c:pt idx="248">
                  <c:v>1832.0940000000001</c:v>
                </c:pt>
                <c:pt idx="249">
                  <c:v>4040.55825</c:v>
                </c:pt>
                <c:pt idx="250">
                  <c:v>12829.455099999999</c:v>
                </c:pt>
                <c:pt idx="251">
                  <c:v>47305.305</c:v>
                </c:pt>
                <c:pt idx="252">
                  <c:v>44260.749900000003</c:v>
                </c:pt>
                <c:pt idx="253">
                  <c:v>4260.7439999999997</c:v>
                </c:pt>
                <c:pt idx="254">
                  <c:v>41097.161749999999</c:v>
                </c:pt>
                <c:pt idx="255">
                  <c:v>13047.332350000001</c:v>
                </c:pt>
                <c:pt idx="256">
                  <c:v>43921.183700000001</c:v>
                </c:pt>
                <c:pt idx="257">
                  <c:v>5400.9804999999997</c:v>
                </c:pt>
                <c:pt idx="258">
                  <c:v>11520.099850000001</c:v>
                </c:pt>
                <c:pt idx="259">
                  <c:v>33750.291799999999</c:v>
                </c:pt>
                <c:pt idx="260">
                  <c:v>11837.16</c:v>
                </c:pt>
                <c:pt idx="261">
                  <c:v>17085.267599999999</c:v>
                </c:pt>
                <c:pt idx="262">
                  <c:v>24869.836800000001</c:v>
                </c:pt>
                <c:pt idx="263">
                  <c:v>36219.405449999998</c:v>
                </c:pt>
                <c:pt idx="264">
                  <c:v>20462.997660000001</c:v>
                </c:pt>
                <c:pt idx="265">
                  <c:v>46151.124499999998</c:v>
                </c:pt>
                <c:pt idx="266">
                  <c:v>17179.522000000001</c:v>
                </c:pt>
                <c:pt idx="267">
                  <c:v>14590.63205</c:v>
                </c:pt>
                <c:pt idx="268">
                  <c:v>7441.0529999999999</c:v>
                </c:pt>
                <c:pt idx="269">
                  <c:v>9282.4806000000008</c:v>
                </c:pt>
                <c:pt idx="270">
                  <c:v>1719.4363000000001</c:v>
                </c:pt>
                <c:pt idx="271">
                  <c:v>42856.838000000003</c:v>
                </c:pt>
                <c:pt idx="272">
                  <c:v>7265.7025000000003</c:v>
                </c:pt>
                <c:pt idx="273">
                  <c:v>9617.6624499999998</c:v>
                </c:pt>
                <c:pt idx="274">
                  <c:v>2523.1695</c:v>
                </c:pt>
                <c:pt idx="275">
                  <c:v>9715.8410000000003</c:v>
                </c:pt>
                <c:pt idx="276">
                  <c:v>2803.69785</c:v>
                </c:pt>
                <c:pt idx="277">
                  <c:v>2150.4690000000001</c:v>
                </c:pt>
                <c:pt idx="278">
                  <c:v>12928.7911</c:v>
                </c:pt>
                <c:pt idx="279">
                  <c:v>9855.1314000000002</c:v>
                </c:pt>
                <c:pt idx="280">
                  <c:v>22331.566800000001</c:v>
                </c:pt>
                <c:pt idx="281">
                  <c:v>48549.178350000002</c:v>
                </c:pt>
                <c:pt idx="282">
                  <c:v>4237.12655</c:v>
                </c:pt>
                <c:pt idx="283">
                  <c:v>11879.10405</c:v>
                </c:pt>
                <c:pt idx="284">
                  <c:v>9625.92</c:v>
                </c:pt>
                <c:pt idx="285">
                  <c:v>7742.1098000000002</c:v>
                </c:pt>
                <c:pt idx="286">
                  <c:v>9432.9253000000008</c:v>
                </c:pt>
                <c:pt idx="287">
                  <c:v>14256.192800000001</c:v>
                </c:pt>
                <c:pt idx="288">
                  <c:v>47896.79135</c:v>
                </c:pt>
                <c:pt idx="289">
                  <c:v>25992.821039999999</c:v>
                </c:pt>
                <c:pt idx="290">
                  <c:v>3172.018</c:v>
                </c:pt>
                <c:pt idx="291">
                  <c:v>20277.807509999999</c:v>
                </c:pt>
                <c:pt idx="292">
                  <c:v>42112.2356</c:v>
                </c:pt>
                <c:pt idx="293">
                  <c:v>2156.7518</c:v>
                </c:pt>
                <c:pt idx="294">
                  <c:v>3906.127</c:v>
                </c:pt>
                <c:pt idx="295">
                  <c:v>1704.5681</c:v>
                </c:pt>
                <c:pt idx="296">
                  <c:v>16297.846</c:v>
                </c:pt>
                <c:pt idx="297">
                  <c:v>21978.676899999999</c:v>
                </c:pt>
                <c:pt idx="298">
                  <c:v>38746.355100000001</c:v>
                </c:pt>
                <c:pt idx="299">
                  <c:v>9249.4951999999994</c:v>
                </c:pt>
                <c:pt idx="300">
                  <c:v>6746.7425000000003</c:v>
                </c:pt>
                <c:pt idx="301">
                  <c:v>24873.384900000001</c:v>
                </c:pt>
                <c:pt idx="302">
                  <c:v>12265.5069</c:v>
                </c:pt>
                <c:pt idx="303">
                  <c:v>4349.4620000000004</c:v>
                </c:pt>
                <c:pt idx="304">
                  <c:v>12646.207</c:v>
                </c:pt>
                <c:pt idx="305">
                  <c:v>19442.353500000001</c:v>
                </c:pt>
                <c:pt idx="306">
                  <c:v>20177.671129999999</c:v>
                </c:pt>
                <c:pt idx="307">
                  <c:v>4151.0286999999998</c:v>
                </c:pt>
                <c:pt idx="308">
                  <c:v>11944.594349999999</c:v>
                </c:pt>
                <c:pt idx="309">
                  <c:v>7749.1563999999998</c:v>
                </c:pt>
                <c:pt idx="310">
                  <c:v>8444.4740000000002</c:v>
                </c:pt>
                <c:pt idx="311">
                  <c:v>1737.376</c:v>
                </c:pt>
                <c:pt idx="312">
                  <c:v>42124.515299999999</c:v>
                </c:pt>
                <c:pt idx="313">
                  <c:v>8124.4084000000003</c:v>
                </c:pt>
                <c:pt idx="314">
                  <c:v>34838.873</c:v>
                </c:pt>
                <c:pt idx="315">
                  <c:v>9722.7695000000003</c:v>
                </c:pt>
                <c:pt idx="316">
                  <c:v>8835.2649500000007</c:v>
                </c:pt>
                <c:pt idx="317">
                  <c:v>10435.06525</c:v>
                </c:pt>
                <c:pt idx="318">
                  <c:v>7421.1945500000002</c:v>
                </c:pt>
                <c:pt idx="319">
                  <c:v>4667.6076499999999</c:v>
                </c:pt>
                <c:pt idx="320">
                  <c:v>4894.7533000000003</c:v>
                </c:pt>
                <c:pt idx="321">
                  <c:v>24671.663339999999</c:v>
                </c:pt>
                <c:pt idx="322">
                  <c:v>35491.64</c:v>
                </c:pt>
                <c:pt idx="323">
                  <c:v>11566.30055</c:v>
                </c:pt>
                <c:pt idx="324">
                  <c:v>2866.0909999999999</c:v>
                </c:pt>
                <c:pt idx="325">
                  <c:v>6600.2059499999996</c:v>
                </c:pt>
                <c:pt idx="326">
                  <c:v>3561.8888999999999</c:v>
                </c:pt>
                <c:pt idx="327">
                  <c:v>42760.502200000003</c:v>
                </c:pt>
                <c:pt idx="328">
                  <c:v>47928.03</c:v>
                </c:pt>
                <c:pt idx="329">
                  <c:v>9144.5650000000005</c:v>
                </c:pt>
                <c:pt idx="330">
                  <c:v>48517.563150000002</c:v>
                </c:pt>
                <c:pt idx="331">
                  <c:v>24393.6224</c:v>
                </c:pt>
                <c:pt idx="332">
                  <c:v>13429.035400000001</c:v>
                </c:pt>
                <c:pt idx="333">
                  <c:v>11658.379150000001</c:v>
                </c:pt>
                <c:pt idx="334">
                  <c:v>19144.576519999999</c:v>
                </c:pt>
                <c:pt idx="335">
                  <c:v>13822.803</c:v>
                </c:pt>
                <c:pt idx="336">
                  <c:v>12142.578600000001</c:v>
                </c:pt>
                <c:pt idx="337">
                  <c:v>13937.666499999999</c:v>
                </c:pt>
                <c:pt idx="338">
                  <c:v>41919.097000000002</c:v>
                </c:pt>
                <c:pt idx="339">
                  <c:v>8232.6388000000006</c:v>
                </c:pt>
                <c:pt idx="340">
                  <c:v>18955.220170000001</c:v>
                </c:pt>
                <c:pt idx="341">
                  <c:v>13352.0998</c:v>
                </c:pt>
                <c:pt idx="342">
                  <c:v>13217.094499999999</c:v>
                </c:pt>
                <c:pt idx="343">
                  <c:v>13981.850350000001</c:v>
                </c:pt>
                <c:pt idx="344">
                  <c:v>10977.2063</c:v>
                </c:pt>
                <c:pt idx="345">
                  <c:v>6184.2993999999999</c:v>
                </c:pt>
                <c:pt idx="346">
                  <c:v>4889.9994999999999</c:v>
                </c:pt>
                <c:pt idx="347">
                  <c:v>8334.4575499999992</c:v>
                </c:pt>
                <c:pt idx="348">
                  <c:v>5478.0367999999999</c:v>
                </c:pt>
                <c:pt idx="349">
                  <c:v>1635.7336499999999</c:v>
                </c:pt>
                <c:pt idx="350">
                  <c:v>11830.6072</c:v>
                </c:pt>
                <c:pt idx="351">
                  <c:v>8932.0840000000007</c:v>
                </c:pt>
                <c:pt idx="352">
                  <c:v>3554.203</c:v>
                </c:pt>
                <c:pt idx="353">
                  <c:v>12404.8791</c:v>
                </c:pt>
                <c:pt idx="354">
                  <c:v>14133.03775</c:v>
                </c:pt>
                <c:pt idx="355">
                  <c:v>24603.04837</c:v>
                </c:pt>
                <c:pt idx="356">
                  <c:v>8944.1151000000009</c:v>
                </c:pt>
                <c:pt idx="357">
                  <c:v>9620.3307000000004</c:v>
                </c:pt>
                <c:pt idx="358">
                  <c:v>1837.2819</c:v>
                </c:pt>
                <c:pt idx="359">
                  <c:v>1607.5101</c:v>
                </c:pt>
                <c:pt idx="360">
                  <c:v>10043.249</c:v>
                </c:pt>
                <c:pt idx="361">
                  <c:v>4751.07</c:v>
                </c:pt>
                <c:pt idx="362">
                  <c:v>13844.505999999999</c:v>
                </c:pt>
                <c:pt idx="363">
                  <c:v>2597.779</c:v>
                </c:pt>
                <c:pt idx="364">
                  <c:v>3180.5101</c:v>
                </c:pt>
                <c:pt idx="365">
                  <c:v>9778.3472000000002</c:v>
                </c:pt>
                <c:pt idx="366">
                  <c:v>13430.264999999999</c:v>
                </c:pt>
                <c:pt idx="367">
                  <c:v>8017.0611500000005</c:v>
                </c:pt>
                <c:pt idx="368">
                  <c:v>8116.2688500000004</c:v>
                </c:pt>
                <c:pt idx="369">
                  <c:v>3481.8679999999999</c:v>
                </c:pt>
                <c:pt idx="370">
                  <c:v>13415.0381</c:v>
                </c:pt>
                <c:pt idx="371">
                  <c:v>12029.286700000001</c:v>
                </c:pt>
                <c:pt idx="372">
                  <c:v>7639.4174499999999</c:v>
                </c:pt>
                <c:pt idx="373">
                  <c:v>36085.218999999997</c:v>
                </c:pt>
                <c:pt idx="374">
                  <c:v>1391.5287000000001</c:v>
                </c:pt>
                <c:pt idx="375">
                  <c:v>18033.9679</c:v>
                </c:pt>
                <c:pt idx="376">
                  <c:v>21659.930100000001</c:v>
                </c:pt>
                <c:pt idx="377">
                  <c:v>38126.246500000001</c:v>
                </c:pt>
                <c:pt idx="378">
                  <c:v>16455.707849999999</c:v>
                </c:pt>
                <c:pt idx="379">
                  <c:v>27000.98473</c:v>
                </c:pt>
                <c:pt idx="380">
                  <c:v>15006.579449999999</c:v>
                </c:pt>
                <c:pt idx="381">
                  <c:v>42303.692150000003</c:v>
                </c:pt>
                <c:pt idx="382">
                  <c:v>20781.48892</c:v>
                </c:pt>
                <c:pt idx="383">
                  <c:v>5846.9175999999998</c:v>
                </c:pt>
                <c:pt idx="384">
                  <c:v>8302.5356499999998</c:v>
                </c:pt>
                <c:pt idx="385">
                  <c:v>1261.8589999999999</c:v>
                </c:pt>
                <c:pt idx="386">
                  <c:v>11856.4115</c:v>
                </c:pt>
                <c:pt idx="387">
                  <c:v>30284.642940000002</c:v>
                </c:pt>
                <c:pt idx="388">
                  <c:v>3176.8159000000001</c:v>
                </c:pt>
                <c:pt idx="389">
                  <c:v>4618.0798999999997</c:v>
                </c:pt>
                <c:pt idx="390">
                  <c:v>10736.87075</c:v>
                </c:pt>
                <c:pt idx="391">
                  <c:v>2138.0707000000002</c:v>
                </c:pt>
                <c:pt idx="392">
                  <c:v>8964.0605500000001</c:v>
                </c:pt>
                <c:pt idx="393">
                  <c:v>9290.1394999999993</c:v>
                </c:pt>
                <c:pt idx="394">
                  <c:v>9411.0049999999992</c:v>
                </c:pt>
                <c:pt idx="395">
                  <c:v>7526.7064499999997</c:v>
                </c:pt>
                <c:pt idx="396">
                  <c:v>8522.0030000000006</c:v>
                </c:pt>
                <c:pt idx="397">
                  <c:v>16586.49771</c:v>
                </c:pt>
                <c:pt idx="398">
                  <c:v>14988.432000000001</c:v>
                </c:pt>
                <c:pt idx="399">
                  <c:v>1631.6683</c:v>
                </c:pt>
                <c:pt idx="400">
                  <c:v>9264.7970000000005</c:v>
                </c:pt>
                <c:pt idx="401">
                  <c:v>8083.9197999999997</c:v>
                </c:pt>
                <c:pt idx="402">
                  <c:v>14692.66935</c:v>
                </c:pt>
                <c:pt idx="403">
                  <c:v>10269.459999999999</c:v>
                </c:pt>
                <c:pt idx="404">
                  <c:v>3260.1990000000001</c:v>
                </c:pt>
                <c:pt idx="405">
                  <c:v>11396.9002</c:v>
                </c:pt>
                <c:pt idx="406">
                  <c:v>4185.0978999999998</c:v>
                </c:pt>
                <c:pt idx="407">
                  <c:v>8539.6710000000003</c:v>
                </c:pt>
                <c:pt idx="408">
                  <c:v>6652.5288</c:v>
                </c:pt>
                <c:pt idx="409">
                  <c:v>4074.4537</c:v>
                </c:pt>
                <c:pt idx="410">
                  <c:v>1621.3402000000001</c:v>
                </c:pt>
                <c:pt idx="411">
                  <c:v>19594.809649999999</c:v>
                </c:pt>
                <c:pt idx="412">
                  <c:v>14455.644050000001</c:v>
                </c:pt>
                <c:pt idx="413">
                  <c:v>5080.0959999999995</c:v>
                </c:pt>
                <c:pt idx="414">
                  <c:v>2134.9014999999999</c:v>
                </c:pt>
                <c:pt idx="415">
                  <c:v>7345.7266</c:v>
                </c:pt>
                <c:pt idx="416">
                  <c:v>9140.9509999999991</c:v>
                </c:pt>
                <c:pt idx="417">
                  <c:v>18608.261999999999</c:v>
                </c:pt>
                <c:pt idx="418">
                  <c:v>14418.2804</c:v>
                </c:pt>
                <c:pt idx="419">
                  <c:v>28950.4692</c:v>
                </c:pt>
                <c:pt idx="420">
                  <c:v>46889.261200000001</c:v>
                </c:pt>
                <c:pt idx="421">
                  <c:v>46599.108399999997</c:v>
                </c:pt>
                <c:pt idx="422">
                  <c:v>39125.332249999999</c:v>
                </c:pt>
                <c:pt idx="423">
                  <c:v>2727.3951000000002</c:v>
                </c:pt>
                <c:pt idx="424">
                  <c:v>8968.33</c:v>
                </c:pt>
                <c:pt idx="425">
                  <c:v>9788.8659000000007</c:v>
                </c:pt>
                <c:pt idx="426">
                  <c:v>6555.07035</c:v>
                </c:pt>
                <c:pt idx="427">
                  <c:v>7323.7348190000002</c:v>
                </c:pt>
                <c:pt idx="428">
                  <c:v>3167.4558499999998</c:v>
                </c:pt>
                <c:pt idx="429">
                  <c:v>18804.752400000001</c:v>
                </c:pt>
                <c:pt idx="430">
                  <c:v>23082.955330000001</c:v>
                </c:pt>
                <c:pt idx="431">
                  <c:v>4906.4096499999996</c:v>
                </c:pt>
                <c:pt idx="432">
                  <c:v>5969.723</c:v>
                </c:pt>
                <c:pt idx="433">
                  <c:v>12638.195</c:v>
                </c:pt>
                <c:pt idx="434">
                  <c:v>4243.5900499999998</c:v>
                </c:pt>
                <c:pt idx="435">
                  <c:v>13919.822899999999</c:v>
                </c:pt>
                <c:pt idx="436">
                  <c:v>2254.7966999999999</c:v>
                </c:pt>
                <c:pt idx="437">
                  <c:v>5926.8459999999995</c:v>
                </c:pt>
                <c:pt idx="438">
                  <c:v>12592.5345</c:v>
                </c:pt>
                <c:pt idx="439">
                  <c:v>2897.3235</c:v>
                </c:pt>
                <c:pt idx="440">
                  <c:v>4738.2682000000004</c:v>
                </c:pt>
                <c:pt idx="441">
                  <c:v>37079.372000000003</c:v>
                </c:pt>
                <c:pt idx="442">
                  <c:v>1149.3959</c:v>
                </c:pt>
                <c:pt idx="443">
                  <c:v>28287.897659999999</c:v>
                </c:pt>
                <c:pt idx="444">
                  <c:v>26109.32905</c:v>
                </c:pt>
                <c:pt idx="445">
                  <c:v>7345.0839999999998</c:v>
                </c:pt>
                <c:pt idx="446">
                  <c:v>12730.999599999999</c:v>
                </c:pt>
                <c:pt idx="447">
                  <c:v>11454.021500000001</c:v>
                </c:pt>
                <c:pt idx="448">
                  <c:v>5910.9440000000004</c:v>
                </c:pt>
                <c:pt idx="449">
                  <c:v>4762.3289999999997</c:v>
                </c:pt>
                <c:pt idx="450">
                  <c:v>7512.2669999999998</c:v>
                </c:pt>
                <c:pt idx="451">
                  <c:v>4032.2406999999998</c:v>
                </c:pt>
                <c:pt idx="452">
                  <c:v>1969.614</c:v>
                </c:pt>
                <c:pt idx="453">
                  <c:v>1769.5316499999999</c:v>
                </c:pt>
                <c:pt idx="454">
                  <c:v>4686.3887000000004</c:v>
                </c:pt>
                <c:pt idx="455">
                  <c:v>21797.000400000001</c:v>
                </c:pt>
                <c:pt idx="456">
                  <c:v>11881.9696</c:v>
                </c:pt>
                <c:pt idx="457">
                  <c:v>11840.77505</c:v>
                </c:pt>
                <c:pt idx="458">
                  <c:v>10601.412</c:v>
                </c:pt>
                <c:pt idx="459">
                  <c:v>7682.67</c:v>
                </c:pt>
                <c:pt idx="460">
                  <c:v>10381.4787</c:v>
                </c:pt>
                <c:pt idx="461">
                  <c:v>22144.031999999999</c:v>
                </c:pt>
                <c:pt idx="462">
                  <c:v>15230.324049999999</c:v>
                </c:pt>
                <c:pt idx="463">
                  <c:v>11165.417649999999</c:v>
                </c:pt>
                <c:pt idx="464">
                  <c:v>1632.0362500000001</c:v>
                </c:pt>
                <c:pt idx="465">
                  <c:v>19521.968199999999</c:v>
                </c:pt>
                <c:pt idx="466">
                  <c:v>13224.692999999999</c:v>
                </c:pt>
                <c:pt idx="467">
                  <c:v>12643.3778</c:v>
                </c:pt>
                <c:pt idx="468">
                  <c:v>23288.928400000001</c:v>
                </c:pt>
                <c:pt idx="469">
                  <c:v>2201.0971</c:v>
                </c:pt>
                <c:pt idx="470">
                  <c:v>2497.0383000000002</c:v>
                </c:pt>
                <c:pt idx="471">
                  <c:v>2203.4718499999999</c:v>
                </c:pt>
                <c:pt idx="472">
                  <c:v>1744.4649999999999</c:v>
                </c:pt>
                <c:pt idx="473">
                  <c:v>20878.78443</c:v>
                </c:pt>
                <c:pt idx="474">
                  <c:v>25382.296999999999</c:v>
                </c:pt>
                <c:pt idx="475">
                  <c:v>28868.6639</c:v>
                </c:pt>
                <c:pt idx="476">
                  <c:v>35147.528480000001</c:v>
                </c:pt>
                <c:pt idx="477">
                  <c:v>2534.3937500000002</c:v>
                </c:pt>
                <c:pt idx="478">
                  <c:v>1534.3045</c:v>
                </c:pt>
                <c:pt idx="479">
                  <c:v>1824.2854</c:v>
                </c:pt>
                <c:pt idx="480">
                  <c:v>15555.188749999999</c:v>
                </c:pt>
                <c:pt idx="481">
                  <c:v>9304.7019</c:v>
                </c:pt>
                <c:pt idx="482">
                  <c:v>1622.1885</c:v>
                </c:pt>
                <c:pt idx="483">
                  <c:v>9880.0679999999993</c:v>
                </c:pt>
                <c:pt idx="484">
                  <c:v>9563.0290000000005</c:v>
                </c:pt>
                <c:pt idx="485">
                  <c:v>4347.0233500000004</c:v>
                </c:pt>
                <c:pt idx="486">
                  <c:v>12475.3513</c:v>
                </c:pt>
                <c:pt idx="487">
                  <c:v>1253.9359999999999</c:v>
                </c:pt>
                <c:pt idx="488">
                  <c:v>48885.135609999998</c:v>
                </c:pt>
                <c:pt idx="489">
                  <c:v>10461.9794</c:v>
                </c:pt>
                <c:pt idx="490">
                  <c:v>1748.7739999999999</c:v>
                </c:pt>
                <c:pt idx="491">
                  <c:v>24513.091260000001</c:v>
                </c:pt>
                <c:pt idx="492">
                  <c:v>2196.4731999999999</c:v>
                </c:pt>
                <c:pt idx="493">
                  <c:v>12574.049000000001</c:v>
                </c:pt>
                <c:pt idx="494">
                  <c:v>17942.106</c:v>
                </c:pt>
                <c:pt idx="495">
                  <c:v>1967.0227</c:v>
                </c:pt>
                <c:pt idx="496">
                  <c:v>4931.6469999999999</c:v>
                </c:pt>
                <c:pt idx="497">
                  <c:v>8027.9679999999998</c:v>
                </c:pt>
                <c:pt idx="498">
                  <c:v>8211.1002000000008</c:v>
                </c:pt>
                <c:pt idx="499">
                  <c:v>13470.86</c:v>
                </c:pt>
                <c:pt idx="500">
                  <c:v>36197.699000000001</c:v>
                </c:pt>
                <c:pt idx="501">
                  <c:v>6837.3687</c:v>
                </c:pt>
                <c:pt idx="502">
                  <c:v>22218.1149</c:v>
                </c:pt>
                <c:pt idx="503">
                  <c:v>32548.340499999998</c:v>
                </c:pt>
                <c:pt idx="504">
                  <c:v>5974.3846999999996</c:v>
                </c:pt>
                <c:pt idx="505">
                  <c:v>6796.8632500000003</c:v>
                </c:pt>
                <c:pt idx="506">
                  <c:v>2643.2685000000001</c:v>
                </c:pt>
                <c:pt idx="507">
                  <c:v>3077.0954999999999</c:v>
                </c:pt>
                <c:pt idx="508">
                  <c:v>3044.2132999999999</c:v>
                </c:pt>
                <c:pt idx="509">
                  <c:v>11455.28</c:v>
                </c:pt>
                <c:pt idx="510">
                  <c:v>11763.000899999999</c:v>
                </c:pt>
                <c:pt idx="511">
                  <c:v>2498.4144000000001</c:v>
                </c:pt>
                <c:pt idx="512">
                  <c:v>9361.3268000000007</c:v>
                </c:pt>
                <c:pt idx="513">
                  <c:v>1256.299</c:v>
                </c:pt>
                <c:pt idx="514">
                  <c:v>21082.16</c:v>
                </c:pt>
                <c:pt idx="515">
                  <c:v>11362.754999999999</c:v>
                </c:pt>
                <c:pt idx="516">
                  <c:v>27724.28875</c:v>
                </c:pt>
                <c:pt idx="517">
                  <c:v>8413.4630500000003</c:v>
                </c:pt>
                <c:pt idx="518">
                  <c:v>5240.7650000000003</c:v>
                </c:pt>
                <c:pt idx="519">
                  <c:v>3857.7592500000001</c:v>
                </c:pt>
                <c:pt idx="520">
                  <c:v>25656.575260000001</c:v>
                </c:pt>
                <c:pt idx="521">
                  <c:v>3994.1777999999999</c:v>
                </c:pt>
                <c:pt idx="522">
                  <c:v>9866.3048500000004</c:v>
                </c:pt>
                <c:pt idx="523">
                  <c:v>5397.6166999999996</c:v>
                </c:pt>
                <c:pt idx="524">
                  <c:v>38245.593269999998</c:v>
                </c:pt>
                <c:pt idx="525">
                  <c:v>11482.63485</c:v>
                </c:pt>
                <c:pt idx="526">
                  <c:v>24059.680189999999</c:v>
                </c:pt>
                <c:pt idx="527">
                  <c:v>9861.0249999999996</c:v>
                </c:pt>
                <c:pt idx="528">
                  <c:v>8342.9087500000005</c:v>
                </c:pt>
                <c:pt idx="529">
                  <c:v>1708.0014000000001</c:v>
                </c:pt>
                <c:pt idx="530">
                  <c:v>48675.517699999997</c:v>
                </c:pt>
                <c:pt idx="531">
                  <c:v>14043.476699999999</c:v>
                </c:pt>
                <c:pt idx="532">
                  <c:v>12925.886</c:v>
                </c:pt>
                <c:pt idx="533">
                  <c:v>19214.705529999999</c:v>
                </c:pt>
                <c:pt idx="534">
                  <c:v>13831.1152</c:v>
                </c:pt>
                <c:pt idx="535">
                  <c:v>6067.1267500000004</c:v>
                </c:pt>
                <c:pt idx="536">
                  <c:v>5972.3779999999997</c:v>
                </c:pt>
                <c:pt idx="537">
                  <c:v>8825.0859999999993</c:v>
                </c:pt>
                <c:pt idx="538">
                  <c:v>8233.0974999999999</c:v>
                </c:pt>
                <c:pt idx="539">
                  <c:v>27346.04207</c:v>
                </c:pt>
                <c:pt idx="540">
                  <c:v>6196.4480000000003</c:v>
                </c:pt>
                <c:pt idx="541">
                  <c:v>3056.3881000000001</c:v>
                </c:pt>
                <c:pt idx="542">
                  <c:v>13887.204</c:v>
                </c:pt>
                <c:pt idx="543">
                  <c:v>63770.428010000003</c:v>
                </c:pt>
                <c:pt idx="544">
                  <c:v>10231.499900000001</c:v>
                </c:pt>
                <c:pt idx="545">
                  <c:v>23807.240600000001</c:v>
                </c:pt>
                <c:pt idx="546">
                  <c:v>3268.84665</c:v>
                </c:pt>
                <c:pt idx="547">
                  <c:v>11538.421</c:v>
                </c:pt>
                <c:pt idx="548">
                  <c:v>3213.6220499999999</c:v>
                </c:pt>
                <c:pt idx="549">
                  <c:v>45863.205000000002</c:v>
                </c:pt>
                <c:pt idx="550">
                  <c:v>13390.558999999999</c:v>
                </c:pt>
                <c:pt idx="551">
                  <c:v>3972.9247</c:v>
                </c:pt>
                <c:pt idx="552">
                  <c:v>12957.118</c:v>
                </c:pt>
                <c:pt idx="553">
                  <c:v>11187.6567</c:v>
                </c:pt>
                <c:pt idx="554">
                  <c:v>17878.900679999999</c:v>
                </c:pt>
                <c:pt idx="555">
                  <c:v>3847.674</c:v>
                </c:pt>
                <c:pt idx="556">
                  <c:v>8334.5895999999993</c:v>
                </c:pt>
                <c:pt idx="557">
                  <c:v>3935.1799000000001</c:v>
                </c:pt>
                <c:pt idx="558">
                  <c:v>39983.425949999997</c:v>
                </c:pt>
                <c:pt idx="559">
                  <c:v>1646.4296999999999</c:v>
                </c:pt>
                <c:pt idx="560">
                  <c:v>9193.8384999999998</c:v>
                </c:pt>
                <c:pt idx="561">
                  <c:v>10923.933199999999</c:v>
                </c:pt>
                <c:pt idx="562">
                  <c:v>2494.0219999999999</c:v>
                </c:pt>
                <c:pt idx="563">
                  <c:v>9058.7302999999993</c:v>
                </c:pt>
                <c:pt idx="564">
                  <c:v>2801.2588000000001</c:v>
                </c:pt>
                <c:pt idx="565">
                  <c:v>2128.4310500000001</c:v>
                </c:pt>
                <c:pt idx="566">
                  <c:v>6373.55735</c:v>
                </c:pt>
                <c:pt idx="567">
                  <c:v>7256.7231000000002</c:v>
                </c:pt>
                <c:pt idx="568">
                  <c:v>11552.904</c:v>
                </c:pt>
                <c:pt idx="569">
                  <c:v>45702.022349999999</c:v>
                </c:pt>
                <c:pt idx="570">
                  <c:v>3761.2919999999999</c:v>
                </c:pt>
                <c:pt idx="571">
                  <c:v>2219.4450999999999</c:v>
                </c:pt>
                <c:pt idx="572">
                  <c:v>4753.6368000000002</c:v>
                </c:pt>
                <c:pt idx="573">
                  <c:v>31620.001059999999</c:v>
                </c:pt>
                <c:pt idx="574">
                  <c:v>13224.057049999999</c:v>
                </c:pt>
                <c:pt idx="575">
                  <c:v>12222.898300000001</c:v>
                </c:pt>
                <c:pt idx="576">
                  <c:v>1664.9996000000001</c:v>
                </c:pt>
                <c:pt idx="577">
                  <c:v>58571.074480000003</c:v>
                </c:pt>
                <c:pt idx="578">
                  <c:v>9724.5300000000007</c:v>
                </c:pt>
                <c:pt idx="579">
                  <c:v>3206.4913499999998</c:v>
                </c:pt>
                <c:pt idx="580">
                  <c:v>12913.992399999999</c:v>
                </c:pt>
                <c:pt idx="581">
                  <c:v>1639.5631000000001</c:v>
                </c:pt>
                <c:pt idx="582">
                  <c:v>6356.2707</c:v>
                </c:pt>
                <c:pt idx="583">
                  <c:v>17626.239509999999</c:v>
                </c:pt>
                <c:pt idx="584">
                  <c:v>1242.816</c:v>
                </c:pt>
                <c:pt idx="585">
                  <c:v>4779.6022999999996</c:v>
                </c:pt>
                <c:pt idx="586">
                  <c:v>3861.2096499999998</c:v>
                </c:pt>
                <c:pt idx="587">
                  <c:v>43943.876100000001</c:v>
                </c:pt>
                <c:pt idx="588">
                  <c:v>13635.6379</c:v>
                </c:pt>
                <c:pt idx="589">
                  <c:v>5976.8311000000003</c:v>
                </c:pt>
                <c:pt idx="590">
                  <c:v>11842.441999999999</c:v>
                </c:pt>
                <c:pt idx="591">
                  <c:v>8428.0692999999992</c:v>
                </c:pt>
                <c:pt idx="592">
                  <c:v>2566.4706999999999</c:v>
                </c:pt>
                <c:pt idx="593">
                  <c:v>15359.104499999999</c:v>
                </c:pt>
                <c:pt idx="594">
                  <c:v>5709.1643999999997</c:v>
                </c:pt>
                <c:pt idx="595">
                  <c:v>8823.9857499999998</c:v>
                </c:pt>
                <c:pt idx="596">
                  <c:v>7640.3091999999997</c:v>
                </c:pt>
                <c:pt idx="597">
                  <c:v>5594.8455000000004</c:v>
                </c:pt>
                <c:pt idx="598">
                  <c:v>7441.5010000000002</c:v>
                </c:pt>
                <c:pt idx="599">
                  <c:v>33471.971890000001</c:v>
                </c:pt>
                <c:pt idx="600">
                  <c:v>1633.0444</c:v>
                </c:pt>
                <c:pt idx="601">
                  <c:v>9174.1356500000002</c:v>
                </c:pt>
                <c:pt idx="602">
                  <c:v>11070.535</c:v>
                </c:pt>
                <c:pt idx="603">
                  <c:v>16085.127500000001</c:v>
                </c:pt>
                <c:pt idx="604">
                  <c:v>17468.983899999999</c:v>
                </c:pt>
                <c:pt idx="605">
                  <c:v>9283.5619999999999</c:v>
                </c:pt>
                <c:pt idx="606">
                  <c:v>3558.6202499999999</c:v>
                </c:pt>
                <c:pt idx="607">
                  <c:v>25678.778450000002</c:v>
                </c:pt>
                <c:pt idx="608">
                  <c:v>4435.0941999999995</c:v>
                </c:pt>
                <c:pt idx="609">
                  <c:v>39241.442000000003</c:v>
                </c:pt>
                <c:pt idx="610">
                  <c:v>8547.6913000000004</c:v>
                </c:pt>
                <c:pt idx="611">
                  <c:v>6571.5439999999999</c:v>
                </c:pt>
                <c:pt idx="612">
                  <c:v>2207.6974500000001</c:v>
                </c:pt>
                <c:pt idx="613">
                  <c:v>6753.0379999999996</c:v>
                </c:pt>
                <c:pt idx="614">
                  <c:v>1880.07</c:v>
                </c:pt>
                <c:pt idx="615">
                  <c:v>42969.852700000003</c:v>
                </c:pt>
                <c:pt idx="616">
                  <c:v>11658.11505</c:v>
                </c:pt>
                <c:pt idx="617">
                  <c:v>23306.546999999999</c:v>
                </c:pt>
                <c:pt idx="618">
                  <c:v>34439.855900000002</c:v>
                </c:pt>
                <c:pt idx="619">
                  <c:v>10713.644</c:v>
                </c:pt>
                <c:pt idx="620">
                  <c:v>3659.346</c:v>
                </c:pt>
                <c:pt idx="621">
                  <c:v>40182.245999999999</c:v>
                </c:pt>
                <c:pt idx="622">
                  <c:v>9182.17</c:v>
                </c:pt>
                <c:pt idx="623">
                  <c:v>34617.840649999998</c:v>
                </c:pt>
                <c:pt idx="624">
                  <c:v>12129.614149999999</c:v>
                </c:pt>
                <c:pt idx="625">
                  <c:v>3736.4647</c:v>
                </c:pt>
                <c:pt idx="626">
                  <c:v>6748.5911999999998</c:v>
                </c:pt>
                <c:pt idx="627">
                  <c:v>11326.71487</c:v>
                </c:pt>
                <c:pt idx="628">
                  <c:v>11365.951999999999</c:v>
                </c:pt>
                <c:pt idx="629">
                  <c:v>42983.458500000001</c:v>
                </c:pt>
                <c:pt idx="630">
                  <c:v>10085.846</c:v>
                </c:pt>
                <c:pt idx="631">
                  <c:v>1977.8150000000001</c:v>
                </c:pt>
                <c:pt idx="632">
                  <c:v>3366.6696999999999</c:v>
                </c:pt>
                <c:pt idx="633">
                  <c:v>7173.35995</c:v>
                </c:pt>
                <c:pt idx="634">
                  <c:v>9391.3459999999995</c:v>
                </c:pt>
                <c:pt idx="635">
                  <c:v>14410.9321</c:v>
                </c:pt>
                <c:pt idx="636">
                  <c:v>2709.1118999999999</c:v>
                </c:pt>
                <c:pt idx="637">
                  <c:v>24915.046259999999</c:v>
                </c:pt>
                <c:pt idx="638">
                  <c:v>20149.322899999999</c:v>
                </c:pt>
                <c:pt idx="639">
                  <c:v>12949.1554</c:v>
                </c:pt>
                <c:pt idx="640">
                  <c:v>6666.2430000000004</c:v>
                </c:pt>
                <c:pt idx="641">
                  <c:v>32787.458590000002</c:v>
                </c:pt>
                <c:pt idx="642">
                  <c:v>13143.86485</c:v>
                </c:pt>
                <c:pt idx="643">
                  <c:v>4466.6214</c:v>
                </c:pt>
                <c:pt idx="644">
                  <c:v>18806.145469999999</c:v>
                </c:pt>
                <c:pt idx="645">
                  <c:v>10141.136200000001</c:v>
                </c:pt>
                <c:pt idx="646">
                  <c:v>6123.5688</c:v>
                </c:pt>
                <c:pt idx="647">
                  <c:v>8252.2842999999993</c:v>
                </c:pt>
                <c:pt idx="648">
                  <c:v>1712.2270000000001</c:v>
                </c:pt>
                <c:pt idx="649">
                  <c:v>12430.95335</c:v>
                </c:pt>
                <c:pt idx="650">
                  <c:v>9800.8881999999994</c:v>
                </c:pt>
                <c:pt idx="651">
                  <c:v>10579.710999999999</c:v>
                </c:pt>
                <c:pt idx="652">
                  <c:v>8280.6226999999999</c:v>
                </c:pt>
                <c:pt idx="653">
                  <c:v>8527.5319999999992</c:v>
                </c:pt>
                <c:pt idx="654">
                  <c:v>12244.531000000001</c:v>
                </c:pt>
                <c:pt idx="655">
                  <c:v>24667.419000000002</c:v>
                </c:pt>
                <c:pt idx="656">
                  <c:v>3410.3240000000001</c:v>
                </c:pt>
                <c:pt idx="657">
                  <c:v>4058.71245</c:v>
                </c:pt>
                <c:pt idx="658">
                  <c:v>26392.260289999998</c:v>
                </c:pt>
                <c:pt idx="659">
                  <c:v>14394.398150000001</c:v>
                </c:pt>
                <c:pt idx="660">
                  <c:v>6435.6237000000001</c:v>
                </c:pt>
                <c:pt idx="661">
                  <c:v>22192.437109999999</c:v>
                </c:pt>
                <c:pt idx="662">
                  <c:v>5148.5526</c:v>
                </c:pt>
                <c:pt idx="663">
                  <c:v>1136.3994</c:v>
                </c:pt>
                <c:pt idx="664">
                  <c:v>27037.914100000002</c:v>
                </c:pt>
                <c:pt idx="665">
                  <c:v>42560.430399999997</c:v>
                </c:pt>
                <c:pt idx="666">
                  <c:v>8703.4560000000001</c:v>
                </c:pt>
                <c:pt idx="667">
                  <c:v>40003.332249999999</c:v>
                </c:pt>
                <c:pt idx="668">
                  <c:v>45710.207849999999</c:v>
                </c:pt>
                <c:pt idx="669">
                  <c:v>6500.2358999999997</c:v>
                </c:pt>
                <c:pt idx="670">
                  <c:v>4837.5823</c:v>
                </c:pt>
                <c:pt idx="671">
                  <c:v>3943.5954000000002</c:v>
                </c:pt>
                <c:pt idx="672">
                  <c:v>4399.7309999999998</c:v>
                </c:pt>
                <c:pt idx="673">
                  <c:v>6185.3208000000004</c:v>
                </c:pt>
                <c:pt idx="674">
                  <c:v>46200.985099999998</c:v>
                </c:pt>
                <c:pt idx="675">
                  <c:v>7222.7862500000001</c:v>
                </c:pt>
                <c:pt idx="676">
                  <c:v>12485.8009</c:v>
                </c:pt>
                <c:pt idx="677">
                  <c:v>46130.5265</c:v>
                </c:pt>
                <c:pt idx="678">
                  <c:v>12363.547</c:v>
                </c:pt>
                <c:pt idx="679">
                  <c:v>10156.7832</c:v>
                </c:pt>
                <c:pt idx="680">
                  <c:v>2585.2689999999998</c:v>
                </c:pt>
                <c:pt idx="681">
                  <c:v>1242.26</c:v>
                </c:pt>
                <c:pt idx="682">
                  <c:v>40103.89</c:v>
                </c:pt>
                <c:pt idx="683">
                  <c:v>9863.4717999999993</c:v>
                </c:pt>
                <c:pt idx="684">
                  <c:v>4766.0219999999999</c:v>
                </c:pt>
                <c:pt idx="685">
                  <c:v>11244.376899999999</c:v>
                </c:pt>
                <c:pt idx="686">
                  <c:v>7729.6457499999997</c:v>
                </c:pt>
                <c:pt idx="687">
                  <c:v>5438.7491</c:v>
                </c:pt>
                <c:pt idx="688">
                  <c:v>26236.579969999999</c:v>
                </c:pt>
                <c:pt idx="689">
                  <c:v>34806.467700000001</c:v>
                </c:pt>
                <c:pt idx="690">
                  <c:v>2104.1134000000002</c:v>
                </c:pt>
                <c:pt idx="691">
                  <c:v>8068.1850000000004</c:v>
                </c:pt>
                <c:pt idx="692">
                  <c:v>2362.2290499999999</c:v>
                </c:pt>
                <c:pt idx="693">
                  <c:v>2352.9684499999998</c:v>
                </c:pt>
                <c:pt idx="694">
                  <c:v>3577.9989999999998</c:v>
                </c:pt>
                <c:pt idx="695">
                  <c:v>3201.2451500000002</c:v>
                </c:pt>
                <c:pt idx="696">
                  <c:v>29186.482360000002</c:v>
                </c:pt>
                <c:pt idx="697">
                  <c:v>40273.645499999999</c:v>
                </c:pt>
                <c:pt idx="698">
                  <c:v>10976.24575</c:v>
                </c:pt>
                <c:pt idx="699">
                  <c:v>3500.6122999999998</c:v>
                </c:pt>
                <c:pt idx="700">
                  <c:v>2020.5523000000001</c:v>
                </c:pt>
                <c:pt idx="701">
                  <c:v>9541.6955500000004</c:v>
                </c:pt>
                <c:pt idx="702">
                  <c:v>9504.3102999999992</c:v>
                </c:pt>
                <c:pt idx="703">
                  <c:v>5385.3379000000004</c:v>
                </c:pt>
                <c:pt idx="704">
                  <c:v>8930.9345499999999</c:v>
                </c:pt>
                <c:pt idx="705">
                  <c:v>5375.0379999999996</c:v>
                </c:pt>
                <c:pt idx="706">
                  <c:v>44400.4064</c:v>
                </c:pt>
                <c:pt idx="707">
                  <c:v>10264.4421</c:v>
                </c:pt>
                <c:pt idx="708">
                  <c:v>6113.2310500000003</c:v>
                </c:pt>
                <c:pt idx="709">
                  <c:v>5469.0065999999997</c:v>
                </c:pt>
                <c:pt idx="710">
                  <c:v>1727.54</c:v>
                </c:pt>
                <c:pt idx="711">
                  <c:v>10107.220600000001</c:v>
                </c:pt>
                <c:pt idx="712">
                  <c:v>8310.8391499999998</c:v>
                </c:pt>
                <c:pt idx="713">
                  <c:v>1984.4532999999999</c:v>
                </c:pt>
                <c:pt idx="714">
                  <c:v>2457.502</c:v>
                </c:pt>
                <c:pt idx="715">
                  <c:v>12146.971</c:v>
                </c:pt>
                <c:pt idx="716">
                  <c:v>9566.9909000000007</c:v>
                </c:pt>
                <c:pt idx="717">
                  <c:v>13112.604799999999</c:v>
                </c:pt>
                <c:pt idx="718">
                  <c:v>10848.1343</c:v>
                </c:pt>
                <c:pt idx="719">
                  <c:v>12231.613600000001</c:v>
                </c:pt>
                <c:pt idx="720">
                  <c:v>9875.6803999999993</c:v>
                </c:pt>
                <c:pt idx="721">
                  <c:v>11264.540999999999</c:v>
                </c:pt>
                <c:pt idx="722">
                  <c:v>12979.358</c:v>
                </c:pt>
                <c:pt idx="723">
                  <c:v>1263.249</c:v>
                </c:pt>
                <c:pt idx="724">
                  <c:v>10106.134249999999</c:v>
                </c:pt>
                <c:pt idx="725">
                  <c:v>40932.429499999998</c:v>
                </c:pt>
                <c:pt idx="726">
                  <c:v>6664.68595</c:v>
                </c:pt>
                <c:pt idx="727">
                  <c:v>16657.71745</c:v>
                </c:pt>
                <c:pt idx="728">
                  <c:v>2217.6012000000001</c:v>
                </c:pt>
                <c:pt idx="729">
                  <c:v>6781.3541999999998</c:v>
                </c:pt>
                <c:pt idx="730">
                  <c:v>19361.998800000001</c:v>
                </c:pt>
                <c:pt idx="731">
                  <c:v>10065.413</c:v>
                </c:pt>
                <c:pt idx="732">
                  <c:v>4234.9269999999997</c:v>
                </c:pt>
                <c:pt idx="733">
                  <c:v>9447.2503500000003</c:v>
                </c:pt>
                <c:pt idx="734">
                  <c:v>14007.222</c:v>
                </c:pt>
                <c:pt idx="735">
                  <c:v>9583.8932999999997</c:v>
                </c:pt>
                <c:pt idx="736">
                  <c:v>40419.019099999998</c:v>
                </c:pt>
                <c:pt idx="737">
                  <c:v>3484.3310000000001</c:v>
                </c:pt>
                <c:pt idx="738">
                  <c:v>36189.101699999999</c:v>
                </c:pt>
                <c:pt idx="739">
                  <c:v>44585.455869999998</c:v>
                </c:pt>
                <c:pt idx="740">
                  <c:v>8604.4836500000001</c:v>
                </c:pt>
                <c:pt idx="741">
                  <c:v>18246.495500000001</c:v>
                </c:pt>
                <c:pt idx="742">
                  <c:v>43254.417950000003</c:v>
                </c:pt>
                <c:pt idx="743">
                  <c:v>3757.8447999999999</c:v>
                </c:pt>
                <c:pt idx="744">
                  <c:v>8827.2098999999998</c:v>
                </c:pt>
                <c:pt idx="745">
                  <c:v>9910.3598500000007</c:v>
                </c:pt>
                <c:pt idx="746">
                  <c:v>11737.848840000001</c:v>
                </c:pt>
                <c:pt idx="747">
                  <c:v>1627.2824499999999</c:v>
                </c:pt>
                <c:pt idx="748">
                  <c:v>8556.9069999999992</c:v>
                </c:pt>
                <c:pt idx="749">
                  <c:v>3062.5082499999999</c:v>
                </c:pt>
                <c:pt idx="750">
                  <c:v>19539.242999999999</c:v>
                </c:pt>
                <c:pt idx="751">
                  <c:v>1906.35825</c:v>
                </c:pt>
                <c:pt idx="752">
                  <c:v>14210.53595</c:v>
                </c:pt>
                <c:pt idx="753">
                  <c:v>11833.782300000001</c:v>
                </c:pt>
                <c:pt idx="754">
                  <c:v>17128.426080000001</c:v>
                </c:pt>
                <c:pt idx="755">
                  <c:v>5031.26955</c:v>
                </c:pt>
                <c:pt idx="756">
                  <c:v>7985.8149999999996</c:v>
                </c:pt>
                <c:pt idx="757">
                  <c:v>23065.420699999999</c:v>
                </c:pt>
                <c:pt idx="758">
                  <c:v>5428.7277000000004</c:v>
                </c:pt>
                <c:pt idx="759">
                  <c:v>36307.798300000002</c:v>
                </c:pt>
                <c:pt idx="760">
                  <c:v>3925.7582000000002</c:v>
                </c:pt>
                <c:pt idx="761">
                  <c:v>2416.9549999999999</c:v>
                </c:pt>
                <c:pt idx="762">
                  <c:v>19040.876</c:v>
                </c:pt>
                <c:pt idx="763">
                  <c:v>3070.8087</c:v>
                </c:pt>
                <c:pt idx="764">
                  <c:v>9095.0682500000003</c:v>
                </c:pt>
                <c:pt idx="765">
                  <c:v>11842.623750000001</c:v>
                </c:pt>
                <c:pt idx="766">
                  <c:v>8062.7640000000001</c:v>
                </c:pt>
                <c:pt idx="767">
                  <c:v>7050.6419999999998</c:v>
                </c:pt>
                <c:pt idx="768">
                  <c:v>14319.031000000001</c:v>
                </c:pt>
                <c:pt idx="769">
                  <c:v>6933.2422500000002</c:v>
                </c:pt>
                <c:pt idx="770">
                  <c:v>27941.28758</c:v>
                </c:pt>
                <c:pt idx="771">
                  <c:v>11150.78</c:v>
                </c:pt>
                <c:pt idx="772">
                  <c:v>12797.20962</c:v>
                </c:pt>
                <c:pt idx="773">
                  <c:v>17748.5062</c:v>
                </c:pt>
                <c:pt idx="774">
                  <c:v>7261.741</c:v>
                </c:pt>
                <c:pt idx="775">
                  <c:v>10560.4917</c:v>
                </c:pt>
                <c:pt idx="776">
                  <c:v>6986.6970000000001</c:v>
                </c:pt>
                <c:pt idx="777">
                  <c:v>7448.4039499999999</c:v>
                </c:pt>
                <c:pt idx="778">
                  <c:v>5934.3797999999997</c:v>
                </c:pt>
                <c:pt idx="779">
                  <c:v>9869.8101999999999</c:v>
                </c:pt>
                <c:pt idx="780">
                  <c:v>18259.216</c:v>
                </c:pt>
                <c:pt idx="781">
                  <c:v>1146.7965999999999</c:v>
                </c:pt>
                <c:pt idx="782">
                  <c:v>9386.1612999999998</c:v>
                </c:pt>
                <c:pt idx="783">
                  <c:v>24520.263999999999</c:v>
                </c:pt>
                <c:pt idx="784">
                  <c:v>4350.5144</c:v>
                </c:pt>
                <c:pt idx="785">
                  <c:v>6414.1779999999999</c:v>
                </c:pt>
                <c:pt idx="786">
                  <c:v>12741.167450000001</c:v>
                </c:pt>
                <c:pt idx="787">
                  <c:v>1917.3184000000001</c:v>
                </c:pt>
                <c:pt idx="788">
                  <c:v>5209.5788499999999</c:v>
                </c:pt>
                <c:pt idx="789">
                  <c:v>13457.960800000001</c:v>
                </c:pt>
                <c:pt idx="790">
                  <c:v>5662.2250000000004</c:v>
                </c:pt>
                <c:pt idx="791">
                  <c:v>1252.4069999999999</c:v>
                </c:pt>
                <c:pt idx="792">
                  <c:v>2731.9122000000002</c:v>
                </c:pt>
                <c:pt idx="793">
                  <c:v>21195.817999999999</c:v>
                </c:pt>
                <c:pt idx="794">
                  <c:v>7209.4917999999998</c:v>
                </c:pt>
                <c:pt idx="795">
                  <c:v>18310.741999999998</c:v>
                </c:pt>
                <c:pt idx="796">
                  <c:v>4266.1657999999998</c:v>
                </c:pt>
                <c:pt idx="797">
                  <c:v>4719.52405</c:v>
                </c:pt>
                <c:pt idx="798">
                  <c:v>11848.141</c:v>
                </c:pt>
                <c:pt idx="799">
                  <c:v>17904.527050000001</c:v>
                </c:pt>
                <c:pt idx="800">
                  <c:v>7046.7222000000002</c:v>
                </c:pt>
                <c:pt idx="801">
                  <c:v>14313.846299999999</c:v>
                </c:pt>
                <c:pt idx="802">
                  <c:v>2103.08</c:v>
                </c:pt>
                <c:pt idx="803">
                  <c:v>38792.685599999997</c:v>
                </c:pt>
                <c:pt idx="804">
                  <c:v>1815.8759</c:v>
                </c:pt>
                <c:pt idx="805">
                  <c:v>7731.8578500000003</c:v>
                </c:pt>
                <c:pt idx="806">
                  <c:v>28476.734990000001</c:v>
                </c:pt>
                <c:pt idx="807">
                  <c:v>2136.8822500000001</c:v>
                </c:pt>
                <c:pt idx="808">
                  <c:v>1131.5065999999999</c:v>
                </c:pt>
                <c:pt idx="809">
                  <c:v>3309.7926000000002</c:v>
                </c:pt>
                <c:pt idx="810">
                  <c:v>9414.92</c:v>
                </c:pt>
                <c:pt idx="811">
                  <c:v>6360.9935999999998</c:v>
                </c:pt>
                <c:pt idx="812">
                  <c:v>11013.7119</c:v>
                </c:pt>
                <c:pt idx="813">
                  <c:v>4428.8878500000001</c:v>
                </c:pt>
                <c:pt idx="814">
                  <c:v>5584.3056999999999</c:v>
                </c:pt>
                <c:pt idx="815">
                  <c:v>1877.9294</c:v>
                </c:pt>
                <c:pt idx="816">
                  <c:v>2842.7607499999999</c:v>
                </c:pt>
                <c:pt idx="817">
                  <c:v>3597.596</c:v>
                </c:pt>
                <c:pt idx="818">
                  <c:v>23401.30575</c:v>
                </c:pt>
                <c:pt idx="819">
                  <c:v>55135.402090000003</c:v>
                </c:pt>
                <c:pt idx="820">
                  <c:v>7445.9179999999997</c:v>
                </c:pt>
                <c:pt idx="821">
                  <c:v>2680.9493000000002</c:v>
                </c:pt>
                <c:pt idx="822">
                  <c:v>1621.8827000000001</c:v>
                </c:pt>
                <c:pt idx="823">
                  <c:v>8219.2039000000004</c:v>
                </c:pt>
                <c:pt idx="824">
                  <c:v>12523.604799999999</c:v>
                </c:pt>
                <c:pt idx="825">
                  <c:v>16069.08475</c:v>
                </c:pt>
                <c:pt idx="826">
                  <c:v>43813.866099999999</c:v>
                </c:pt>
                <c:pt idx="827">
                  <c:v>20773.62775</c:v>
                </c:pt>
                <c:pt idx="828">
                  <c:v>39597.407200000001</c:v>
                </c:pt>
                <c:pt idx="829">
                  <c:v>6117.4944999999998</c:v>
                </c:pt>
                <c:pt idx="830">
                  <c:v>13393.755999999999</c:v>
                </c:pt>
                <c:pt idx="831">
                  <c:v>5266.3656000000001</c:v>
                </c:pt>
                <c:pt idx="832">
                  <c:v>4719.7365499999996</c:v>
                </c:pt>
                <c:pt idx="833">
                  <c:v>11743.9341</c:v>
                </c:pt>
                <c:pt idx="834">
                  <c:v>5377.4578000000001</c:v>
                </c:pt>
                <c:pt idx="835">
                  <c:v>7160.3302999999996</c:v>
                </c:pt>
                <c:pt idx="836">
                  <c:v>4402.2330000000002</c:v>
                </c:pt>
                <c:pt idx="837">
                  <c:v>11657.7189</c:v>
                </c:pt>
                <c:pt idx="838">
                  <c:v>6402.2913500000004</c:v>
                </c:pt>
                <c:pt idx="839">
                  <c:v>12622.1795</c:v>
                </c:pt>
                <c:pt idx="840">
                  <c:v>1526.3119999999999</c:v>
                </c:pt>
                <c:pt idx="841">
                  <c:v>12323.936</c:v>
                </c:pt>
                <c:pt idx="842">
                  <c:v>36021.011200000001</c:v>
                </c:pt>
                <c:pt idx="843">
                  <c:v>27533.912899999999</c:v>
                </c:pt>
                <c:pt idx="844">
                  <c:v>10072.055050000001</c:v>
                </c:pt>
                <c:pt idx="845">
                  <c:v>45008.955499999996</c:v>
                </c:pt>
                <c:pt idx="846">
                  <c:v>9872.7009999999991</c:v>
                </c:pt>
                <c:pt idx="847">
                  <c:v>2438.0551999999998</c:v>
                </c:pt>
                <c:pt idx="848">
                  <c:v>2974.1260000000002</c:v>
                </c:pt>
                <c:pt idx="849">
                  <c:v>10601.632250000001</c:v>
                </c:pt>
                <c:pt idx="850">
                  <c:v>37270.1512</c:v>
                </c:pt>
                <c:pt idx="851">
                  <c:v>14119.62</c:v>
                </c:pt>
                <c:pt idx="852">
                  <c:v>42111.664700000001</c:v>
                </c:pt>
                <c:pt idx="853">
                  <c:v>11729.6795</c:v>
                </c:pt>
                <c:pt idx="854">
                  <c:v>24106.912550000001</c:v>
                </c:pt>
                <c:pt idx="855">
                  <c:v>1875.3440000000001</c:v>
                </c:pt>
                <c:pt idx="856">
                  <c:v>40974.164900000003</c:v>
                </c:pt>
                <c:pt idx="857">
                  <c:v>15817.985699999999</c:v>
                </c:pt>
                <c:pt idx="858">
                  <c:v>18218.161390000001</c:v>
                </c:pt>
                <c:pt idx="859">
                  <c:v>10965.446</c:v>
                </c:pt>
                <c:pt idx="860">
                  <c:v>46113.510999999999</c:v>
                </c:pt>
                <c:pt idx="861">
                  <c:v>7151.0919999999996</c:v>
                </c:pt>
                <c:pt idx="862">
                  <c:v>12269.68865</c:v>
                </c:pt>
                <c:pt idx="863">
                  <c:v>5458.0464499999998</c:v>
                </c:pt>
                <c:pt idx="864">
                  <c:v>8782.4689999999991</c:v>
                </c:pt>
                <c:pt idx="865">
                  <c:v>6600.3609999999999</c:v>
                </c:pt>
                <c:pt idx="866">
                  <c:v>1141.4450999999999</c:v>
                </c:pt>
                <c:pt idx="867">
                  <c:v>11576.13</c:v>
                </c:pt>
                <c:pt idx="868">
                  <c:v>13129.603450000001</c:v>
                </c:pt>
                <c:pt idx="869">
                  <c:v>4391.652</c:v>
                </c:pt>
                <c:pt idx="870">
                  <c:v>8457.8179999999993</c:v>
                </c:pt>
                <c:pt idx="871">
                  <c:v>3392.3652000000002</c:v>
                </c:pt>
                <c:pt idx="872">
                  <c:v>5966.8873999999996</c:v>
                </c:pt>
                <c:pt idx="873">
                  <c:v>6849.0259999999998</c:v>
                </c:pt>
                <c:pt idx="874">
                  <c:v>8891.1394999999993</c:v>
                </c:pt>
                <c:pt idx="875">
                  <c:v>2690.1138000000001</c:v>
                </c:pt>
                <c:pt idx="876">
                  <c:v>26140.3603</c:v>
                </c:pt>
                <c:pt idx="877">
                  <c:v>6653.7885999999999</c:v>
                </c:pt>
                <c:pt idx="878">
                  <c:v>6282.2349999999997</c:v>
                </c:pt>
                <c:pt idx="879">
                  <c:v>6311.9520000000002</c:v>
                </c:pt>
                <c:pt idx="880">
                  <c:v>3443.0639999999999</c:v>
                </c:pt>
                <c:pt idx="881">
                  <c:v>2789.0574000000001</c:v>
                </c:pt>
                <c:pt idx="882">
                  <c:v>2585.8506499999999</c:v>
                </c:pt>
                <c:pt idx="883">
                  <c:v>46255.112500000003</c:v>
                </c:pt>
                <c:pt idx="884">
                  <c:v>4877.9810500000003</c:v>
                </c:pt>
                <c:pt idx="885">
                  <c:v>19719.6947</c:v>
                </c:pt>
                <c:pt idx="886">
                  <c:v>27218.437249999999</c:v>
                </c:pt>
                <c:pt idx="887">
                  <c:v>5272.1758</c:v>
                </c:pt>
                <c:pt idx="888">
                  <c:v>1682.597</c:v>
                </c:pt>
                <c:pt idx="889">
                  <c:v>11945.1327</c:v>
                </c:pt>
                <c:pt idx="890">
                  <c:v>29330.98315</c:v>
                </c:pt>
                <c:pt idx="891">
                  <c:v>7243.8136000000004</c:v>
                </c:pt>
                <c:pt idx="892">
                  <c:v>10422.916649999999</c:v>
                </c:pt>
                <c:pt idx="893">
                  <c:v>44202.653599999998</c:v>
                </c:pt>
                <c:pt idx="894">
                  <c:v>13555.0049</c:v>
                </c:pt>
                <c:pt idx="895">
                  <c:v>13063.883</c:v>
                </c:pt>
                <c:pt idx="896">
                  <c:v>19798.054550000001</c:v>
                </c:pt>
                <c:pt idx="897">
                  <c:v>2221.5644499999999</c:v>
                </c:pt>
                <c:pt idx="898">
                  <c:v>1634.5734</c:v>
                </c:pt>
                <c:pt idx="899">
                  <c:v>2117.3388500000001</c:v>
                </c:pt>
                <c:pt idx="900">
                  <c:v>8688.8588500000005</c:v>
                </c:pt>
                <c:pt idx="901">
                  <c:v>48673.558799999999</c:v>
                </c:pt>
                <c:pt idx="902">
                  <c:v>4661.2863500000003</c:v>
                </c:pt>
                <c:pt idx="903">
                  <c:v>8125.7844999999998</c:v>
                </c:pt>
                <c:pt idx="904">
                  <c:v>12644.589</c:v>
                </c:pt>
                <c:pt idx="905">
                  <c:v>4564.1914500000003</c:v>
                </c:pt>
                <c:pt idx="906">
                  <c:v>4846.9201499999999</c:v>
                </c:pt>
                <c:pt idx="907">
                  <c:v>7633.7205999999996</c:v>
                </c:pt>
                <c:pt idx="908">
                  <c:v>15170.069</c:v>
                </c:pt>
                <c:pt idx="909">
                  <c:v>17496.306</c:v>
                </c:pt>
                <c:pt idx="910">
                  <c:v>2639.0428999999999</c:v>
                </c:pt>
                <c:pt idx="911">
                  <c:v>33732.686699999998</c:v>
                </c:pt>
                <c:pt idx="912">
                  <c:v>14382.709049999999</c:v>
                </c:pt>
                <c:pt idx="913">
                  <c:v>7626.9930000000004</c:v>
                </c:pt>
                <c:pt idx="914">
                  <c:v>5257.5079500000002</c:v>
                </c:pt>
                <c:pt idx="915">
                  <c:v>2473.3341</c:v>
                </c:pt>
                <c:pt idx="916">
                  <c:v>21774.32215</c:v>
                </c:pt>
                <c:pt idx="917">
                  <c:v>35069.374519999998</c:v>
                </c:pt>
                <c:pt idx="918">
                  <c:v>13041.921</c:v>
                </c:pt>
                <c:pt idx="919">
                  <c:v>5245.2268999999997</c:v>
                </c:pt>
                <c:pt idx="920">
                  <c:v>13451.121999999999</c:v>
                </c:pt>
                <c:pt idx="921">
                  <c:v>13462.52</c:v>
                </c:pt>
                <c:pt idx="922">
                  <c:v>5488.2619999999997</c:v>
                </c:pt>
                <c:pt idx="923">
                  <c:v>4320.4108500000002</c:v>
                </c:pt>
                <c:pt idx="924">
                  <c:v>6250.4350000000004</c:v>
                </c:pt>
                <c:pt idx="925">
                  <c:v>25333.332839999999</c:v>
                </c:pt>
                <c:pt idx="926">
                  <c:v>2913.569</c:v>
                </c:pt>
                <c:pt idx="927">
                  <c:v>12032.325999999999</c:v>
                </c:pt>
                <c:pt idx="928">
                  <c:v>13470.804400000001</c:v>
                </c:pt>
                <c:pt idx="929">
                  <c:v>6289.7548999999999</c:v>
                </c:pt>
                <c:pt idx="930">
                  <c:v>2927.0646999999999</c:v>
                </c:pt>
                <c:pt idx="931">
                  <c:v>6238.2979999999998</c:v>
                </c:pt>
                <c:pt idx="932">
                  <c:v>10096.969999999999</c:v>
                </c:pt>
                <c:pt idx="933">
                  <c:v>7348.1419999999998</c:v>
                </c:pt>
                <c:pt idx="934">
                  <c:v>4673.3922000000002</c:v>
                </c:pt>
                <c:pt idx="935">
                  <c:v>12233.828</c:v>
                </c:pt>
                <c:pt idx="936">
                  <c:v>32108.662820000001</c:v>
                </c:pt>
                <c:pt idx="937">
                  <c:v>8965.7957499999993</c:v>
                </c:pt>
                <c:pt idx="938">
                  <c:v>2304.0021999999999</c:v>
                </c:pt>
                <c:pt idx="939">
                  <c:v>9487.6442000000006</c:v>
                </c:pt>
                <c:pt idx="940">
                  <c:v>1121.8739</c:v>
                </c:pt>
                <c:pt idx="941">
                  <c:v>9549.5650999999998</c:v>
                </c:pt>
                <c:pt idx="942">
                  <c:v>2217.4691499999999</c:v>
                </c:pt>
                <c:pt idx="943">
                  <c:v>1628.4709</c:v>
                </c:pt>
                <c:pt idx="944">
                  <c:v>12982.8747</c:v>
                </c:pt>
                <c:pt idx="945">
                  <c:v>11674.13</c:v>
                </c:pt>
                <c:pt idx="946">
                  <c:v>7160.0940000000001</c:v>
                </c:pt>
                <c:pt idx="947">
                  <c:v>39047.285000000003</c:v>
                </c:pt>
                <c:pt idx="948">
                  <c:v>6358.7764500000003</c:v>
                </c:pt>
                <c:pt idx="949">
                  <c:v>19933.457999999999</c:v>
                </c:pt>
                <c:pt idx="950">
                  <c:v>11534.872649999999</c:v>
                </c:pt>
                <c:pt idx="951">
                  <c:v>47462.894</c:v>
                </c:pt>
                <c:pt idx="952">
                  <c:v>4527.1829500000003</c:v>
                </c:pt>
                <c:pt idx="953">
                  <c:v>38998.546000000002</c:v>
                </c:pt>
                <c:pt idx="954">
                  <c:v>20009.63365</c:v>
                </c:pt>
                <c:pt idx="955">
                  <c:v>3875.7341000000001</c:v>
                </c:pt>
                <c:pt idx="956">
                  <c:v>41999.519999999997</c:v>
                </c:pt>
                <c:pt idx="957">
                  <c:v>12609.88702</c:v>
                </c:pt>
                <c:pt idx="958">
                  <c:v>41034.221400000002</c:v>
                </c:pt>
                <c:pt idx="959">
                  <c:v>28468.919010000001</c:v>
                </c:pt>
                <c:pt idx="960">
                  <c:v>2730.1078499999999</c:v>
                </c:pt>
                <c:pt idx="961">
                  <c:v>3353.2840000000001</c:v>
                </c:pt>
                <c:pt idx="962">
                  <c:v>14474.674999999999</c:v>
                </c:pt>
                <c:pt idx="963">
                  <c:v>9500.5730500000009</c:v>
                </c:pt>
                <c:pt idx="964">
                  <c:v>26467.09737</c:v>
                </c:pt>
                <c:pt idx="965">
                  <c:v>4746.3440000000001</c:v>
                </c:pt>
                <c:pt idx="966">
                  <c:v>23967.38305</c:v>
                </c:pt>
                <c:pt idx="967">
                  <c:v>7518.0253499999999</c:v>
                </c:pt>
                <c:pt idx="968">
                  <c:v>3279.8685500000001</c:v>
                </c:pt>
                <c:pt idx="969">
                  <c:v>8596.8277999999991</c:v>
                </c:pt>
                <c:pt idx="970">
                  <c:v>10702.642400000001</c:v>
                </c:pt>
                <c:pt idx="971">
                  <c:v>4992.3764000000001</c:v>
                </c:pt>
                <c:pt idx="972">
                  <c:v>2527.8186500000002</c:v>
                </c:pt>
                <c:pt idx="973">
                  <c:v>1759.338</c:v>
                </c:pt>
                <c:pt idx="974">
                  <c:v>2322.6217999999999</c:v>
                </c:pt>
                <c:pt idx="975">
                  <c:v>16138.762049999999</c:v>
                </c:pt>
                <c:pt idx="976">
                  <c:v>7804.1605</c:v>
                </c:pt>
                <c:pt idx="977">
                  <c:v>2902.9065000000001</c:v>
                </c:pt>
                <c:pt idx="978">
                  <c:v>9704.6680500000002</c:v>
                </c:pt>
                <c:pt idx="979">
                  <c:v>4889.0367999999999</c:v>
                </c:pt>
                <c:pt idx="980">
                  <c:v>25517.11363</c:v>
                </c:pt>
                <c:pt idx="981">
                  <c:v>4500.33925</c:v>
                </c:pt>
                <c:pt idx="982">
                  <c:v>19199.944</c:v>
                </c:pt>
                <c:pt idx="983">
                  <c:v>16796.411940000002</c:v>
                </c:pt>
                <c:pt idx="984">
                  <c:v>4915.0598499999996</c:v>
                </c:pt>
                <c:pt idx="985">
                  <c:v>7624.63</c:v>
                </c:pt>
                <c:pt idx="986">
                  <c:v>8410.0468500000006</c:v>
                </c:pt>
                <c:pt idx="987">
                  <c:v>28340.188849999999</c:v>
                </c:pt>
                <c:pt idx="988">
                  <c:v>4518.8262500000001</c:v>
                </c:pt>
                <c:pt idx="989">
                  <c:v>14571.890799999999</c:v>
                </c:pt>
                <c:pt idx="990">
                  <c:v>3378.91</c:v>
                </c:pt>
                <c:pt idx="991">
                  <c:v>7144.86265</c:v>
                </c:pt>
                <c:pt idx="992">
                  <c:v>10118.424000000001</c:v>
                </c:pt>
                <c:pt idx="993">
                  <c:v>5484.4673000000003</c:v>
                </c:pt>
                <c:pt idx="994">
                  <c:v>16420.494549999999</c:v>
                </c:pt>
                <c:pt idx="995">
                  <c:v>7986.4752500000004</c:v>
                </c:pt>
                <c:pt idx="996">
                  <c:v>7418.5219999999999</c:v>
                </c:pt>
                <c:pt idx="997">
                  <c:v>13887.968500000001</c:v>
                </c:pt>
                <c:pt idx="998">
                  <c:v>6551.7501000000002</c:v>
                </c:pt>
                <c:pt idx="999">
                  <c:v>5267.8181500000001</c:v>
                </c:pt>
                <c:pt idx="1000">
                  <c:v>17361.766100000001</c:v>
                </c:pt>
                <c:pt idx="1001">
                  <c:v>34472.841</c:v>
                </c:pt>
                <c:pt idx="1002">
                  <c:v>1972.95</c:v>
                </c:pt>
                <c:pt idx="1003">
                  <c:v>21232.182260000001</c:v>
                </c:pt>
                <c:pt idx="1004">
                  <c:v>8627.5411000000004</c:v>
                </c:pt>
                <c:pt idx="1005">
                  <c:v>4433.3877000000002</c:v>
                </c:pt>
                <c:pt idx="1006">
                  <c:v>4438.2633999999998</c:v>
                </c:pt>
                <c:pt idx="1007">
                  <c:v>24915.220850000002</c:v>
                </c:pt>
                <c:pt idx="1008">
                  <c:v>23241.47453</c:v>
                </c:pt>
                <c:pt idx="1009">
                  <c:v>9957.7216000000008</c:v>
                </c:pt>
                <c:pt idx="1010">
                  <c:v>8269.0439999999999</c:v>
                </c:pt>
                <c:pt idx="1011">
                  <c:v>18767.737700000001</c:v>
                </c:pt>
                <c:pt idx="1012">
                  <c:v>36580.282160000002</c:v>
                </c:pt>
                <c:pt idx="1013">
                  <c:v>8765.2489999999998</c:v>
                </c:pt>
                <c:pt idx="1014">
                  <c:v>5383.5360000000001</c:v>
                </c:pt>
                <c:pt idx="1015">
                  <c:v>12124.992399999999</c:v>
                </c:pt>
                <c:pt idx="1016">
                  <c:v>2709.24395</c:v>
                </c:pt>
                <c:pt idx="1017">
                  <c:v>3987.9259999999999</c:v>
                </c:pt>
                <c:pt idx="1018">
                  <c:v>12495.290849999999</c:v>
                </c:pt>
                <c:pt idx="1019">
                  <c:v>26018.950519999999</c:v>
                </c:pt>
                <c:pt idx="1020">
                  <c:v>8798.5930000000008</c:v>
                </c:pt>
                <c:pt idx="1021">
                  <c:v>35595.589800000002</c:v>
                </c:pt>
                <c:pt idx="1022">
                  <c:v>42211.138200000001</c:v>
                </c:pt>
                <c:pt idx="1023">
                  <c:v>1711.0268000000001</c:v>
                </c:pt>
                <c:pt idx="1024">
                  <c:v>8569.8618000000006</c:v>
                </c:pt>
                <c:pt idx="1025">
                  <c:v>2020.1769999999999</c:v>
                </c:pt>
                <c:pt idx="1026">
                  <c:v>16450.894700000001</c:v>
                </c:pt>
                <c:pt idx="1027">
                  <c:v>21595.382290000001</c:v>
                </c:pt>
                <c:pt idx="1028">
                  <c:v>9850.4320000000007</c:v>
                </c:pt>
                <c:pt idx="1029">
                  <c:v>6877.9800999999998</c:v>
                </c:pt>
                <c:pt idx="1030">
                  <c:v>21677.283449999999</c:v>
                </c:pt>
                <c:pt idx="1031">
                  <c:v>44423.803</c:v>
                </c:pt>
                <c:pt idx="1032">
                  <c:v>4137.5227000000004</c:v>
                </c:pt>
                <c:pt idx="1033">
                  <c:v>13747.87235</c:v>
                </c:pt>
                <c:pt idx="1034">
                  <c:v>12950.0712</c:v>
                </c:pt>
                <c:pt idx="1035">
                  <c:v>12094.477999999999</c:v>
                </c:pt>
                <c:pt idx="1036">
                  <c:v>37484.4493</c:v>
                </c:pt>
                <c:pt idx="1037">
                  <c:v>39725.518049999999</c:v>
                </c:pt>
                <c:pt idx="1038">
                  <c:v>2250.8352</c:v>
                </c:pt>
                <c:pt idx="1039">
                  <c:v>22493.659640000002</c:v>
                </c:pt>
                <c:pt idx="1040">
                  <c:v>20234.854749999999</c:v>
                </c:pt>
                <c:pt idx="1041">
                  <c:v>1704.7001499999999</c:v>
                </c:pt>
                <c:pt idx="1042">
                  <c:v>33475.817150000003</c:v>
                </c:pt>
                <c:pt idx="1043">
                  <c:v>3161.4540000000002</c:v>
                </c:pt>
                <c:pt idx="1044">
                  <c:v>11394.065549999999</c:v>
                </c:pt>
                <c:pt idx="1045">
                  <c:v>21880.82</c:v>
                </c:pt>
                <c:pt idx="1046">
                  <c:v>7325.0482000000002</c:v>
                </c:pt>
                <c:pt idx="1047">
                  <c:v>44501.398200000003</c:v>
                </c:pt>
                <c:pt idx="1048">
                  <c:v>3594.17085</c:v>
                </c:pt>
                <c:pt idx="1049">
                  <c:v>39727.614000000001</c:v>
                </c:pt>
                <c:pt idx="1050">
                  <c:v>8023.1354499999998</c:v>
                </c:pt>
                <c:pt idx="1051">
                  <c:v>14394.5579</c:v>
                </c:pt>
                <c:pt idx="1052">
                  <c:v>9288.0267000000003</c:v>
                </c:pt>
                <c:pt idx="1053">
                  <c:v>25309.489000000001</c:v>
                </c:pt>
                <c:pt idx="1054">
                  <c:v>3353.4703</c:v>
                </c:pt>
                <c:pt idx="1055">
                  <c:v>10594.501550000001</c:v>
                </c:pt>
                <c:pt idx="1056">
                  <c:v>8277.5229999999992</c:v>
                </c:pt>
                <c:pt idx="1057">
                  <c:v>17929.303370000001</c:v>
                </c:pt>
                <c:pt idx="1058">
                  <c:v>2480.9791</c:v>
                </c:pt>
                <c:pt idx="1059">
                  <c:v>4462.7218000000003</c:v>
                </c:pt>
                <c:pt idx="1060">
                  <c:v>1981.5818999999999</c:v>
                </c:pt>
                <c:pt idx="1061">
                  <c:v>11554.223599999999</c:v>
                </c:pt>
                <c:pt idx="1062">
                  <c:v>48970.247600000002</c:v>
                </c:pt>
                <c:pt idx="1063">
                  <c:v>6548.1950500000003</c:v>
                </c:pt>
                <c:pt idx="1064">
                  <c:v>5708.8670000000002</c:v>
                </c:pt>
                <c:pt idx="1065">
                  <c:v>7045.4989999999998</c:v>
                </c:pt>
                <c:pt idx="1066">
                  <c:v>8978.1851000000006</c:v>
                </c:pt>
                <c:pt idx="1067">
                  <c:v>5757.41345</c:v>
                </c:pt>
                <c:pt idx="1068">
                  <c:v>14349.8544</c:v>
                </c:pt>
                <c:pt idx="1069">
                  <c:v>10928.849</c:v>
                </c:pt>
                <c:pt idx="1070">
                  <c:v>39871.704299999998</c:v>
                </c:pt>
                <c:pt idx="1071">
                  <c:v>13974.455550000001</c:v>
                </c:pt>
                <c:pt idx="1072">
                  <c:v>1909.52745</c:v>
                </c:pt>
                <c:pt idx="1073">
                  <c:v>12096.6512</c:v>
                </c:pt>
                <c:pt idx="1074">
                  <c:v>13204.28565</c:v>
                </c:pt>
                <c:pt idx="1075">
                  <c:v>4562.8420999999998</c:v>
                </c:pt>
                <c:pt idx="1076">
                  <c:v>8551.3469999999998</c:v>
                </c:pt>
                <c:pt idx="1077">
                  <c:v>2102.2647000000002</c:v>
                </c:pt>
                <c:pt idx="1078">
                  <c:v>34672.147199999999</c:v>
                </c:pt>
                <c:pt idx="1079">
                  <c:v>15161.5344</c:v>
                </c:pt>
                <c:pt idx="1080">
                  <c:v>11884.048580000001</c:v>
                </c:pt>
                <c:pt idx="1081">
                  <c:v>4454.40265</c:v>
                </c:pt>
                <c:pt idx="1082">
                  <c:v>5855.9025000000001</c:v>
                </c:pt>
                <c:pt idx="1083">
                  <c:v>4076.4969999999998</c:v>
                </c:pt>
                <c:pt idx="1084">
                  <c:v>15019.760050000001</c:v>
                </c:pt>
                <c:pt idx="1085">
                  <c:v>19023.259999999998</c:v>
                </c:pt>
                <c:pt idx="1086">
                  <c:v>10796.35025</c:v>
                </c:pt>
                <c:pt idx="1087">
                  <c:v>11353.2276</c:v>
                </c:pt>
                <c:pt idx="1088">
                  <c:v>9748.9105999999992</c:v>
                </c:pt>
                <c:pt idx="1089">
                  <c:v>10577.087</c:v>
                </c:pt>
                <c:pt idx="1090">
                  <c:v>41676.081100000003</c:v>
                </c:pt>
                <c:pt idx="1091">
                  <c:v>11286.538699999999</c:v>
                </c:pt>
                <c:pt idx="1092">
                  <c:v>3591.48</c:v>
                </c:pt>
                <c:pt idx="1093">
                  <c:v>33907.548000000003</c:v>
                </c:pt>
                <c:pt idx="1094">
                  <c:v>11299.343000000001</c:v>
                </c:pt>
                <c:pt idx="1095">
                  <c:v>4561.1885000000002</c:v>
                </c:pt>
                <c:pt idx="1096">
                  <c:v>44641.197399999997</c:v>
                </c:pt>
                <c:pt idx="1097">
                  <c:v>1674.6323</c:v>
                </c:pt>
                <c:pt idx="1098">
                  <c:v>23045.566159999998</c:v>
                </c:pt>
                <c:pt idx="1099">
                  <c:v>3227.1210999999998</c:v>
                </c:pt>
                <c:pt idx="1100">
                  <c:v>16776.304049999999</c:v>
                </c:pt>
                <c:pt idx="1101">
                  <c:v>11253.421</c:v>
                </c:pt>
                <c:pt idx="1102">
                  <c:v>3471.4096</c:v>
                </c:pt>
                <c:pt idx="1103">
                  <c:v>11363.2832</c:v>
                </c:pt>
                <c:pt idx="1104">
                  <c:v>20420.604650000001</c:v>
                </c:pt>
                <c:pt idx="1105">
                  <c:v>10338.9316</c:v>
                </c:pt>
                <c:pt idx="1106">
                  <c:v>8988.1587500000005</c:v>
                </c:pt>
                <c:pt idx="1107">
                  <c:v>10493.9458</c:v>
                </c:pt>
                <c:pt idx="1108">
                  <c:v>2904.0880000000002</c:v>
                </c:pt>
                <c:pt idx="1109">
                  <c:v>8605.3615000000009</c:v>
                </c:pt>
                <c:pt idx="1110">
                  <c:v>11512.405000000001</c:v>
                </c:pt>
                <c:pt idx="1111">
                  <c:v>41949.244100000004</c:v>
                </c:pt>
                <c:pt idx="1112">
                  <c:v>24180.933499999999</c:v>
                </c:pt>
                <c:pt idx="1113">
                  <c:v>5312.1698500000002</c:v>
                </c:pt>
                <c:pt idx="1114">
                  <c:v>2396.0958999999998</c:v>
                </c:pt>
                <c:pt idx="1115">
                  <c:v>10807.4863</c:v>
                </c:pt>
                <c:pt idx="1116">
                  <c:v>9222.4025999999994</c:v>
                </c:pt>
                <c:pt idx="1117">
                  <c:v>36124.573700000001</c:v>
                </c:pt>
                <c:pt idx="1118">
                  <c:v>38282.749499999998</c:v>
                </c:pt>
                <c:pt idx="1119">
                  <c:v>5693.4305000000004</c:v>
                </c:pt>
                <c:pt idx="1120">
                  <c:v>34166.273000000001</c:v>
                </c:pt>
                <c:pt idx="1121">
                  <c:v>8347.1643000000004</c:v>
                </c:pt>
                <c:pt idx="1122">
                  <c:v>46661.4424</c:v>
                </c:pt>
                <c:pt idx="1123">
                  <c:v>18903.491409999999</c:v>
                </c:pt>
                <c:pt idx="1124">
                  <c:v>40904.199500000002</c:v>
                </c:pt>
                <c:pt idx="1125">
                  <c:v>14254.608200000001</c:v>
                </c:pt>
                <c:pt idx="1126">
                  <c:v>10214.636</c:v>
                </c:pt>
                <c:pt idx="1127">
                  <c:v>5836.5204000000003</c:v>
                </c:pt>
                <c:pt idx="1128">
                  <c:v>14358.364369999999</c:v>
                </c:pt>
                <c:pt idx="1129">
                  <c:v>1728.8969999999999</c:v>
                </c:pt>
                <c:pt idx="1130">
                  <c:v>8582.3022999999994</c:v>
                </c:pt>
                <c:pt idx="1131">
                  <c:v>3693.4279999999999</c:v>
                </c:pt>
                <c:pt idx="1132">
                  <c:v>20709.020339999999</c:v>
                </c:pt>
                <c:pt idx="1133">
                  <c:v>9991.0376500000002</c:v>
                </c:pt>
                <c:pt idx="1134">
                  <c:v>19673.335729999999</c:v>
                </c:pt>
                <c:pt idx="1135">
                  <c:v>11085.586799999999</c:v>
                </c:pt>
                <c:pt idx="1136">
                  <c:v>7623.518</c:v>
                </c:pt>
                <c:pt idx="1137">
                  <c:v>3176.2876999999999</c:v>
                </c:pt>
                <c:pt idx="1138">
                  <c:v>3704.3544999999999</c:v>
                </c:pt>
                <c:pt idx="1139">
                  <c:v>36898.733079999998</c:v>
                </c:pt>
                <c:pt idx="1140">
                  <c:v>9048.0272999999997</c:v>
                </c:pt>
                <c:pt idx="1141">
                  <c:v>7954.5169999999998</c:v>
                </c:pt>
                <c:pt idx="1142">
                  <c:v>27117.993780000001</c:v>
                </c:pt>
                <c:pt idx="1143">
                  <c:v>6338.0756000000001</c:v>
                </c:pt>
                <c:pt idx="1144">
                  <c:v>9630.3970000000008</c:v>
                </c:pt>
                <c:pt idx="1145">
                  <c:v>11289.10925</c:v>
                </c:pt>
                <c:pt idx="1146">
                  <c:v>52590.829389999999</c:v>
                </c:pt>
                <c:pt idx="1147">
                  <c:v>2261.5688</c:v>
                </c:pt>
                <c:pt idx="1148">
                  <c:v>10791.96</c:v>
                </c:pt>
                <c:pt idx="1149">
                  <c:v>5979.7309999999998</c:v>
                </c:pt>
                <c:pt idx="1150">
                  <c:v>2203.7359499999998</c:v>
                </c:pt>
                <c:pt idx="1151">
                  <c:v>12235.8392</c:v>
                </c:pt>
                <c:pt idx="1152">
                  <c:v>40941.285400000001</c:v>
                </c:pt>
                <c:pt idx="1153">
                  <c:v>5630.4578499999998</c:v>
                </c:pt>
                <c:pt idx="1154">
                  <c:v>11015.1747</c:v>
                </c:pt>
                <c:pt idx="1155">
                  <c:v>7228.2156500000001</c:v>
                </c:pt>
                <c:pt idx="1156">
                  <c:v>39722.746200000001</c:v>
                </c:pt>
                <c:pt idx="1157">
                  <c:v>14426.073850000001</c:v>
                </c:pt>
                <c:pt idx="1158">
                  <c:v>2459.7201</c:v>
                </c:pt>
                <c:pt idx="1159">
                  <c:v>3989.8409999999999</c:v>
                </c:pt>
                <c:pt idx="1160">
                  <c:v>7727.2532000000001</c:v>
                </c:pt>
                <c:pt idx="1161">
                  <c:v>5124.1886999999997</c:v>
                </c:pt>
                <c:pt idx="1162">
                  <c:v>18963.171920000001</c:v>
                </c:pt>
                <c:pt idx="1163">
                  <c:v>2200.8308499999998</c:v>
                </c:pt>
                <c:pt idx="1164">
                  <c:v>7153.5538999999999</c:v>
                </c:pt>
                <c:pt idx="1165">
                  <c:v>5227.9887500000004</c:v>
                </c:pt>
                <c:pt idx="1166">
                  <c:v>10982.5013</c:v>
                </c:pt>
                <c:pt idx="1167">
                  <c:v>4529.4769999999999</c:v>
                </c:pt>
                <c:pt idx="1168">
                  <c:v>4670.6400000000003</c:v>
                </c:pt>
                <c:pt idx="1169">
                  <c:v>6112.3529500000004</c:v>
                </c:pt>
                <c:pt idx="1170">
                  <c:v>17178.682400000002</c:v>
                </c:pt>
                <c:pt idx="1171">
                  <c:v>22478.6</c:v>
                </c:pt>
                <c:pt idx="1172">
                  <c:v>11093.6229</c:v>
                </c:pt>
                <c:pt idx="1173">
                  <c:v>6457.8433999999997</c:v>
                </c:pt>
                <c:pt idx="1174">
                  <c:v>4433.9159</c:v>
                </c:pt>
                <c:pt idx="1175">
                  <c:v>2154.3609999999999</c:v>
                </c:pt>
                <c:pt idx="1176">
                  <c:v>23887.662700000001</c:v>
                </c:pt>
                <c:pt idx="1177">
                  <c:v>6496.8860000000004</c:v>
                </c:pt>
                <c:pt idx="1178">
                  <c:v>2899.4893499999998</c:v>
                </c:pt>
                <c:pt idx="1179">
                  <c:v>19350.368900000001</c:v>
                </c:pt>
                <c:pt idx="1180">
                  <c:v>7650.7737500000003</c:v>
                </c:pt>
                <c:pt idx="1181">
                  <c:v>2850.6837500000001</c:v>
                </c:pt>
                <c:pt idx="1182">
                  <c:v>2632.9920000000002</c:v>
                </c:pt>
                <c:pt idx="1183">
                  <c:v>9447.3824000000004</c:v>
                </c:pt>
                <c:pt idx="1184">
                  <c:v>18328.238099999999</c:v>
                </c:pt>
                <c:pt idx="1185">
                  <c:v>8603.8233999999993</c:v>
                </c:pt>
                <c:pt idx="1186">
                  <c:v>37465.34375</c:v>
                </c:pt>
                <c:pt idx="1187">
                  <c:v>13844.797200000001</c:v>
                </c:pt>
                <c:pt idx="1188">
                  <c:v>21771.3423</c:v>
                </c:pt>
                <c:pt idx="1189">
                  <c:v>13126.677449999999</c:v>
                </c:pt>
                <c:pt idx="1190">
                  <c:v>5327.4002499999997</c:v>
                </c:pt>
                <c:pt idx="1191">
                  <c:v>13725.47184</c:v>
                </c:pt>
                <c:pt idx="1192">
                  <c:v>13019.161050000001</c:v>
                </c:pt>
                <c:pt idx="1193">
                  <c:v>8671.1912499999999</c:v>
                </c:pt>
                <c:pt idx="1194">
                  <c:v>4134.0824499999999</c:v>
                </c:pt>
                <c:pt idx="1195">
                  <c:v>18838.703659999999</c:v>
                </c:pt>
                <c:pt idx="1196">
                  <c:v>33307.550799999997</c:v>
                </c:pt>
                <c:pt idx="1197">
                  <c:v>5699.8374999999996</c:v>
                </c:pt>
                <c:pt idx="1198">
                  <c:v>6393.6034499999996</c:v>
                </c:pt>
                <c:pt idx="1199">
                  <c:v>4934.7049999999999</c:v>
                </c:pt>
                <c:pt idx="1200">
                  <c:v>6198.7518</c:v>
                </c:pt>
                <c:pt idx="1201">
                  <c:v>8733.2292500000003</c:v>
                </c:pt>
                <c:pt idx="1202">
                  <c:v>2055.3249000000001</c:v>
                </c:pt>
                <c:pt idx="1203">
                  <c:v>9964.06</c:v>
                </c:pt>
                <c:pt idx="1204">
                  <c:v>18223.4512</c:v>
                </c:pt>
                <c:pt idx="1205">
                  <c:v>5116.5003999999999</c:v>
                </c:pt>
                <c:pt idx="1206">
                  <c:v>36910.608030000003</c:v>
                </c:pt>
                <c:pt idx="1207">
                  <c:v>38415.474000000002</c:v>
                </c:pt>
                <c:pt idx="1208">
                  <c:v>20296.863450000001</c:v>
                </c:pt>
                <c:pt idx="1209">
                  <c:v>12347.172</c:v>
                </c:pt>
                <c:pt idx="1210">
                  <c:v>5373.3642499999996</c:v>
                </c:pt>
                <c:pt idx="1211">
                  <c:v>23563.016179999999</c:v>
                </c:pt>
                <c:pt idx="1212">
                  <c:v>1702.4553000000001</c:v>
                </c:pt>
                <c:pt idx="1213">
                  <c:v>10806.839</c:v>
                </c:pt>
                <c:pt idx="1214">
                  <c:v>3956.0714499999999</c:v>
                </c:pt>
                <c:pt idx="1215">
                  <c:v>12890.057650000001</c:v>
                </c:pt>
                <c:pt idx="1216">
                  <c:v>5415.6611999999996</c:v>
                </c:pt>
                <c:pt idx="1217">
                  <c:v>4058.1161000000002</c:v>
                </c:pt>
                <c:pt idx="1218">
                  <c:v>41661.601999999999</c:v>
                </c:pt>
                <c:pt idx="1219">
                  <c:v>7537.1638999999996</c:v>
                </c:pt>
                <c:pt idx="1220">
                  <c:v>4718.2035500000002</c:v>
                </c:pt>
                <c:pt idx="1221">
                  <c:v>6593.5083000000004</c:v>
                </c:pt>
                <c:pt idx="1222">
                  <c:v>8442.6669999999995</c:v>
                </c:pt>
                <c:pt idx="1223">
                  <c:v>26125.674770000001</c:v>
                </c:pt>
                <c:pt idx="1224">
                  <c:v>6858.4795999999997</c:v>
                </c:pt>
                <c:pt idx="1225">
                  <c:v>4795.6567999999997</c:v>
                </c:pt>
                <c:pt idx="1226">
                  <c:v>6640.5448500000002</c:v>
                </c:pt>
                <c:pt idx="1227">
                  <c:v>7162.0122000000001</c:v>
                </c:pt>
                <c:pt idx="1228">
                  <c:v>10594.225700000001</c:v>
                </c:pt>
                <c:pt idx="1229">
                  <c:v>11938.255950000001</c:v>
                </c:pt>
                <c:pt idx="1230">
                  <c:v>60021.398970000002</c:v>
                </c:pt>
                <c:pt idx="1231">
                  <c:v>20167.336029999999</c:v>
                </c:pt>
                <c:pt idx="1232">
                  <c:v>12479.70895</c:v>
                </c:pt>
                <c:pt idx="1233">
                  <c:v>11345.519</c:v>
                </c:pt>
                <c:pt idx="1234">
                  <c:v>8515.7587000000003</c:v>
                </c:pt>
                <c:pt idx="1235">
                  <c:v>2699.56835</c:v>
                </c:pt>
                <c:pt idx="1236">
                  <c:v>14449.8544</c:v>
                </c:pt>
                <c:pt idx="1237">
                  <c:v>12224.350850000001</c:v>
                </c:pt>
                <c:pt idx="1238">
                  <c:v>6985.50695</c:v>
                </c:pt>
                <c:pt idx="1239">
                  <c:v>3238.4357</c:v>
                </c:pt>
                <c:pt idx="1240">
                  <c:v>47269.853999999999</c:v>
                </c:pt>
                <c:pt idx="1241">
                  <c:v>49577.662400000001</c:v>
                </c:pt>
                <c:pt idx="1242">
                  <c:v>4296.2712000000001</c:v>
                </c:pt>
                <c:pt idx="1243">
                  <c:v>3171.6149</c:v>
                </c:pt>
                <c:pt idx="1244">
                  <c:v>1135.9407000000001</c:v>
                </c:pt>
                <c:pt idx="1245">
                  <c:v>5615.3689999999997</c:v>
                </c:pt>
                <c:pt idx="1246">
                  <c:v>9101.7980000000007</c:v>
                </c:pt>
                <c:pt idx="1247">
                  <c:v>6059.1729999999998</c:v>
                </c:pt>
                <c:pt idx="1248">
                  <c:v>1633.9618</c:v>
                </c:pt>
                <c:pt idx="1249">
                  <c:v>37607.527699999999</c:v>
                </c:pt>
                <c:pt idx="1250">
                  <c:v>18648.421699999999</c:v>
                </c:pt>
                <c:pt idx="1251">
                  <c:v>1241.5650000000001</c:v>
                </c:pt>
                <c:pt idx="1252">
                  <c:v>16232.847</c:v>
                </c:pt>
                <c:pt idx="1253">
                  <c:v>15828.82173</c:v>
                </c:pt>
                <c:pt idx="1254">
                  <c:v>4415.1588000000002</c:v>
                </c:pt>
                <c:pt idx="1255">
                  <c:v>6474.0129999999999</c:v>
                </c:pt>
                <c:pt idx="1256">
                  <c:v>11436.738149999999</c:v>
                </c:pt>
                <c:pt idx="1257">
                  <c:v>11305.93455</c:v>
                </c:pt>
                <c:pt idx="1258">
                  <c:v>30063.580549999999</c:v>
                </c:pt>
                <c:pt idx="1259">
                  <c:v>10197.772199999999</c:v>
                </c:pt>
                <c:pt idx="1260">
                  <c:v>4544.2348000000002</c:v>
                </c:pt>
                <c:pt idx="1261">
                  <c:v>3277.1610000000001</c:v>
                </c:pt>
                <c:pt idx="1262">
                  <c:v>6770.1925000000001</c:v>
                </c:pt>
                <c:pt idx="1263">
                  <c:v>7337.7479999999996</c:v>
                </c:pt>
                <c:pt idx="1264">
                  <c:v>10370.912549999999</c:v>
                </c:pt>
                <c:pt idx="1265">
                  <c:v>26926.5144</c:v>
                </c:pt>
                <c:pt idx="1266">
                  <c:v>10704.47</c:v>
                </c:pt>
                <c:pt idx="1267">
                  <c:v>34254.053350000002</c:v>
                </c:pt>
                <c:pt idx="1268">
                  <c:v>1880.4870000000001</c:v>
                </c:pt>
                <c:pt idx="1269">
                  <c:v>8615.2999999999993</c:v>
                </c:pt>
                <c:pt idx="1270">
                  <c:v>3292.5298499999999</c:v>
                </c:pt>
                <c:pt idx="1271">
                  <c:v>3021.80915</c:v>
                </c:pt>
                <c:pt idx="1272">
                  <c:v>14478.33015</c:v>
                </c:pt>
                <c:pt idx="1273">
                  <c:v>4747.0528999999997</c:v>
                </c:pt>
                <c:pt idx="1274">
                  <c:v>17043.341400000001</c:v>
                </c:pt>
                <c:pt idx="1275">
                  <c:v>10959.33</c:v>
                </c:pt>
                <c:pt idx="1276">
                  <c:v>2741.9479999999999</c:v>
                </c:pt>
                <c:pt idx="1277">
                  <c:v>4357.0436499999996</c:v>
                </c:pt>
                <c:pt idx="1278">
                  <c:v>22462.043750000001</c:v>
                </c:pt>
                <c:pt idx="1279">
                  <c:v>4189.1130999999996</c:v>
                </c:pt>
                <c:pt idx="1280">
                  <c:v>8283.6807000000008</c:v>
                </c:pt>
                <c:pt idx="1281">
                  <c:v>24535.698550000001</c:v>
                </c:pt>
                <c:pt idx="1282">
                  <c:v>14283.4594</c:v>
                </c:pt>
                <c:pt idx="1283">
                  <c:v>1720.3536999999999</c:v>
                </c:pt>
                <c:pt idx="1284">
                  <c:v>47403.88</c:v>
                </c:pt>
                <c:pt idx="1285">
                  <c:v>8534.6718000000001</c:v>
                </c:pt>
                <c:pt idx="1286">
                  <c:v>3732.6251000000002</c:v>
                </c:pt>
                <c:pt idx="1287">
                  <c:v>5472.4489999999996</c:v>
                </c:pt>
                <c:pt idx="1288">
                  <c:v>38344.565999999999</c:v>
                </c:pt>
                <c:pt idx="1289">
                  <c:v>7147.4727999999996</c:v>
                </c:pt>
                <c:pt idx="1290">
                  <c:v>7133.9025000000001</c:v>
                </c:pt>
                <c:pt idx="1291">
                  <c:v>34828.654000000002</c:v>
                </c:pt>
                <c:pt idx="1292">
                  <c:v>1515.3449000000001</c:v>
                </c:pt>
                <c:pt idx="1293">
                  <c:v>9301.8935500000007</c:v>
                </c:pt>
                <c:pt idx="1294">
                  <c:v>11931.125249999999</c:v>
                </c:pt>
                <c:pt idx="1295">
                  <c:v>1964.78</c:v>
                </c:pt>
                <c:pt idx="1296">
                  <c:v>1708.9257500000001</c:v>
                </c:pt>
                <c:pt idx="1297">
                  <c:v>4340.4408999999996</c:v>
                </c:pt>
                <c:pt idx="1298">
                  <c:v>5261.4694499999996</c:v>
                </c:pt>
                <c:pt idx="1299">
                  <c:v>2710.8285500000002</c:v>
                </c:pt>
                <c:pt idx="1300">
                  <c:v>62592.873090000001</c:v>
                </c:pt>
                <c:pt idx="1301">
                  <c:v>46718.163249999998</c:v>
                </c:pt>
                <c:pt idx="1302">
                  <c:v>3208.7869999999998</c:v>
                </c:pt>
                <c:pt idx="1303">
                  <c:v>37829.724199999997</c:v>
                </c:pt>
                <c:pt idx="1304">
                  <c:v>21259.377949999998</c:v>
                </c:pt>
                <c:pt idx="1305">
                  <c:v>2464.6188000000002</c:v>
                </c:pt>
                <c:pt idx="1306">
                  <c:v>16115.3045</c:v>
                </c:pt>
                <c:pt idx="1307">
                  <c:v>21472.478800000001</c:v>
                </c:pt>
                <c:pt idx="1308">
                  <c:v>33900.652999999998</c:v>
                </c:pt>
                <c:pt idx="1309">
                  <c:v>6875.9610000000002</c:v>
                </c:pt>
                <c:pt idx="1310">
                  <c:v>6940.90985</c:v>
                </c:pt>
                <c:pt idx="1311">
                  <c:v>4571.4130500000001</c:v>
                </c:pt>
                <c:pt idx="1312">
                  <c:v>4536.259</c:v>
                </c:pt>
                <c:pt idx="1313">
                  <c:v>36397.576000000001</c:v>
                </c:pt>
                <c:pt idx="1314">
                  <c:v>18765.87545</c:v>
                </c:pt>
                <c:pt idx="1315">
                  <c:v>11272.331389999999</c:v>
                </c:pt>
                <c:pt idx="1316">
                  <c:v>1731.6769999999999</c:v>
                </c:pt>
                <c:pt idx="1317">
                  <c:v>1163.4627</c:v>
                </c:pt>
                <c:pt idx="1318">
                  <c:v>19496.71917</c:v>
                </c:pt>
                <c:pt idx="1319">
                  <c:v>7201.7008500000002</c:v>
                </c:pt>
                <c:pt idx="1320">
                  <c:v>5425.0233500000004</c:v>
                </c:pt>
                <c:pt idx="1321">
                  <c:v>28101.333050000001</c:v>
                </c:pt>
                <c:pt idx="1322">
                  <c:v>12981.3457</c:v>
                </c:pt>
                <c:pt idx="1323">
                  <c:v>43896.376300000004</c:v>
                </c:pt>
                <c:pt idx="1324">
                  <c:v>4239.8926499999998</c:v>
                </c:pt>
                <c:pt idx="1325">
                  <c:v>13143.336649999999</c:v>
                </c:pt>
                <c:pt idx="1326">
                  <c:v>7050.0213000000003</c:v>
                </c:pt>
                <c:pt idx="1327">
                  <c:v>9377.9046999999991</c:v>
                </c:pt>
                <c:pt idx="1328">
                  <c:v>22395.74424</c:v>
                </c:pt>
                <c:pt idx="1329">
                  <c:v>10325.206</c:v>
                </c:pt>
                <c:pt idx="1330">
                  <c:v>12629.1656</c:v>
                </c:pt>
                <c:pt idx="1331">
                  <c:v>10795.937330000001</c:v>
                </c:pt>
                <c:pt idx="1332">
                  <c:v>11411.684999999999</c:v>
                </c:pt>
                <c:pt idx="1333">
                  <c:v>10600.5483</c:v>
                </c:pt>
                <c:pt idx="1334">
                  <c:v>2205.9807999999998</c:v>
                </c:pt>
                <c:pt idx="1335">
                  <c:v>1629.8335</c:v>
                </c:pt>
                <c:pt idx="1336">
                  <c:v>2007.9449999999999</c:v>
                </c:pt>
                <c:pt idx="1337">
                  <c:v>29141.3603</c:v>
                </c:pt>
              </c:numCache>
            </c:numRef>
          </c:yVal>
          <c:smooth val="0"/>
          <c:extLst>
            <c:ext xmlns:c16="http://schemas.microsoft.com/office/drawing/2014/chart" uri="{C3380CC4-5D6E-409C-BE32-E72D297353CC}">
              <c16:uniqueId val="{00000001-6F72-C940-A8E4-867010344609}"/>
            </c:ext>
          </c:extLst>
        </c:ser>
        <c:dLbls>
          <c:showLegendKey val="0"/>
          <c:showVal val="0"/>
          <c:showCatName val="0"/>
          <c:showSerName val="0"/>
          <c:showPercent val="0"/>
          <c:showBubbleSize val="0"/>
        </c:dLbls>
        <c:axId val="1738079296"/>
        <c:axId val="1737909840"/>
      </c:scatterChart>
      <c:valAx>
        <c:axId val="1738079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GB" sz="1600"/>
                  <a:t>Age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DK"/>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DK"/>
          </a:p>
        </c:txPr>
        <c:crossAx val="1737909840"/>
        <c:crosses val="autoZero"/>
        <c:crossBetween val="midCat"/>
      </c:valAx>
      <c:valAx>
        <c:axId val="173790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Charges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DK"/>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DK"/>
          </a:p>
        </c:txPr>
        <c:crossAx val="17380792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a:t>Bmi and Charges</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scatterChart>
        <c:scatterStyle val="lineMarker"/>
        <c:varyColors val="0"/>
        <c:ser>
          <c:idx val="0"/>
          <c:order val="0"/>
          <c:tx>
            <c:strRef>
              <c:f>'Correlations Cont to Cont'!$G$1</c:f>
              <c:strCache>
                <c:ptCount val="1"/>
                <c:pt idx="0">
                  <c:v>charges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31750" cap="rnd">
                <a:solidFill>
                  <a:srgbClr val="FF0000"/>
                </a:solidFill>
                <a:prstDash val="solid"/>
              </a:ln>
              <a:effectLst/>
            </c:spPr>
            <c:trendlineType val="linear"/>
            <c:dispRSqr val="0"/>
            <c:dispEq val="0"/>
          </c:trendline>
          <c:xVal>
            <c:numRef>
              <c:f>'Correlations Cont to Cont'!$C$2:$C$1339</c:f>
              <c:numCache>
                <c:formatCode>General</c:formatCode>
                <c:ptCount val="1338"/>
                <c:pt idx="0">
                  <c:v>27.9</c:v>
                </c:pt>
                <c:pt idx="1">
                  <c:v>33.770000000000003</c:v>
                </c:pt>
                <c:pt idx="2">
                  <c:v>33</c:v>
                </c:pt>
                <c:pt idx="3">
                  <c:v>22.704999999999998</c:v>
                </c:pt>
                <c:pt idx="4">
                  <c:v>28.88</c:v>
                </c:pt>
                <c:pt idx="5">
                  <c:v>25.74</c:v>
                </c:pt>
                <c:pt idx="6">
                  <c:v>33.44</c:v>
                </c:pt>
                <c:pt idx="7">
                  <c:v>27.74</c:v>
                </c:pt>
                <c:pt idx="8">
                  <c:v>29.83</c:v>
                </c:pt>
                <c:pt idx="9">
                  <c:v>25.84</c:v>
                </c:pt>
                <c:pt idx="10">
                  <c:v>26.22</c:v>
                </c:pt>
                <c:pt idx="11">
                  <c:v>26.29</c:v>
                </c:pt>
                <c:pt idx="12">
                  <c:v>34.4</c:v>
                </c:pt>
                <c:pt idx="13">
                  <c:v>39.82</c:v>
                </c:pt>
                <c:pt idx="14">
                  <c:v>42.13</c:v>
                </c:pt>
                <c:pt idx="15">
                  <c:v>24.6</c:v>
                </c:pt>
                <c:pt idx="16">
                  <c:v>30.78</c:v>
                </c:pt>
                <c:pt idx="17">
                  <c:v>23.844999999999999</c:v>
                </c:pt>
                <c:pt idx="18">
                  <c:v>40.299999999999997</c:v>
                </c:pt>
                <c:pt idx="19">
                  <c:v>35.299999999999997</c:v>
                </c:pt>
                <c:pt idx="20">
                  <c:v>36.005000000000003</c:v>
                </c:pt>
                <c:pt idx="21">
                  <c:v>32.4</c:v>
                </c:pt>
                <c:pt idx="22">
                  <c:v>34.1</c:v>
                </c:pt>
                <c:pt idx="23">
                  <c:v>31.92</c:v>
                </c:pt>
                <c:pt idx="24">
                  <c:v>28.024999999999999</c:v>
                </c:pt>
                <c:pt idx="25">
                  <c:v>27.72</c:v>
                </c:pt>
                <c:pt idx="26">
                  <c:v>23.085000000000001</c:v>
                </c:pt>
                <c:pt idx="27">
                  <c:v>32.774999999999999</c:v>
                </c:pt>
                <c:pt idx="28">
                  <c:v>17.385000000000002</c:v>
                </c:pt>
                <c:pt idx="29">
                  <c:v>36.299999999999997</c:v>
                </c:pt>
                <c:pt idx="30">
                  <c:v>35.6</c:v>
                </c:pt>
                <c:pt idx="31">
                  <c:v>26.315000000000001</c:v>
                </c:pt>
                <c:pt idx="32">
                  <c:v>28.6</c:v>
                </c:pt>
                <c:pt idx="33">
                  <c:v>28.31</c:v>
                </c:pt>
                <c:pt idx="34">
                  <c:v>36.4</c:v>
                </c:pt>
                <c:pt idx="35">
                  <c:v>20.425000000000001</c:v>
                </c:pt>
                <c:pt idx="36">
                  <c:v>32.965000000000003</c:v>
                </c:pt>
                <c:pt idx="37">
                  <c:v>20.8</c:v>
                </c:pt>
                <c:pt idx="38">
                  <c:v>36.67</c:v>
                </c:pt>
                <c:pt idx="39">
                  <c:v>39.9</c:v>
                </c:pt>
                <c:pt idx="40">
                  <c:v>26.6</c:v>
                </c:pt>
                <c:pt idx="41">
                  <c:v>36.630000000000003</c:v>
                </c:pt>
                <c:pt idx="42">
                  <c:v>21.78</c:v>
                </c:pt>
                <c:pt idx="43">
                  <c:v>30.8</c:v>
                </c:pt>
                <c:pt idx="44">
                  <c:v>37.049999999999997</c:v>
                </c:pt>
                <c:pt idx="45">
                  <c:v>37.299999999999997</c:v>
                </c:pt>
                <c:pt idx="46">
                  <c:v>38.664999999999999</c:v>
                </c:pt>
                <c:pt idx="47">
                  <c:v>34.770000000000003</c:v>
                </c:pt>
                <c:pt idx="48">
                  <c:v>24.53</c:v>
                </c:pt>
                <c:pt idx="49">
                  <c:v>35.200000000000003</c:v>
                </c:pt>
                <c:pt idx="50">
                  <c:v>35.625</c:v>
                </c:pt>
                <c:pt idx="51">
                  <c:v>33.630000000000003</c:v>
                </c:pt>
                <c:pt idx="52">
                  <c:v>28</c:v>
                </c:pt>
                <c:pt idx="53">
                  <c:v>34.43</c:v>
                </c:pt>
                <c:pt idx="54">
                  <c:v>28.69</c:v>
                </c:pt>
                <c:pt idx="55">
                  <c:v>36.954999999999998</c:v>
                </c:pt>
                <c:pt idx="56">
                  <c:v>31.824999999999999</c:v>
                </c:pt>
                <c:pt idx="57">
                  <c:v>31.68</c:v>
                </c:pt>
                <c:pt idx="58">
                  <c:v>22.88</c:v>
                </c:pt>
                <c:pt idx="59">
                  <c:v>37.335000000000001</c:v>
                </c:pt>
                <c:pt idx="60">
                  <c:v>27.36</c:v>
                </c:pt>
                <c:pt idx="61">
                  <c:v>33.659999999999997</c:v>
                </c:pt>
                <c:pt idx="62">
                  <c:v>24.7</c:v>
                </c:pt>
                <c:pt idx="63">
                  <c:v>25.934999999999999</c:v>
                </c:pt>
                <c:pt idx="64">
                  <c:v>22.42</c:v>
                </c:pt>
                <c:pt idx="65">
                  <c:v>28.9</c:v>
                </c:pt>
                <c:pt idx="66">
                  <c:v>39.1</c:v>
                </c:pt>
                <c:pt idx="67">
                  <c:v>26.315000000000001</c:v>
                </c:pt>
                <c:pt idx="68">
                  <c:v>36.19</c:v>
                </c:pt>
                <c:pt idx="69">
                  <c:v>23.98</c:v>
                </c:pt>
                <c:pt idx="70">
                  <c:v>24.75</c:v>
                </c:pt>
                <c:pt idx="71">
                  <c:v>28.5</c:v>
                </c:pt>
                <c:pt idx="72">
                  <c:v>28.1</c:v>
                </c:pt>
                <c:pt idx="73">
                  <c:v>32.01</c:v>
                </c:pt>
                <c:pt idx="74">
                  <c:v>27.4</c:v>
                </c:pt>
                <c:pt idx="75">
                  <c:v>34.01</c:v>
                </c:pt>
                <c:pt idx="76">
                  <c:v>29.59</c:v>
                </c:pt>
                <c:pt idx="77">
                  <c:v>35.53</c:v>
                </c:pt>
                <c:pt idx="78">
                  <c:v>39.805</c:v>
                </c:pt>
                <c:pt idx="79">
                  <c:v>32.965000000000003</c:v>
                </c:pt>
                <c:pt idx="80">
                  <c:v>26.885000000000002</c:v>
                </c:pt>
                <c:pt idx="81">
                  <c:v>38.284999999999997</c:v>
                </c:pt>
                <c:pt idx="82">
                  <c:v>37.619999999999997</c:v>
                </c:pt>
                <c:pt idx="83">
                  <c:v>41.23</c:v>
                </c:pt>
                <c:pt idx="84">
                  <c:v>34.799999999999997</c:v>
                </c:pt>
                <c:pt idx="85">
                  <c:v>22.895</c:v>
                </c:pt>
                <c:pt idx="86">
                  <c:v>31.16</c:v>
                </c:pt>
                <c:pt idx="87">
                  <c:v>27.2</c:v>
                </c:pt>
                <c:pt idx="88">
                  <c:v>27.74</c:v>
                </c:pt>
                <c:pt idx="89">
                  <c:v>26.98</c:v>
                </c:pt>
                <c:pt idx="90">
                  <c:v>39.49</c:v>
                </c:pt>
                <c:pt idx="91">
                  <c:v>24.795000000000002</c:v>
                </c:pt>
                <c:pt idx="92">
                  <c:v>29.83</c:v>
                </c:pt>
                <c:pt idx="93">
                  <c:v>34.770000000000003</c:v>
                </c:pt>
                <c:pt idx="94">
                  <c:v>31.3</c:v>
                </c:pt>
                <c:pt idx="95">
                  <c:v>37.619999999999997</c:v>
                </c:pt>
                <c:pt idx="96">
                  <c:v>30.8</c:v>
                </c:pt>
                <c:pt idx="97">
                  <c:v>38.28</c:v>
                </c:pt>
                <c:pt idx="98">
                  <c:v>19.95</c:v>
                </c:pt>
                <c:pt idx="99">
                  <c:v>19.3</c:v>
                </c:pt>
                <c:pt idx="100">
                  <c:v>31.6</c:v>
                </c:pt>
                <c:pt idx="101">
                  <c:v>25.46</c:v>
                </c:pt>
                <c:pt idx="102">
                  <c:v>30.114999999999998</c:v>
                </c:pt>
                <c:pt idx="103">
                  <c:v>29.92</c:v>
                </c:pt>
                <c:pt idx="104">
                  <c:v>27.5</c:v>
                </c:pt>
                <c:pt idx="105">
                  <c:v>28.024999999999999</c:v>
                </c:pt>
                <c:pt idx="106">
                  <c:v>28.4</c:v>
                </c:pt>
                <c:pt idx="107">
                  <c:v>30.875</c:v>
                </c:pt>
                <c:pt idx="108">
                  <c:v>27.94</c:v>
                </c:pt>
                <c:pt idx="109">
                  <c:v>35.090000000000003</c:v>
                </c:pt>
                <c:pt idx="110">
                  <c:v>33.630000000000003</c:v>
                </c:pt>
                <c:pt idx="111">
                  <c:v>29.7</c:v>
                </c:pt>
                <c:pt idx="112">
                  <c:v>30.8</c:v>
                </c:pt>
                <c:pt idx="113">
                  <c:v>35.72</c:v>
                </c:pt>
                <c:pt idx="114">
                  <c:v>32.204999999999998</c:v>
                </c:pt>
                <c:pt idx="115">
                  <c:v>28.594999999999999</c:v>
                </c:pt>
                <c:pt idx="116">
                  <c:v>49.06</c:v>
                </c:pt>
                <c:pt idx="117">
                  <c:v>27.94</c:v>
                </c:pt>
                <c:pt idx="118">
                  <c:v>27.17</c:v>
                </c:pt>
                <c:pt idx="119">
                  <c:v>23.37</c:v>
                </c:pt>
                <c:pt idx="120">
                  <c:v>37.1</c:v>
                </c:pt>
                <c:pt idx="121">
                  <c:v>23.75</c:v>
                </c:pt>
                <c:pt idx="122">
                  <c:v>28.975000000000001</c:v>
                </c:pt>
                <c:pt idx="123">
                  <c:v>31.35</c:v>
                </c:pt>
                <c:pt idx="124">
                  <c:v>33.914999999999999</c:v>
                </c:pt>
                <c:pt idx="125">
                  <c:v>28.785</c:v>
                </c:pt>
                <c:pt idx="126">
                  <c:v>28.3</c:v>
                </c:pt>
                <c:pt idx="127">
                  <c:v>37.4</c:v>
                </c:pt>
                <c:pt idx="128">
                  <c:v>17.765000000000001</c:v>
                </c:pt>
                <c:pt idx="129">
                  <c:v>34.700000000000003</c:v>
                </c:pt>
                <c:pt idx="130">
                  <c:v>26.504999999999999</c:v>
                </c:pt>
                <c:pt idx="131">
                  <c:v>22.04</c:v>
                </c:pt>
                <c:pt idx="132">
                  <c:v>35.9</c:v>
                </c:pt>
                <c:pt idx="133">
                  <c:v>25.555</c:v>
                </c:pt>
                <c:pt idx="134">
                  <c:v>28.785</c:v>
                </c:pt>
                <c:pt idx="135">
                  <c:v>28.05</c:v>
                </c:pt>
                <c:pt idx="136">
                  <c:v>34.1</c:v>
                </c:pt>
                <c:pt idx="137">
                  <c:v>25.175000000000001</c:v>
                </c:pt>
                <c:pt idx="138">
                  <c:v>31.9</c:v>
                </c:pt>
                <c:pt idx="139">
                  <c:v>36</c:v>
                </c:pt>
                <c:pt idx="140">
                  <c:v>22.42</c:v>
                </c:pt>
                <c:pt idx="141">
                  <c:v>32.49</c:v>
                </c:pt>
                <c:pt idx="142">
                  <c:v>25.3</c:v>
                </c:pt>
                <c:pt idx="143">
                  <c:v>29.734999999999999</c:v>
                </c:pt>
                <c:pt idx="144">
                  <c:v>28.69</c:v>
                </c:pt>
                <c:pt idx="145">
                  <c:v>38.83</c:v>
                </c:pt>
                <c:pt idx="146">
                  <c:v>30.495000000000001</c:v>
                </c:pt>
                <c:pt idx="147">
                  <c:v>37.729999999999997</c:v>
                </c:pt>
                <c:pt idx="148">
                  <c:v>37.43</c:v>
                </c:pt>
                <c:pt idx="149">
                  <c:v>28.4</c:v>
                </c:pt>
                <c:pt idx="150">
                  <c:v>24.13</c:v>
                </c:pt>
                <c:pt idx="151">
                  <c:v>29.7</c:v>
                </c:pt>
                <c:pt idx="152">
                  <c:v>37.145000000000003</c:v>
                </c:pt>
                <c:pt idx="153">
                  <c:v>23.37</c:v>
                </c:pt>
                <c:pt idx="154">
                  <c:v>25.46</c:v>
                </c:pt>
                <c:pt idx="155">
                  <c:v>39.520000000000003</c:v>
                </c:pt>
                <c:pt idx="156">
                  <c:v>24.42</c:v>
                </c:pt>
                <c:pt idx="157">
                  <c:v>25.175000000000001</c:v>
                </c:pt>
                <c:pt idx="158">
                  <c:v>35.53</c:v>
                </c:pt>
                <c:pt idx="159">
                  <c:v>27.83</c:v>
                </c:pt>
                <c:pt idx="160">
                  <c:v>26.6</c:v>
                </c:pt>
                <c:pt idx="161">
                  <c:v>36.85</c:v>
                </c:pt>
                <c:pt idx="162">
                  <c:v>39.6</c:v>
                </c:pt>
                <c:pt idx="163">
                  <c:v>29.8</c:v>
                </c:pt>
                <c:pt idx="164">
                  <c:v>29.64</c:v>
                </c:pt>
                <c:pt idx="165">
                  <c:v>28.215</c:v>
                </c:pt>
                <c:pt idx="166">
                  <c:v>37</c:v>
                </c:pt>
                <c:pt idx="167">
                  <c:v>33.155000000000001</c:v>
                </c:pt>
                <c:pt idx="168">
                  <c:v>31.824999999999999</c:v>
                </c:pt>
                <c:pt idx="169">
                  <c:v>18.905000000000001</c:v>
                </c:pt>
                <c:pt idx="170">
                  <c:v>41.47</c:v>
                </c:pt>
                <c:pt idx="171">
                  <c:v>30.3</c:v>
                </c:pt>
                <c:pt idx="172">
                  <c:v>15.96</c:v>
                </c:pt>
                <c:pt idx="173">
                  <c:v>34.799999999999997</c:v>
                </c:pt>
                <c:pt idx="174">
                  <c:v>33.344999999999999</c:v>
                </c:pt>
                <c:pt idx="175">
                  <c:v>37.700000000000003</c:v>
                </c:pt>
                <c:pt idx="176">
                  <c:v>27.835000000000001</c:v>
                </c:pt>
                <c:pt idx="177">
                  <c:v>29.2</c:v>
                </c:pt>
                <c:pt idx="178">
                  <c:v>28.9</c:v>
                </c:pt>
                <c:pt idx="179">
                  <c:v>33.155000000000001</c:v>
                </c:pt>
                <c:pt idx="180">
                  <c:v>28.594999999999999</c:v>
                </c:pt>
                <c:pt idx="181">
                  <c:v>38.28</c:v>
                </c:pt>
                <c:pt idx="182">
                  <c:v>19.95</c:v>
                </c:pt>
                <c:pt idx="183">
                  <c:v>26.41</c:v>
                </c:pt>
                <c:pt idx="184">
                  <c:v>30.69</c:v>
                </c:pt>
                <c:pt idx="185">
                  <c:v>41.895000000000003</c:v>
                </c:pt>
                <c:pt idx="186">
                  <c:v>29.92</c:v>
                </c:pt>
                <c:pt idx="187">
                  <c:v>30.9</c:v>
                </c:pt>
                <c:pt idx="188">
                  <c:v>32.200000000000003</c:v>
                </c:pt>
                <c:pt idx="189">
                  <c:v>32.11</c:v>
                </c:pt>
                <c:pt idx="190">
                  <c:v>31.57</c:v>
                </c:pt>
                <c:pt idx="191">
                  <c:v>26.2</c:v>
                </c:pt>
                <c:pt idx="192">
                  <c:v>25.74</c:v>
                </c:pt>
                <c:pt idx="193">
                  <c:v>26.6</c:v>
                </c:pt>
                <c:pt idx="194">
                  <c:v>34.43</c:v>
                </c:pt>
                <c:pt idx="195">
                  <c:v>30.59</c:v>
                </c:pt>
                <c:pt idx="196">
                  <c:v>32.799999999999997</c:v>
                </c:pt>
                <c:pt idx="197">
                  <c:v>28.6</c:v>
                </c:pt>
                <c:pt idx="198">
                  <c:v>18.05</c:v>
                </c:pt>
                <c:pt idx="199">
                  <c:v>39.33</c:v>
                </c:pt>
                <c:pt idx="200">
                  <c:v>32.11</c:v>
                </c:pt>
                <c:pt idx="201">
                  <c:v>32.229999999999997</c:v>
                </c:pt>
                <c:pt idx="202">
                  <c:v>24.035</c:v>
                </c:pt>
                <c:pt idx="203">
                  <c:v>36.08</c:v>
                </c:pt>
                <c:pt idx="204">
                  <c:v>22.3</c:v>
                </c:pt>
                <c:pt idx="205">
                  <c:v>28.88</c:v>
                </c:pt>
                <c:pt idx="206">
                  <c:v>26.4</c:v>
                </c:pt>
                <c:pt idx="207">
                  <c:v>27.74</c:v>
                </c:pt>
                <c:pt idx="208">
                  <c:v>31.8</c:v>
                </c:pt>
                <c:pt idx="209">
                  <c:v>41.23</c:v>
                </c:pt>
                <c:pt idx="210">
                  <c:v>33</c:v>
                </c:pt>
                <c:pt idx="211">
                  <c:v>30.875</c:v>
                </c:pt>
                <c:pt idx="212">
                  <c:v>28.5</c:v>
                </c:pt>
                <c:pt idx="213">
                  <c:v>26.73</c:v>
                </c:pt>
                <c:pt idx="214">
                  <c:v>30.9</c:v>
                </c:pt>
                <c:pt idx="215">
                  <c:v>37.1</c:v>
                </c:pt>
                <c:pt idx="216">
                  <c:v>26.6</c:v>
                </c:pt>
                <c:pt idx="217">
                  <c:v>23.1</c:v>
                </c:pt>
                <c:pt idx="218">
                  <c:v>29.92</c:v>
                </c:pt>
                <c:pt idx="219">
                  <c:v>23.21</c:v>
                </c:pt>
                <c:pt idx="220">
                  <c:v>33.700000000000003</c:v>
                </c:pt>
                <c:pt idx="221">
                  <c:v>33.25</c:v>
                </c:pt>
                <c:pt idx="222">
                  <c:v>30.8</c:v>
                </c:pt>
                <c:pt idx="223">
                  <c:v>34.799999999999997</c:v>
                </c:pt>
                <c:pt idx="224">
                  <c:v>24.64</c:v>
                </c:pt>
                <c:pt idx="225">
                  <c:v>33.880000000000003</c:v>
                </c:pt>
                <c:pt idx="226">
                  <c:v>38.06</c:v>
                </c:pt>
                <c:pt idx="227">
                  <c:v>41.91</c:v>
                </c:pt>
                <c:pt idx="228">
                  <c:v>31.635000000000002</c:v>
                </c:pt>
                <c:pt idx="229">
                  <c:v>25.46</c:v>
                </c:pt>
                <c:pt idx="230">
                  <c:v>36.195</c:v>
                </c:pt>
                <c:pt idx="231">
                  <c:v>27.83</c:v>
                </c:pt>
                <c:pt idx="232">
                  <c:v>17.8</c:v>
                </c:pt>
                <c:pt idx="233">
                  <c:v>27.5</c:v>
                </c:pt>
                <c:pt idx="234">
                  <c:v>24.51</c:v>
                </c:pt>
                <c:pt idx="235">
                  <c:v>22.22</c:v>
                </c:pt>
                <c:pt idx="236">
                  <c:v>26.73</c:v>
                </c:pt>
                <c:pt idx="237">
                  <c:v>38.39</c:v>
                </c:pt>
                <c:pt idx="238">
                  <c:v>29.07</c:v>
                </c:pt>
                <c:pt idx="239">
                  <c:v>38.06</c:v>
                </c:pt>
                <c:pt idx="240">
                  <c:v>36.67</c:v>
                </c:pt>
                <c:pt idx="241">
                  <c:v>22.135000000000002</c:v>
                </c:pt>
                <c:pt idx="242">
                  <c:v>26.8</c:v>
                </c:pt>
                <c:pt idx="243">
                  <c:v>35.299999999999997</c:v>
                </c:pt>
                <c:pt idx="244">
                  <c:v>27.74</c:v>
                </c:pt>
                <c:pt idx="245">
                  <c:v>30.02</c:v>
                </c:pt>
                <c:pt idx="246">
                  <c:v>38.06</c:v>
                </c:pt>
                <c:pt idx="247">
                  <c:v>35.86</c:v>
                </c:pt>
                <c:pt idx="248">
                  <c:v>20.9</c:v>
                </c:pt>
                <c:pt idx="249">
                  <c:v>28.975000000000001</c:v>
                </c:pt>
                <c:pt idx="250">
                  <c:v>17.29</c:v>
                </c:pt>
                <c:pt idx="251">
                  <c:v>32.200000000000003</c:v>
                </c:pt>
                <c:pt idx="252">
                  <c:v>34.21</c:v>
                </c:pt>
                <c:pt idx="253">
                  <c:v>30.3</c:v>
                </c:pt>
                <c:pt idx="254">
                  <c:v>31.824999999999999</c:v>
                </c:pt>
                <c:pt idx="255">
                  <c:v>25.364999999999998</c:v>
                </c:pt>
                <c:pt idx="256">
                  <c:v>33.630000000000003</c:v>
                </c:pt>
                <c:pt idx="257">
                  <c:v>40.15</c:v>
                </c:pt>
                <c:pt idx="258">
                  <c:v>24.414999999999999</c:v>
                </c:pt>
                <c:pt idx="259">
                  <c:v>31.92</c:v>
                </c:pt>
                <c:pt idx="260">
                  <c:v>25.2</c:v>
                </c:pt>
                <c:pt idx="261">
                  <c:v>26.84</c:v>
                </c:pt>
                <c:pt idx="262">
                  <c:v>24.32</c:v>
                </c:pt>
                <c:pt idx="263">
                  <c:v>36.954999999999998</c:v>
                </c:pt>
                <c:pt idx="264">
                  <c:v>38.06</c:v>
                </c:pt>
                <c:pt idx="265">
                  <c:v>42.35</c:v>
                </c:pt>
                <c:pt idx="266">
                  <c:v>19.8</c:v>
                </c:pt>
                <c:pt idx="267">
                  <c:v>32.395000000000003</c:v>
                </c:pt>
                <c:pt idx="268">
                  <c:v>30.2</c:v>
                </c:pt>
                <c:pt idx="269">
                  <c:v>25.84</c:v>
                </c:pt>
                <c:pt idx="270">
                  <c:v>29.37</c:v>
                </c:pt>
                <c:pt idx="271">
                  <c:v>34.200000000000003</c:v>
                </c:pt>
                <c:pt idx="272">
                  <c:v>37.049999999999997</c:v>
                </c:pt>
                <c:pt idx="273">
                  <c:v>27.454999999999998</c:v>
                </c:pt>
                <c:pt idx="274">
                  <c:v>27.55</c:v>
                </c:pt>
                <c:pt idx="275">
                  <c:v>26.6</c:v>
                </c:pt>
                <c:pt idx="276">
                  <c:v>20.614999999999998</c:v>
                </c:pt>
                <c:pt idx="277">
                  <c:v>24.3</c:v>
                </c:pt>
                <c:pt idx="278">
                  <c:v>31.79</c:v>
                </c:pt>
                <c:pt idx="279">
                  <c:v>21.56</c:v>
                </c:pt>
                <c:pt idx="280">
                  <c:v>28.12</c:v>
                </c:pt>
                <c:pt idx="281">
                  <c:v>40.564999999999998</c:v>
                </c:pt>
                <c:pt idx="282">
                  <c:v>27.645</c:v>
                </c:pt>
                <c:pt idx="283">
                  <c:v>32.395000000000003</c:v>
                </c:pt>
                <c:pt idx="284">
                  <c:v>31.2</c:v>
                </c:pt>
                <c:pt idx="285">
                  <c:v>26.62</c:v>
                </c:pt>
                <c:pt idx="286">
                  <c:v>48.07</c:v>
                </c:pt>
                <c:pt idx="287">
                  <c:v>26.22</c:v>
                </c:pt>
                <c:pt idx="288">
                  <c:v>36.765000000000001</c:v>
                </c:pt>
                <c:pt idx="289">
                  <c:v>26.4</c:v>
                </c:pt>
                <c:pt idx="290">
                  <c:v>33.4</c:v>
                </c:pt>
                <c:pt idx="291">
                  <c:v>29.64</c:v>
                </c:pt>
                <c:pt idx="292">
                  <c:v>45.54</c:v>
                </c:pt>
                <c:pt idx="293">
                  <c:v>28.82</c:v>
                </c:pt>
                <c:pt idx="294">
                  <c:v>26.8</c:v>
                </c:pt>
                <c:pt idx="295">
                  <c:v>22.99</c:v>
                </c:pt>
                <c:pt idx="296">
                  <c:v>27.7</c:v>
                </c:pt>
                <c:pt idx="297">
                  <c:v>25.41</c:v>
                </c:pt>
                <c:pt idx="298">
                  <c:v>34.39</c:v>
                </c:pt>
                <c:pt idx="299">
                  <c:v>28.88</c:v>
                </c:pt>
                <c:pt idx="300">
                  <c:v>27.55</c:v>
                </c:pt>
                <c:pt idx="301">
                  <c:v>22.61</c:v>
                </c:pt>
                <c:pt idx="302">
                  <c:v>37.51</c:v>
                </c:pt>
                <c:pt idx="303">
                  <c:v>33</c:v>
                </c:pt>
                <c:pt idx="304">
                  <c:v>38</c:v>
                </c:pt>
                <c:pt idx="305">
                  <c:v>33.344999999999999</c:v>
                </c:pt>
                <c:pt idx="306">
                  <c:v>27.5</c:v>
                </c:pt>
                <c:pt idx="307">
                  <c:v>33.33</c:v>
                </c:pt>
                <c:pt idx="308">
                  <c:v>34.865000000000002</c:v>
                </c:pt>
                <c:pt idx="309">
                  <c:v>33.06</c:v>
                </c:pt>
                <c:pt idx="310">
                  <c:v>26.6</c:v>
                </c:pt>
                <c:pt idx="311">
                  <c:v>24.7</c:v>
                </c:pt>
                <c:pt idx="312">
                  <c:v>35.97</c:v>
                </c:pt>
                <c:pt idx="313">
                  <c:v>35.86</c:v>
                </c:pt>
                <c:pt idx="314">
                  <c:v>31.4</c:v>
                </c:pt>
                <c:pt idx="315">
                  <c:v>33.25</c:v>
                </c:pt>
                <c:pt idx="316">
                  <c:v>32.204999999999998</c:v>
                </c:pt>
                <c:pt idx="317">
                  <c:v>32.774999999999999</c:v>
                </c:pt>
                <c:pt idx="318">
                  <c:v>27.645</c:v>
                </c:pt>
                <c:pt idx="319">
                  <c:v>37.335000000000001</c:v>
                </c:pt>
                <c:pt idx="320">
                  <c:v>25.27</c:v>
                </c:pt>
                <c:pt idx="321">
                  <c:v>29.64</c:v>
                </c:pt>
                <c:pt idx="322">
                  <c:v>30.8</c:v>
                </c:pt>
                <c:pt idx="323">
                  <c:v>40.945</c:v>
                </c:pt>
                <c:pt idx="324">
                  <c:v>27.2</c:v>
                </c:pt>
                <c:pt idx="325">
                  <c:v>34.104999999999997</c:v>
                </c:pt>
                <c:pt idx="326">
                  <c:v>23.21</c:v>
                </c:pt>
                <c:pt idx="327">
                  <c:v>36.479999999999997</c:v>
                </c:pt>
                <c:pt idx="328">
                  <c:v>33.799999999999997</c:v>
                </c:pt>
                <c:pt idx="329">
                  <c:v>36.700000000000003</c:v>
                </c:pt>
                <c:pt idx="330">
                  <c:v>36.384999999999998</c:v>
                </c:pt>
                <c:pt idx="331">
                  <c:v>27.36</c:v>
                </c:pt>
                <c:pt idx="332">
                  <c:v>31.16</c:v>
                </c:pt>
                <c:pt idx="333">
                  <c:v>28.785</c:v>
                </c:pt>
                <c:pt idx="334">
                  <c:v>35.72</c:v>
                </c:pt>
                <c:pt idx="335">
                  <c:v>34.5</c:v>
                </c:pt>
                <c:pt idx="336">
                  <c:v>25.74</c:v>
                </c:pt>
                <c:pt idx="337">
                  <c:v>27.55</c:v>
                </c:pt>
                <c:pt idx="338">
                  <c:v>32.299999999999997</c:v>
                </c:pt>
                <c:pt idx="339">
                  <c:v>27.72</c:v>
                </c:pt>
                <c:pt idx="340">
                  <c:v>27.6</c:v>
                </c:pt>
                <c:pt idx="341">
                  <c:v>30.02</c:v>
                </c:pt>
                <c:pt idx="342">
                  <c:v>27.55</c:v>
                </c:pt>
                <c:pt idx="343">
                  <c:v>36.765000000000001</c:v>
                </c:pt>
                <c:pt idx="344">
                  <c:v>41.47</c:v>
                </c:pt>
                <c:pt idx="345">
                  <c:v>29.26</c:v>
                </c:pt>
                <c:pt idx="346">
                  <c:v>35.75</c:v>
                </c:pt>
                <c:pt idx="347">
                  <c:v>33.344999999999999</c:v>
                </c:pt>
                <c:pt idx="348">
                  <c:v>29.92</c:v>
                </c:pt>
                <c:pt idx="349">
                  <c:v>27.835000000000001</c:v>
                </c:pt>
                <c:pt idx="350">
                  <c:v>23.18</c:v>
                </c:pt>
                <c:pt idx="351">
                  <c:v>25.6</c:v>
                </c:pt>
                <c:pt idx="352">
                  <c:v>27.7</c:v>
                </c:pt>
                <c:pt idx="353">
                  <c:v>35.244999999999997</c:v>
                </c:pt>
                <c:pt idx="354">
                  <c:v>38.28</c:v>
                </c:pt>
                <c:pt idx="355">
                  <c:v>27.6</c:v>
                </c:pt>
                <c:pt idx="356">
                  <c:v>43.89</c:v>
                </c:pt>
                <c:pt idx="357">
                  <c:v>29.83</c:v>
                </c:pt>
                <c:pt idx="358">
                  <c:v>41.91</c:v>
                </c:pt>
                <c:pt idx="359">
                  <c:v>20.79</c:v>
                </c:pt>
                <c:pt idx="360">
                  <c:v>32.299999999999997</c:v>
                </c:pt>
                <c:pt idx="361">
                  <c:v>30.5</c:v>
                </c:pt>
                <c:pt idx="362">
                  <c:v>21.7</c:v>
                </c:pt>
                <c:pt idx="363">
                  <c:v>26.4</c:v>
                </c:pt>
                <c:pt idx="364">
                  <c:v>21.89</c:v>
                </c:pt>
                <c:pt idx="365">
                  <c:v>30.78</c:v>
                </c:pt>
                <c:pt idx="366">
                  <c:v>32.299999999999997</c:v>
                </c:pt>
                <c:pt idx="367">
                  <c:v>24.984999999999999</c:v>
                </c:pt>
                <c:pt idx="368">
                  <c:v>32.015000000000001</c:v>
                </c:pt>
                <c:pt idx="369">
                  <c:v>30.4</c:v>
                </c:pt>
                <c:pt idx="370">
                  <c:v>21.09</c:v>
                </c:pt>
                <c:pt idx="371">
                  <c:v>22.23</c:v>
                </c:pt>
                <c:pt idx="372">
                  <c:v>33.155000000000001</c:v>
                </c:pt>
                <c:pt idx="373">
                  <c:v>32.9</c:v>
                </c:pt>
                <c:pt idx="374">
                  <c:v>33.33</c:v>
                </c:pt>
                <c:pt idx="375">
                  <c:v>28.31</c:v>
                </c:pt>
                <c:pt idx="376">
                  <c:v>24.89</c:v>
                </c:pt>
                <c:pt idx="377">
                  <c:v>40.15</c:v>
                </c:pt>
                <c:pt idx="378">
                  <c:v>30.114999999999998</c:v>
                </c:pt>
                <c:pt idx="379">
                  <c:v>31.46</c:v>
                </c:pt>
                <c:pt idx="380">
                  <c:v>17.954999999999998</c:v>
                </c:pt>
                <c:pt idx="381">
                  <c:v>30.684999999999999</c:v>
                </c:pt>
                <c:pt idx="382">
                  <c:v>33</c:v>
                </c:pt>
                <c:pt idx="383">
                  <c:v>43.34</c:v>
                </c:pt>
                <c:pt idx="384">
                  <c:v>22.135000000000002</c:v>
                </c:pt>
                <c:pt idx="385">
                  <c:v>34.4</c:v>
                </c:pt>
                <c:pt idx="386">
                  <c:v>39.049999999999997</c:v>
                </c:pt>
                <c:pt idx="387">
                  <c:v>25.364999999999998</c:v>
                </c:pt>
                <c:pt idx="388">
                  <c:v>22.61</c:v>
                </c:pt>
                <c:pt idx="389">
                  <c:v>30.21</c:v>
                </c:pt>
                <c:pt idx="390">
                  <c:v>35.625</c:v>
                </c:pt>
                <c:pt idx="391">
                  <c:v>37.43</c:v>
                </c:pt>
                <c:pt idx="392">
                  <c:v>31.445</c:v>
                </c:pt>
                <c:pt idx="393">
                  <c:v>31.35</c:v>
                </c:pt>
                <c:pt idx="394">
                  <c:v>32.299999999999997</c:v>
                </c:pt>
                <c:pt idx="395">
                  <c:v>19.855</c:v>
                </c:pt>
                <c:pt idx="396">
                  <c:v>34.4</c:v>
                </c:pt>
                <c:pt idx="397">
                  <c:v>31.02</c:v>
                </c:pt>
                <c:pt idx="398">
                  <c:v>25.6</c:v>
                </c:pt>
                <c:pt idx="399">
                  <c:v>38.17</c:v>
                </c:pt>
                <c:pt idx="400">
                  <c:v>20.6</c:v>
                </c:pt>
                <c:pt idx="401">
                  <c:v>47.52</c:v>
                </c:pt>
                <c:pt idx="402">
                  <c:v>32.965000000000003</c:v>
                </c:pt>
                <c:pt idx="403">
                  <c:v>32.299999999999997</c:v>
                </c:pt>
                <c:pt idx="404">
                  <c:v>20.399999999999999</c:v>
                </c:pt>
                <c:pt idx="405">
                  <c:v>38.380000000000003</c:v>
                </c:pt>
                <c:pt idx="406">
                  <c:v>24.31</c:v>
                </c:pt>
                <c:pt idx="407">
                  <c:v>23.6</c:v>
                </c:pt>
                <c:pt idx="408">
                  <c:v>21.12</c:v>
                </c:pt>
                <c:pt idx="409">
                  <c:v>30.03</c:v>
                </c:pt>
                <c:pt idx="410">
                  <c:v>17.48</c:v>
                </c:pt>
                <c:pt idx="411">
                  <c:v>20.234999999999999</c:v>
                </c:pt>
                <c:pt idx="412">
                  <c:v>17.195</c:v>
                </c:pt>
                <c:pt idx="413">
                  <c:v>23.9</c:v>
                </c:pt>
                <c:pt idx="414">
                  <c:v>35.15</c:v>
                </c:pt>
                <c:pt idx="415">
                  <c:v>35.64</c:v>
                </c:pt>
                <c:pt idx="416">
                  <c:v>34.1</c:v>
                </c:pt>
                <c:pt idx="417">
                  <c:v>22.6</c:v>
                </c:pt>
                <c:pt idx="418">
                  <c:v>39.159999999999997</c:v>
                </c:pt>
                <c:pt idx="419">
                  <c:v>26.98</c:v>
                </c:pt>
                <c:pt idx="420">
                  <c:v>33.880000000000003</c:v>
                </c:pt>
                <c:pt idx="421">
                  <c:v>35.86</c:v>
                </c:pt>
                <c:pt idx="422">
                  <c:v>32.774999999999999</c:v>
                </c:pt>
                <c:pt idx="423">
                  <c:v>30.59</c:v>
                </c:pt>
                <c:pt idx="424">
                  <c:v>30.2</c:v>
                </c:pt>
                <c:pt idx="425">
                  <c:v>24.31</c:v>
                </c:pt>
                <c:pt idx="426">
                  <c:v>27.265000000000001</c:v>
                </c:pt>
                <c:pt idx="427">
                  <c:v>29.164999999999999</c:v>
                </c:pt>
                <c:pt idx="428">
                  <c:v>16.815000000000001</c:v>
                </c:pt>
                <c:pt idx="429">
                  <c:v>30.4</c:v>
                </c:pt>
                <c:pt idx="430">
                  <c:v>33.1</c:v>
                </c:pt>
                <c:pt idx="431">
                  <c:v>20.234999999999999</c:v>
                </c:pt>
                <c:pt idx="432">
                  <c:v>26.9</c:v>
                </c:pt>
                <c:pt idx="433">
                  <c:v>30.5</c:v>
                </c:pt>
                <c:pt idx="434">
                  <c:v>28.594999999999999</c:v>
                </c:pt>
                <c:pt idx="435">
                  <c:v>33.11</c:v>
                </c:pt>
                <c:pt idx="436">
                  <c:v>31.73</c:v>
                </c:pt>
                <c:pt idx="437">
                  <c:v>28.9</c:v>
                </c:pt>
                <c:pt idx="438">
                  <c:v>46.75</c:v>
                </c:pt>
                <c:pt idx="439">
                  <c:v>29.45</c:v>
                </c:pt>
                <c:pt idx="440">
                  <c:v>32.68</c:v>
                </c:pt>
                <c:pt idx="441">
                  <c:v>33.5</c:v>
                </c:pt>
                <c:pt idx="442">
                  <c:v>43.01</c:v>
                </c:pt>
                <c:pt idx="443">
                  <c:v>36.520000000000003</c:v>
                </c:pt>
                <c:pt idx="444">
                  <c:v>26.695</c:v>
                </c:pt>
                <c:pt idx="445">
                  <c:v>33.1</c:v>
                </c:pt>
                <c:pt idx="446">
                  <c:v>29.64</c:v>
                </c:pt>
                <c:pt idx="447">
                  <c:v>25.65</c:v>
                </c:pt>
                <c:pt idx="448">
                  <c:v>29.6</c:v>
                </c:pt>
                <c:pt idx="449">
                  <c:v>38.6</c:v>
                </c:pt>
                <c:pt idx="450">
                  <c:v>29.6</c:v>
                </c:pt>
                <c:pt idx="451">
                  <c:v>24.13</c:v>
                </c:pt>
                <c:pt idx="452">
                  <c:v>23.4</c:v>
                </c:pt>
                <c:pt idx="453">
                  <c:v>29.734999999999999</c:v>
                </c:pt>
                <c:pt idx="454">
                  <c:v>46.53</c:v>
                </c:pt>
                <c:pt idx="455">
                  <c:v>37.4</c:v>
                </c:pt>
                <c:pt idx="456">
                  <c:v>30.14</c:v>
                </c:pt>
                <c:pt idx="457">
                  <c:v>30.495000000000001</c:v>
                </c:pt>
                <c:pt idx="458">
                  <c:v>39.6</c:v>
                </c:pt>
                <c:pt idx="459">
                  <c:v>33</c:v>
                </c:pt>
                <c:pt idx="460">
                  <c:v>36.630000000000003</c:v>
                </c:pt>
                <c:pt idx="461">
                  <c:v>30</c:v>
                </c:pt>
                <c:pt idx="462">
                  <c:v>38.094999999999999</c:v>
                </c:pt>
                <c:pt idx="463">
                  <c:v>25.934999999999999</c:v>
                </c:pt>
                <c:pt idx="464">
                  <c:v>25.175000000000001</c:v>
                </c:pt>
                <c:pt idx="465">
                  <c:v>28.38</c:v>
                </c:pt>
                <c:pt idx="466">
                  <c:v>28.7</c:v>
                </c:pt>
                <c:pt idx="467">
                  <c:v>33.82</c:v>
                </c:pt>
                <c:pt idx="468">
                  <c:v>24.32</c:v>
                </c:pt>
                <c:pt idx="469">
                  <c:v>24.09</c:v>
                </c:pt>
                <c:pt idx="470">
                  <c:v>32.67</c:v>
                </c:pt>
                <c:pt idx="471">
                  <c:v>30.114999999999998</c:v>
                </c:pt>
                <c:pt idx="472">
                  <c:v>29.8</c:v>
                </c:pt>
                <c:pt idx="473">
                  <c:v>33.344999999999999</c:v>
                </c:pt>
                <c:pt idx="474">
                  <c:v>25.1</c:v>
                </c:pt>
                <c:pt idx="475">
                  <c:v>28.31</c:v>
                </c:pt>
                <c:pt idx="476">
                  <c:v>28.5</c:v>
                </c:pt>
                <c:pt idx="477">
                  <c:v>35.625</c:v>
                </c:pt>
                <c:pt idx="478">
                  <c:v>36.85</c:v>
                </c:pt>
                <c:pt idx="479">
                  <c:v>32.56</c:v>
                </c:pt>
                <c:pt idx="480">
                  <c:v>41.325000000000003</c:v>
                </c:pt>
                <c:pt idx="481">
                  <c:v>37.51</c:v>
                </c:pt>
                <c:pt idx="482">
                  <c:v>31.35</c:v>
                </c:pt>
                <c:pt idx="483">
                  <c:v>39.5</c:v>
                </c:pt>
                <c:pt idx="484">
                  <c:v>34.299999999999997</c:v>
                </c:pt>
                <c:pt idx="485">
                  <c:v>31.065000000000001</c:v>
                </c:pt>
                <c:pt idx="486">
                  <c:v>21.47</c:v>
                </c:pt>
                <c:pt idx="487">
                  <c:v>28.7</c:v>
                </c:pt>
                <c:pt idx="488">
                  <c:v>38.06</c:v>
                </c:pt>
                <c:pt idx="489">
                  <c:v>31.16</c:v>
                </c:pt>
                <c:pt idx="490">
                  <c:v>32.9</c:v>
                </c:pt>
                <c:pt idx="491">
                  <c:v>25.08</c:v>
                </c:pt>
                <c:pt idx="492">
                  <c:v>25.08</c:v>
                </c:pt>
                <c:pt idx="493">
                  <c:v>43.4</c:v>
                </c:pt>
                <c:pt idx="494">
                  <c:v>25.7</c:v>
                </c:pt>
                <c:pt idx="495">
                  <c:v>27.93</c:v>
                </c:pt>
                <c:pt idx="496">
                  <c:v>23.6</c:v>
                </c:pt>
                <c:pt idx="497">
                  <c:v>28.7</c:v>
                </c:pt>
                <c:pt idx="498">
                  <c:v>23.98</c:v>
                </c:pt>
                <c:pt idx="499">
                  <c:v>39.200000000000003</c:v>
                </c:pt>
                <c:pt idx="500">
                  <c:v>34.4</c:v>
                </c:pt>
                <c:pt idx="501">
                  <c:v>26.03</c:v>
                </c:pt>
                <c:pt idx="502">
                  <c:v>23.21</c:v>
                </c:pt>
                <c:pt idx="503">
                  <c:v>30.25</c:v>
                </c:pt>
                <c:pt idx="504">
                  <c:v>28.93</c:v>
                </c:pt>
                <c:pt idx="505">
                  <c:v>30.875</c:v>
                </c:pt>
                <c:pt idx="506">
                  <c:v>31.35</c:v>
                </c:pt>
                <c:pt idx="507">
                  <c:v>23.75</c:v>
                </c:pt>
                <c:pt idx="508">
                  <c:v>25.27</c:v>
                </c:pt>
                <c:pt idx="509">
                  <c:v>28.7</c:v>
                </c:pt>
                <c:pt idx="510">
                  <c:v>32.11</c:v>
                </c:pt>
                <c:pt idx="511">
                  <c:v>33.659999999999997</c:v>
                </c:pt>
                <c:pt idx="512">
                  <c:v>22.42</c:v>
                </c:pt>
                <c:pt idx="513">
                  <c:v>30.4</c:v>
                </c:pt>
                <c:pt idx="514">
                  <c:v>28.3</c:v>
                </c:pt>
                <c:pt idx="515">
                  <c:v>35.700000000000003</c:v>
                </c:pt>
                <c:pt idx="516">
                  <c:v>35.31</c:v>
                </c:pt>
                <c:pt idx="517">
                  <c:v>30.495000000000001</c:v>
                </c:pt>
                <c:pt idx="518">
                  <c:v>31</c:v>
                </c:pt>
                <c:pt idx="519">
                  <c:v>30.875</c:v>
                </c:pt>
                <c:pt idx="520">
                  <c:v>27.36</c:v>
                </c:pt>
                <c:pt idx="521">
                  <c:v>44.22</c:v>
                </c:pt>
                <c:pt idx="522">
                  <c:v>33.914999999999999</c:v>
                </c:pt>
                <c:pt idx="523">
                  <c:v>37.729999999999997</c:v>
                </c:pt>
                <c:pt idx="524">
                  <c:v>26.07</c:v>
                </c:pt>
                <c:pt idx="525">
                  <c:v>33.880000000000003</c:v>
                </c:pt>
                <c:pt idx="526">
                  <c:v>30.59</c:v>
                </c:pt>
                <c:pt idx="527">
                  <c:v>25.8</c:v>
                </c:pt>
                <c:pt idx="528">
                  <c:v>39.424999999999997</c:v>
                </c:pt>
                <c:pt idx="529">
                  <c:v>25.46</c:v>
                </c:pt>
                <c:pt idx="530">
                  <c:v>42.13</c:v>
                </c:pt>
                <c:pt idx="531">
                  <c:v>31.73</c:v>
                </c:pt>
                <c:pt idx="532">
                  <c:v>29.7</c:v>
                </c:pt>
                <c:pt idx="533">
                  <c:v>36.19</c:v>
                </c:pt>
                <c:pt idx="534">
                  <c:v>40.479999999999997</c:v>
                </c:pt>
                <c:pt idx="535">
                  <c:v>28.024999999999999</c:v>
                </c:pt>
                <c:pt idx="536">
                  <c:v>38.9</c:v>
                </c:pt>
                <c:pt idx="537">
                  <c:v>30.2</c:v>
                </c:pt>
                <c:pt idx="538">
                  <c:v>28.05</c:v>
                </c:pt>
                <c:pt idx="539">
                  <c:v>31.35</c:v>
                </c:pt>
                <c:pt idx="540">
                  <c:v>38</c:v>
                </c:pt>
                <c:pt idx="541">
                  <c:v>31.79</c:v>
                </c:pt>
                <c:pt idx="542">
                  <c:v>36.299999999999997</c:v>
                </c:pt>
                <c:pt idx="543">
                  <c:v>47.41</c:v>
                </c:pt>
                <c:pt idx="544">
                  <c:v>30.21</c:v>
                </c:pt>
                <c:pt idx="545">
                  <c:v>25.84</c:v>
                </c:pt>
                <c:pt idx="546">
                  <c:v>35.435000000000002</c:v>
                </c:pt>
                <c:pt idx="547">
                  <c:v>46.7</c:v>
                </c:pt>
                <c:pt idx="548">
                  <c:v>28.594999999999999</c:v>
                </c:pt>
                <c:pt idx="549">
                  <c:v>46.2</c:v>
                </c:pt>
                <c:pt idx="550">
                  <c:v>30.8</c:v>
                </c:pt>
                <c:pt idx="551">
                  <c:v>28.93</c:v>
                </c:pt>
                <c:pt idx="552">
                  <c:v>21.4</c:v>
                </c:pt>
                <c:pt idx="553">
                  <c:v>31.73</c:v>
                </c:pt>
                <c:pt idx="554">
                  <c:v>41.325000000000003</c:v>
                </c:pt>
                <c:pt idx="555">
                  <c:v>23.8</c:v>
                </c:pt>
                <c:pt idx="556">
                  <c:v>33.44</c:v>
                </c:pt>
                <c:pt idx="557">
                  <c:v>34.21</c:v>
                </c:pt>
                <c:pt idx="558">
                  <c:v>34.104999999999997</c:v>
                </c:pt>
                <c:pt idx="559">
                  <c:v>35.53</c:v>
                </c:pt>
                <c:pt idx="560">
                  <c:v>19.95</c:v>
                </c:pt>
                <c:pt idx="561">
                  <c:v>32.68</c:v>
                </c:pt>
                <c:pt idx="562">
                  <c:v>30.5</c:v>
                </c:pt>
                <c:pt idx="563">
                  <c:v>44.77</c:v>
                </c:pt>
                <c:pt idx="564">
                  <c:v>32.119999999999997</c:v>
                </c:pt>
                <c:pt idx="565">
                  <c:v>30.495000000000001</c:v>
                </c:pt>
                <c:pt idx="566">
                  <c:v>40.564999999999998</c:v>
                </c:pt>
                <c:pt idx="567">
                  <c:v>30.59</c:v>
                </c:pt>
                <c:pt idx="568">
                  <c:v>31.9</c:v>
                </c:pt>
                <c:pt idx="569">
                  <c:v>40.564999999999998</c:v>
                </c:pt>
                <c:pt idx="570">
                  <c:v>29.1</c:v>
                </c:pt>
                <c:pt idx="571">
                  <c:v>37.29</c:v>
                </c:pt>
                <c:pt idx="572">
                  <c:v>43.12</c:v>
                </c:pt>
                <c:pt idx="573">
                  <c:v>36.86</c:v>
                </c:pt>
                <c:pt idx="574">
                  <c:v>34.295000000000002</c:v>
                </c:pt>
                <c:pt idx="575">
                  <c:v>27.17</c:v>
                </c:pt>
                <c:pt idx="576">
                  <c:v>26.84</c:v>
                </c:pt>
                <c:pt idx="577">
                  <c:v>38.094999999999999</c:v>
                </c:pt>
                <c:pt idx="578">
                  <c:v>30.2</c:v>
                </c:pt>
                <c:pt idx="579">
                  <c:v>23.465</c:v>
                </c:pt>
                <c:pt idx="580">
                  <c:v>25.46</c:v>
                </c:pt>
                <c:pt idx="581">
                  <c:v>30.59</c:v>
                </c:pt>
                <c:pt idx="582">
                  <c:v>45.43</c:v>
                </c:pt>
                <c:pt idx="583">
                  <c:v>23.65</c:v>
                </c:pt>
                <c:pt idx="584">
                  <c:v>20.7</c:v>
                </c:pt>
                <c:pt idx="585">
                  <c:v>28.27</c:v>
                </c:pt>
                <c:pt idx="586">
                  <c:v>20.234999999999999</c:v>
                </c:pt>
                <c:pt idx="587">
                  <c:v>30.21</c:v>
                </c:pt>
                <c:pt idx="588">
                  <c:v>35.909999999999997</c:v>
                </c:pt>
                <c:pt idx="589">
                  <c:v>30.69</c:v>
                </c:pt>
                <c:pt idx="590">
                  <c:v>29</c:v>
                </c:pt>
                <c:pt idx="591">
                  <c:v>19.57</c:v>
                </c:pt>
                <c:pt idx="592">
                  <c:v>31.13</c:v>
                </c:pt>
                <c:pt idx="593">
                  <c:v>21.85</c:v>
                </c:pt>
                <c:pt idx="594">
                  <c:v>40.26</c:v>
                </c:pt>
                <c:pt idx="595">
                  <c:v>33.725000000000001</c:v>
                </c:pt>
                <c:pt idx="596">
                  <c:v>29.48</c:v>
                </c:pt>
                <c:pt idx="597">
                  <c:v>33.25</c:v>
                </c:pt>
                <c:pt idx="598">
                  <c:v>32.6</c:v>
                </c:pt>
                <c:pt idx="599">
                  <c:v>37.524999999999999</c:v>
                </c:pt>
                <c:pt idx="600">
                  <c:v>39.159999999999997</c:v>
                </c:pt>
                <c:pt idx="601">
                  <c:v>31.635000000000002</c:v>
                </c:pt>
                <c:pt idx="602">
                  <c:v>25.3</c:v>
                </c:pt>
                <c:pt idx="603">
                  <c:v>39.049999999999997</c:v>
                </c:pt>
                <c:pt idx="604">
                  <c:v>28.31</c:v>
                </c:pt>
                <c:pt idx="605">
                  <c:v>34.1</c:v>
                </c:pt>
                <c:pt idx="606">
                  <c:v>25.175000000000001</c:v>
                </c:pt>
                <c:pt idx="607">
                  <c:v>23.655000000000001</c:v>
                </c:pt>
                <c:pt idx="608">
                  <c:v>26.98</c:v>
                </c:pt>
                <c:pt idx="609">
                  <c:v>37.799999999999997</c:v>
                </c:pt>
                <c:pt idx="610">
                  <c:v>29.37</c:v>
                </c:pt>
                <c:pt idx="611">
                  <c:v>34.799999999999997</c:v>
                </c:pt>
                <c:pt idx="612">
                  <c:v>33.155000000000001</c:v>
                </c:pt>
                <c:pt idx="613">
                  <c:v>19</c:v>
                </c:pt>
                <c:pt idx="614">
                  <c:v>33</c:v>
                </c:pt>
                <c:pt idx="615">
                  <c:v>36.630000000000003</c:v>
                </c:pt>
                <c:pt idx="616">
                  <c:v>28.594999999999999</c:v>
                </c:pt>
                <c:pt idx="617">
                  <c:v>25.6</c:v>
                </c:pt>
                <c:pt idx="618">
                  <c:v>33.11</c:v>
                </c:pt>
                <c:pt idx="619">
                  <c:v>37.1</c:v>
                </c:pt>
                <c:pt idx="620">
                  <c:v>31.4</c:v>
                </c:pt>
                <c:pt idx="621">
                  <c:v>34.1</c:v>
                </c:pt>
                <c:pt idx="622">
                  <c:v>21.3</c:v>
                </c:pt>
                <c:pt idx="623">
                  <c:v>33.534999999999997</c:v>
                </c:pt>
                <c:pt idx="624">
                  <c:v>28.785</c:v>
                </c:pt>
                <c:pt idx="625">
                  <c:v>26.03</c:v>
                </c:pt>
                <c:pt idx="626">
                  <c:v>28.88</c:v>
                </c:pt>
                <c:pt idx="627">
                  <c:v>42.46</c:v>
                </c:pt>
                <c:pt idx="628">
                  <c:v>38</c:v>
                </c:pt>
                <c:pt idx="629">
                  <c:v>38.950000000000003</c:v>
                </c:pt>
                <c:pt idx="630">
                  <c:v>36.1</c:v>
                </c:pt>
                <c:pt idx="631">
                  <c:v>29.3</c:v>
                </c:pt>
                <c:pt idx="632">
                  <c:v>35.53</c:v>
                </c:pt>
                <c:pt idx="633">
                  <c:v>22.704999999999998</c:v>
                </c:pt>
                <c:pt idx="634">
                  <c:v>39.700000000000003</c:v>
                </c:pt>
                <c:pt idx="635">
                  <c:v>38.19</c:v>
                </c:pt>
                <c:pt idx="636">
                  <c:v>24.51</c:v>
                </c:pt>
                <c:pt idx="637">
                  <c:v>38.094999999999999</c:v>
                </c:pt>
                <c:pt idx="638">
                  <c:v>26.41</c:v>
                </c:pt>
                <c:pt idx="639">
                  <c:v>33.659999999999997</c:v>
                </c:pt>
                <c:pt idx="640">
                  <c:v>42.4</c:v>
                </c:pt>
                <c:pt idx="641">
                  <c:v>28.31</c:v>
                </c:pt>
                <c:pt idx="642">
                  <c:v>33.914999999999999</c:v>
                </c:pt>
                <c:pt idx="643">
                  <c:v>34.96</c:v>
                </c:pt>
                <c:pt idx="644">
                  <c:v>35.31</c:v>
                </c:pt>
                <c:pt idx="645">
                  <c:v>30.78</c:v>
                </c:pt>
                <c:pt idx="646">
                  <c:v>26.22</c:v>
                </c:pt>
                <c:pt idx="647">
                  <c:v>23.37</c:v>
                </c:pt>
                <c:pt idx="648">
                  <c:v>28.5</c:v>
                </c:pt>
                <c:pt idx="649">
                  <c:v>32.965000000000003</c:v>
                </c:pt>
                <c:pt idx="650">
                  <c:v>42.68</c:v>
                </c:pt>
                <c:pt idx="651">
                  <c:v>39.6</c:v>
                </c:pt>
                <c:pt idx="652">
                  <c:v>31.13</c:v>
                </c:pt>
                <c:pt idx="653">
                  <c:v>36.299999999999997</c:v>
                </c:pt>
                <c:pt idx="654">
                  <c:v>35.200000000000003</c:v>
                </c:pt>
                <c:pt idx="655">
                  <c:v>25.3</c:v>
                </c:pt>
                <c:pt idx="656">
                  <c:v>42.4</c:v>
                </c:pt>
                <c:pt idx="657">
                  <c:v>33.155000000000001</c:v>
                </c:pt>
                <c:pt idx="658">
                  <c:v>35.909999999999997</c:v>
                </c:pt>
                <c:pt idx="659">
                  <c:v>28.785</c:v>
                </c:pt>
                <c:pt idx="660">
                  <c:v>46.53</c:v>
                </c:pt>
                <c:pt idx="661">
                  <c:v>23.98</c:v>
                </c:pt>
                <c:pt idx="662">
                  <c:v>31.54</c:v>
                </c:pt>
                <c:pt idx="663">
                  <c:v>33.659999999999997</c:v>
                </c:pt>
                <c:pt idx="664">
                  <c:v>22.99</c:v>
                </c:pt>
                <c:pt idx="665">
                  <c:v>38.06</c:v>
                </c:pt>
                <c:pt idx="666">
                  <c:v>28.7</c:v>
                </c:pt>
                <c:pt idx="667">
                  <c:v>32.774999999999999</c:v>
                </c:pt>
                <c:pt idx="668">
                  <c:v>32.015000000000001</c:v>
                </c:pt>
                <c:pt idx="669">
                  <c:v>29.81</c:v>
                </c:pt>
                <c:pt idx="670">
                  <c:v>31.57</c:v>
                </c:pt>
                <c:pt idx="671">
                  <c:v>31.16</c:v>
                </c:pt>
                <c:pt idx="672">
                  <c:v>29.7</c:v>
                </c:pt>
                <c:pt idx="673">
                  <c:v>31.02</c:v>
                </c:pt>
                <c:pt idx="674">
                  <c:v>43.89</c:v>
                </c:pt>
                <c:pt idx="675">
                  <c:v>21.375</c:v>
                </c:pt>
                <c:pt idx="676">
                  <c:v>40.81</c:v>
                </c:pt>
                <c:pt idx="677">
                  <c:v>31.35</c:v>
                </c:pt>
                <c:pt idx="678">
                  <c:v>36.1</c:v>
                </c:pt>
                <c:pt idx="679">
                  <c:v>23.18</c:v>
                </c:pt>
                <c:pt idx="680">
                  <c:v>17.399999999999999</c:v>
                </c:pt>
                <c:pt idx="681">
                  <c:v>20.3</c:v>
                </c:pt>
                <c:pt idx="682">
                  <c:v>35.299999999999997</c:v>
                </c:pt>
                <c:pt idx="683">
                  <c:v>24.32</c:v>
                </c:pt>
                <c:pt idx="684">
                  <c:v>18.5</c:v>
                </c:pt>
                <c:pt idx="685">
                  <c:v>26.41</c:v>
                </c:pt>
                <c:pt idx="686">
                  <c:v>26.125</c:v>
                </c:pt>
                <c:pt idx="687">
                  <c:v>41.69</c:v>
                </c:pt>
                <c:pt idx="688">
                  <c:v>24.1</c:v>
                </c:pt>
                <c:pt idx="689">
                  <c:v>31.13</c:v>
                </c:pt>
                <c:pt idx="690">
                  <c:v>27.36</c:v>
                </c:pt>
                <c:pt idx="691">
                  <c:v>36.200000000000003</c:v>
                </c:pt>
                <c:pt idx="692">
                  <c:v>32.395000000000003</c:v>
                </c:pt>
                <c:pt idx="693">
                  <c:v>23.655000000000001</c:v>
                </c:pt>
                <c:pt idx="694">
                  <c:v>34.799999999999997</c:v>
                </c:pt>
                <c:pt idx="695">
                  <c:v>40.185000000000002</c:v>
                </c:pt>
                <c:pt idx="696">
                  <c:v>32.299999999999997</c:v>
                </c:pt>
                <c:pt idx="697">
                  <c:v>35.75</c:v>
                </c:pt>
                <c:pt idx="698">
                  <c:v>33.725000000000001</c:v>
                </c:pt>
                <c:pt idx="699">
                  <c:v>39.270000000000003</c:v>
                </c:pt>
                <c:pt idx="700">
                  <c:v>34.869999999999997</c:v>
                </c:pt>
                <c:pt idx="701">
                  <c:v>44.744999999999997</c:v>
                </c:pt>
                <c:pt idx="702">
                  <c:v>41.47</c:v>
                </c:pt>
                <c:pt idx="703">
                  <c:v>26.41</c:v>
                </c:pt>
                <c:pt idx="704">
                  <c:v>29.545000000000002</c:v>
                </c:pt>
                <c:pt idx="705">
                  <c:v>32.9</c:v>
                </c:pt>
                <c:pt idx="706">
                  <c:v>38.06</c:v>
                </c:pt>
                <c:pt idx="707">
                  <c:v>28.69</c:v>
                </c:pt>
                <c:pt idx="708">
                  <c:v>30.495000000000001</c:v>
                </c:pt>
                <c:pt idx="709">
                  <c:v>27.74</c:v>
                </c:pt>
                <c:pt idx="710">
                  <c:v>35.200000000000003</c:v>
                </c:pt>
                <c:pt idx="711">
                  <c:v>23.54</c:v>
                </c:pt>
                <c:pt idx="712">
                  <c:v>30.684999999999999</c:v>
                </c:pt>
                <c:pt idx="713">
                  <c:v>40.47</c:v>
                </c:pt>
                <c:pt idx="714">
                  <c:v>22.6</c:v>
                </c:pt>
                <c:pt idx="715">
                  <c:v>28.9</c:v>
                </c:pt>
                <c:pt idx="716">
                  <c:v>22.61</c:v>
                </c:pt>
                <c:pt idx="717">
                  <c:v>24.32</c:v>
                </c:pt>
                <c:pt idx="718">
                  <c:v>36.67</c:v>
                </c:pt>
                <c:pt idx="719">
                  <c:v>33.44</c:v>
                </c:pt>
                <c:pt idx="720">
                  <c:v>40.659999999999997</c:v>
                </c:pt>
                <c:pt idx="721">
                  <c:v>36.6</c:v>
                </c:pt>
                <c:pt idx="722">
                  <c:v>37.4</c:v>
                </c:pt>
                <c:pt idx="723">
                  <c:v>35.4</c:v>
                </c:pt>
                <c:pt idx="724">
                  <c:v>27.074999999999999</c:v>
                </c:pt>
                <c:pt idx="725">
                  <c:v>39.049999999999997</c:v>
                </c:pt>
                <c:pt idx="726">
                  <c:v>28.405000000000001</c:v>
                </c:pt>
                <c:pt idx="727">
                  <c:v>21.754999999999999</c:v>
                </c:pt>
                <c:pt idx="728">
                  <c:v>40.28</c:v>
                </c:pt>
                <c:pt idx="729">
                  <c:v>36.08</c:v>
                </c:pt>
                <c:pt idx="730">
                  <c:v>24.42</c:v>
                </c:pt>
                <c:pt idx="731">
                  <c:v>21.4</c:v>
                </c:pt>
                <c:pt idx="732">
                  <c:v>30.1</c:v>
                </c:pt>
                <c:pt idx="733">
                  <c:v>27.265000000000001</c:v>
                </c:pt>
                <c:pt idx="734">
                  <c:v>32.1</c:v>
                </c:pt>
                <c:pt idx="735">
                  <c:v>34.770000000000003</c:v>
                </c:pt>
                <c:pt idx="736">
                  <c:v>38.39</c:v>
                </c:pt>
                <c:pt idx="737">
                  <c:v>23.7</c:v>
                </c:pt>
                <c:pt idx="738">
                  <c:v>31.73</c:v>
                </c:pt>
                <c:pt idx="739">
                  <c:v>35.5</c:v>
                </c:pt>
                <c:pt idx="740">
                  <c:v>24.035</c:v>
                </c:pt>
                <c:pt idx="741">
                  <c:v>29.15</c:v>
                </c:pt>
                <c:pt idx="742">
                  <c:v>34.104999999999997</c:v>
                </c:pt>
                <c:pt idx="743">
                  <c:v>26.62</c:v>
                </c:pt>
                <c:pt idx="744">
                  <c:v>26.41</c:v>
                </c:pt>
                <c:pt idx="745">
                  <c:v>30.114999999999998</c:v>
                </c:pt>
                <c:pt idx="746">
                  <c:v>27</c:v>
                </c:pt>
                <c:pt idx="747">
                  <c:v>21.754999999999999</c:v>
                </c:pt>
                <c:pt idx="748">
                  <c:v>36</c:v>
                </c:pt>
                <c:pt idx="749">
                  <c:v>30.875</c:v>
                </c:pt>
                <c:pt idx="750">
                  <c:v>26.4</c:v>
                </c:pt>
                <c:pt idx="751">
                  <c:v>28.975000000000001</c:v>
                </c:pt>
                <c:pt idx="752">
                  <c:v>37.905000000000001</c:v>
                </c:pt>
                <c:pt idx="753">
                  <c:v>22.77</c:v>
                </c:pt>
                <c:pt idx="754">
                  <c:v>33.630000000000003</c:v>
                </c:pt>
                <c:pt idx="755">
                  <c:v>27.645</c:v>
                </c:pt>
                <c:pt idx="756">
                  <c:v>22.8</c:v>
                </c:pt>
                <c:pt idx="757">
                  <c:v>27.83</c:v>
                </c:pt>
                <c:pt idx="758">
                  <c:v>37.43</c:v>
                </c:pt>
                <c:pt idx="759">
                  <c:v>38.17</c:v>
                </c:pt>
                <c:pt idx="760">
                  <c:v>34.58</c:v>
                </c:pt>
                <c:pt idx="761">
                  <c:v>35.200000000000003</c:v>
                </c:pt>
                <c:pt idx="762">
                  <c:v>27.1</c:v>
                </c:pt>
                <c:pt idx="763">
                  <c:v>26.03</c:v>
                </c:pt>
                <c:pt idx="764">
                  <c:v>25.175000000000001</c:v>
                </c:pt>
                <c:pt idx="765">
                  <c:v>31.824999999999999</c:v>
                </c:pt>
                <c:pt idx="766">
                  <c:v>32.299999999999997</c:v>
                </c:pt>
                <c:pt idx="767">
                  <c:v>29</c:v>
                </c:pt>
                <c:pt idx="768">
                  <c:v>39.700000000000003</c:v>
                </c:pt>
                <c:pt idx="769">
                  <c:v>19.475000000000001</c:v>
                </c:pt>
                <c:pt idx="770">
                  <c:v>36.1</c:v>
                </c:pt>
                <c:pt idx="771">
                  <c:v>26.7</c:v>
                </c:pt>
                <c:pt idx="772">
                  <c:v>36.479999999999997</c:v>
                </c:pt>
                <c:pt idx="773">
                  <c:v>28.88</c:v>
                </c:pt>
                <c:pt idx="774">
                  <c:v>34.200000000000003</c:v>
                </c:pt>
                <c:pt idx="775">
                  <c:v>33.33</c:v>
                </c:pt>
                <c:pt idx="776">
                  <c:v>32.299999999999997</c:v>
                </c:pt>
                <c:pt idx="777">
                  <c:v>39.805</c:v>
                </c:pt>
                <c:pt idx="778">
                  <c:v>34.32</c:v>
                </c:pt>
                <c:pt idx="779">
                  <c:v>28.88</c:v>
                </c:pt>
                <c:pt idx="780">
                  <c:v>24.4</c:v>
                </c:pt>
                <c:pt idx="781">
                  <c:v>41.14</c:v>
                </c:pt>
                <c:pt idx="782">
                  <c:v>35.97</c:v>
                </c:pt>
                <c:pt idx="783">
                  <c:v>27.6</c:v>
                </c:pt>
                <c:pt idx="784">
                  <c:v>29.26</c:v>
                </c:pt>
                <c:pt idx="785">
                  <c:v>27.7</c:v>
                </c:pt>
                <c:pt idx="786">
                  <c:v>36.954999999999998</c:v>
                </c:pt>
                <c:pt idx="787">
                  <c:v>36.86</c:v>
                </c:pt>
                <c:pt idx="788">
                  <c:v>22.515000000000001</c:v>
                </c:pt>
                <c:pt idx="789">
                  <c:v>29.92</c:v>
                </c:pt>
                <c:pt idx="790">
                  <c:v>41.8</c:v>
                </c:pt>
                <c:pt idx="791">
                  <c:v>27.6</c:v>
                </c:pt>
                <c:pt idx="792">
                  <c:v>23.18</c:v>
                </c:pt>
                <c:pt idx="793">
                  <c:v>20.9</c:v>
                </c:pt>
                <c:pt idx="794">
                  <c:v>31.92</c:v>
                </c:pt>
                <c:pt idx="795">
                  <c:v>28.5</c:v>
                </c:pt>
                <c:pt idx="796">
                  <c:v>44.22</c:v>
                </c:pt>
                <c:pt idx="797">
                  <c:v>22.895</c:v>
                </c:pt>
                <c:pt idx="798">
                  <c:v>33.1</c:v>
                </c:pt>
                <c:pt idx="799">
                  <c:v>24.795000000000002</c:v>
                </c:pt>
                <c:pt idx="800">
                  <c:v>26.18</c:v>
                </c:pt>
                <c:pt idx="801">
                  <c:v>35.97</c:v>
                </c:pt>
                <c:pt idx="802">
                  <c:v>22.3</c:v>
                </c:pt>
                <c:pt idx="803">
                  <c:v>42.24</c:v>
                </c:pt>
                <c:pt idx="804">
                  <c:v>26.51</c:v>
                </c:pt>
                <c:pt idx="805">
                  <c:v>35.814999999999998</c:v>
                </c:pt>
                <c:pt idx="806">
                  <c:v>41.42</c:v>
                </c:pt>
                <c:pt idx="807">
                  <c:v>36.575000000000003</c:v>
                </c:pt>
                <c:pt idx="808">
                  <c:v>30.14</c:v>
                </c:pt>
                <c:pt idx="809">
                  <c:v>25.84</c:v>
                </c:pt>
                <c:pt idx="810">
                  <c:v>30.8</c:v>
                </c:pt>
                <c:pt idx="811">
                  <c:v>42.94</c:v>
                </c:pt>
                <c:pt idx="812">
                  <c:v>21.01</c:v>
                </c:pt>
                <c:pt idx="813">
                  <c:v>22.515000000000001</c:v>
                </c:pt>
                <c:pt idx="814">
                  <c:v>34.43</c:v>
                </c:pt>
                <c:pt idx="815">
                  <c:v>31.46</c:v>
                </c:pt>
                <c:pt idx="816">
                  <c:v>24.225000000000001</c:v>
                </c:pt>
                <c:pt idx="817">
                  <c:v>37.1</c:v>
                </c:pt>
                <c:pt idx="818">
                  <c:v>26.125</c:v>
                </c:pt>
                <c:pt idx="819">
                  <c:v>35.53</c:v>
                </c:pt>
                <c:pt idx="820">
                  <c:v>33.700000000000003</c:v>
                </c:pt>
                <c:pt idx="821">
                  <c:v>17.670000000000002</c:v>
                </c:pt>
                <c:pt idx="822">
                  <c:v>31.13</c:v>
                </c:pt>
                <c:pt idx="823">
                  <c:v>29.81</c:v>
                </c:pt>
                <c:pt idx="824">
                  <c:v>24.32</c:v>
                </c:pt>
                <c:pt idx="825">
                  <c:v>31.824999999999999</c:v>
                </c:pt>
                <c:pt idx="826">
                  <c:v>31.79</c:v>
                </c:pt>
                <c:pt idx="827">
                  <c:v>28.024999999999999</c:v>
                </c:pt>
                <c:pt idx="828">
                  <c:v>30.78</c:v>
                </c:pt>
                <c:pt idx="829">
                  <c:v>21.85</c:v>
                </c:pt>
                <c:pt idx="830">
                  <c:v>33.1</c:v>
                </c:pt>
                <c:pt idx="831">
                  <c:v>25.84</c:v>
                </c:pt>
                <c:pt idx="832">
                  <c:v>23.844999999999999</c:v>
                </c:pt>
                <c:pt idx="833">
                  <c:v>34.39</c:v>
                </c:pt>
                <c:pt idx="834">
                  <c:v>33.82</c:v>
                </c:pt>
                <c:pt idx="835">
                  <c:v>35.97</c:v>
                </c:pt>
                <c:pt idx="836">
                  <c:v>31.5</c:v>
                </c:pt>
                <c:pt idx="837">
                  <c:v>28.31</c:v>
                </c:pt>
                <c:pt idx="838">
                  <c:v>23.465</c:v>
                </c:pt>
                <c:pt idx="839">
                  <c:v>31.35</c:v>
                </c:pt>
                <c:pt idx="840">
                  <c:v>31.1</c:v>
                </c:pt>
                <c:pt idx="841">
                  <c:v>24.7</c:v>
                </c:pt>
                <c:pt idx="842">
                  <c:v>32.78</c:v>
                </c:pt>
                <c:pt idx="843">
                  <c:v>29.81</c:v>
                </c:pt>
                <c:pt idx="844">
                  <c:v>30.495000000000001</c:v>
                </c:pt>
                <c:pt idx="845">
                  <c:v>32.450000000000003</c:v>
                </c:pt>
                <c:pt idx="846">
                  <c:v>34.200000000000003</c:v>
                </c:pt>
                <c:pt idx="847">
                  <c:v>50.38</c:v>
                </c:pt>
                <c:pt idx="848">
                  <c:v>24.1</c:v>
                </c:pt>
                <c:pt idx="849">
                  <c:v>32.774999999999999</c:v>
                </c:pt>
                <c:pt idx="850">
                  <c:v>30.78</c:v>
                </c:pt>
                <c:pt idx="851">
                  <c:v>32.299999999999997</c:v>
                </c:pt>
                <c:pt idx="852">
                  <c:v>35.53</c:v>
                </c:pt>
                <c:pt idx="853">
                  <c:v>23.75</c:v>
                </c:pt>
                <c:pt idx="854">
                  <c:v>23.844999999999999</c:v>
                </c:pt>
                <c:pt idx="855">
                  <c:v>29.6</c:v>
                </c:pt>
                <c:pt idx="856">
                  <c:v>33.11</c:v>
                </c:pt>
                <c:pt idx="857">
                  <c:v>24.13</c:v>
                </c:pt>
                <c:pt idx="858">
                  <c:v>32.229999999999997</c:v>
                </c:pt>
                <c:pt idx="859">
                  <c:v>28.1</c:v>
                </c:pt>
                <c:pt idx="860">
                  <c:v>47.6</c:v>
                </c:pt>
                <c:pt idx="861">
                  <c:v>28</c:v>
                </c:pt>
                <c:pt idx="862">
                  <c:v>33.534999999999997</c:v>
                </c:pt>
                <c:pt idx="863">
                  <c:v>19.855</c:v>
                </c:pt>
                <c:pt idx="864">
                  <c:v>25.4</c:v>
                </c:pt>
                <c:pt idx="865">
                  <c:v>29.9</c:v>
                </c:pt>
                <c:pt idx="866">
                  <c:v>37.29</c:v>
                </c:pt>
                <c:pt idx="867">
                  <c:v>43.7</c:v>
                </c:pt>
                <c:pt idx="868">
                  <c:v>23.655000000000001</c:v>
                </c:pt>
                <c:pt idx="869">
                  <c:v>24.3</c:v>
                </c:pt>
                <c:pt idx="870">
                  <c:v>36.200000000000003</c:v>
                </c:pt>
                <c:pt idx="871">
                  <c:v>29.48</c:v>
                </c:pt>
                <c:pt idx="872">
                  <c:v>24.86</c:v>
                </c:pt>
                <c:pt idx="873">
                  <c:v>30.1</c:v>
                </c:pt>
                <c:pt idx="874">
                  <c:v>21.85</c:v>
                </c:pt>
                <c:pt idx="875">
                  <c:v>28.12</c:v>
                </c:pt>
                <c:pt idx="876">
                  <c:v>27.1</c:v>
                </c:pt>
                <c:pt idx="877">
                  <c:v>33.44</c:v>
                </c:pt>
                <c:pt idx="878">
                  <c:v>28.8</c:v>
                </c:pt>
                <c:pt idx="879">
                  <c:v>29.5</c:v>
                </c:pt>
                <c:pt idx="880">
                  <c:v>34.799999999999997</c:v>
                </c:pt>
                <c:pt idx="881">
                  <c:v>27.36</c:v>
                </c:pt>
                <c:pt idx="882">
                  <c:v>22.135000000000002</c:v>
                </c:pt>
                <c:pt idx="883">
                  <c:v>37.049999999999997</c:v>
                </c:pt>
                <c:pt idx="884">
                  <c:v>26.695</c:v>
                </c:pt>
                <c:pt idx="885">
                  <c:v>28.93</c:v>
                </c:pt>
                <c:pt idx="886">
                  <c:v>28.975000000000001</c:v>
                </c:pt>
                <c:pt idx="887">
                  <c:v>30.02</c:v>
                </c:pt>
                <c:pt idx="888">
                  <c:v>39.5</c:v>
                </c:pt>
                <c:pt idx="889">
                  <c:v>33.630000000000003</c:v>
                </c:pt>
                <c:pt idx="890">
                  <c:v>26.885000000000002</c:v>
                </c:pt>
                <c:pt idx="891">
                  <c:v>29.04</c:v>
                </c:pt>
                <c:pt idx="892">
                  <c:v>24.035</c:v>
                </c:pt>
                <c:pt idx="893">
                  <c:v>38.94</c:v>
                </c:pt>
                <c:pt idx="894">
                  <c:v>32.11</c:v>
                </c:pt>
                <c:pt idx="895">
                  <c:v>44</c:v>
                </c:pt>
                <c:pt idx="896">
                  <c:v>20.045000000000002</c:v>
                </c:pt>
                <c:pt idx="897">
                  <c:v>25.555</c:v>
                </c:pt>
                <c:pt idx="898">
                  <c:v>40.26</c:v>
                </c:pt>
                <c:pt idx="899">
                  <c:v>22.515000000000001</c:v>
                </c:pt>
                <c:pt idx="900">
                  <c:v>22.515000000000001</c:v>
                </c:pt>
                <c:pt idx="901">
                  <c:v>40.92</c:v>
                </c:pt>
                <c:pt idx="902">
                  <c:v>27.265000000000001</c:v>
                </c:pt>
                <c:pt idx="903">
                  <c:v>36.85</c:v>
                </c:pt>
                <c:pt idx="904">
                  <c:v>35.1</c:v>
                </c:pt>
                <c:pt idx="905">
                  <c:v>29.355</c:v>
                </c:pt>
                <c:pt idx="906">
                  <c:v>32.585000000000001</c:v>
                </c:pt>
                <c:pt idx="907">
                  <c:v>32.340000000000003</c:v>
                </c:pt>
                <c:pt idx="908">
                  <c:v>39.799999999999997</c:v>
                </c:pt>
                <c:pt idx="909">
                  <c:v>24.6</c:v>
                </c:pt>
                <c:pt idx="910">
                  <c:v>28.31</c:v>
                </c:pt>
                <c:pt idx="911">
                  <c:v>31.73</c:v>
                </c:pt>
                <c:pt idx="912">
                  <c:v>26.695</c:v>
                </c:pt>
                <c:pt idx="913">
                  <c:v>27.5</c:v>
                </c:pt>
                <c:pt idx="914">
                  <c:v>24.605</c:v>
                </c:pt>
                <c:pt idx="915">
                  <c:v>33.99</c:v>
                </c:pt>
                <c:pt idx="916">
                  <c:v>26.885000000000002</c:v>
                </c:pt>
                <c:pt idx="917">
                  <c:v>22.895</c:v>
                </c:pt>
                <c:pt idx="918">
                  <c:v>28.2</c:v>
                </c:pt>
                <c:pt idx="919">
                  <c:v>34.21</c:v>
                </c:pt>
                <c:pt idx="920">
                  <c:v>25</c:v>
                </c:pt>
                <c:pt idx="921">
                  <c:v>33.200000000000003</c:v>
                </c:pt>
                <c:pt idx="922">
                  <c:v>31</c:v>
                </c:pt>
                <c:pt idx="923">
                  <c:v>35.814999999999998</c:v>
                </c:pt>
                <c:pt idx="924">
                  <c:v>23.2</c:v>
                </c:pt>
                <c:pt idx="925">
                  <c:v>32.11</c:v>
                </c:pt>
                <c:pt idx="926">
                  <c:v>23.4</c:v>
                </c:pt>
                <c:pt idx="927">
                  <c:v>20.100000000000001</c:v>
                </c:pt>
                <c:pt idx="928">
                  <c:v>39.159999999999997</c:v>
                </c:pt>
                <c:pt idx="929">
                  <c:v>34.21</c:v>
                </c:pt>
                <c:pt idx="930">
                  <c:v>46.53</c:v>
                </c:pt>
                <c:pt idx="931">
                  <c:v>32.5</c:v>
                </c:pt>
                <c:pt idx="932">
                  <c:v>25.8</c:v>
                </c:pt>
                <c:pt idx="933">
                  <c:v>35.299999999999997</c:v>
                </c:pt>
                <c:pt idx="934">
                  <c:v>37.18</c:v>
                </c:pt>
                <c:pt idx="935">
                  <c:v>27.5</c:v>
                </c:pt>
                <c:pt idx="936">
                  <c:v>29.734999999999999</c:v>
                </c:pt>
                <c:pt idx="937">
                  <c:v>24.225000000000001</c:v>
                </c:pt>
                <c:pt idx="938">
                  <c:v>26.18</c:v>
                </c:pt>
                <c:pt idx="939">
                  <c:v>29.48</c:v>
                </c:pt>
                <c:pt idx="940">
                  <c:v>23.21</c:v>
                </c:pt>
                <c:pt idx="941">
                  <c:v>46.09</c:v>
                </c:pt>
                <c:pt idx="942">
                  <c:v>40.185000000000002</c:v>
                </c:pt>
                <c:pt idx="943">
                  <c:v>22.61</c:v>
                </c:pt>
                <c:pt idx="944">
                  <c:v>39.93</c:v>
                </c:pt>
                <c:pt idx="945">
                  <c:v>35.799999999999997</c:v>
                </c:pt>
                <c:pt idx="946">
                  <c:v>35.799999999999997</c:v>
                </c:pt>
                <c:pt idx="947">
                  <c:v>34.200000000000003</c:v>
                </c:pt>
                <c:pt idx="948">
                  <c:v>31.254999999999999</c:v>
                </c:pt>
                <c:pt idx="949">
                  <c:v>29.7</c:v>
                </c:pt>
                <c:pt idx="950">
                  <c:v>18.335000000000001</c:v>
                </c:pt>
                <c:pt idx="951">
                  <c:v>42.9</c:v>
                </c:pt>
                <c:pt idx="952">
                  <c:v>28.405000000000001</c:v>
                </c:pt>
                <c:pt idx="953">
                  <c:v>30.2</c:v>
                </c:pt>
                <c:pt idx="954">
                  <c:v>27.835000000000001</c:v>
                </c:pt>
                <c:pt idx="955">
                  <c:v>39.49</c:v>
                </c:pt>
                <c:pt idx="956">
                  <c:v>30.8</c:v>
                </c:pt>
                <c:pt idx="957">
                  <c:v>26.79</c:v>
                </c:pt>
                <c:pt idx="958">
                  <c:v>34.96</c:v>
                </c:pt>
                <c:pt idx="959">
                  <c:v>36.67</c:v>
                </c:pt>
                <c:pt idx="960">
                  <c:v>39.615000000000002</c:v>
                </c:pt>
                <c:pt idx="961">
                  <c:v>25.9</c:v>
                </c:pt>
                <c:pt idx="962">
                  <c:v>35.200000000000003</c:v>
                </c:pt>
                <c:pt idx="963">
                  <c:v>24.795000000000002</c:v>
                </c:pt>
                <c:pt idx="964">
                  <c:v>36.765000000000001</c:v>
                </c:pt>
                <c:pt idx="965">
                  <c:v>27.1</c:v>
                </c:pt>
                <c:pt idx="966">
                  <c:v>24.795000000000002</c:v>
                </c:pt>
                <c:pt idx="967">
                  <c:v>25.364999999999998</c:v>
                </c:pt>
                <c:pt idx="968">
                  <c:v>25.745000000000001</c:v>
                </c:pt>
                <c:pt idx="969">
                  <c:v>34.32</c:v>
                </c:pt>
                <c:pt idx="970">
                  <c:v>28.16</c:v>
                </c:pt>
                <c:pt idx="971">
                  <c:v>23.56</c:v>
                </c:pt>
                <c:pt idx="972">
                  <c:v>20.234999999999999</c:v>
                </c:pt>
                <c:pt idx="973">
                  <c:v>40.5</c:v>
                </c:pt>
                <c:pt idx="974">
                  <c:v>35.42</c:v>
                </c:pt>
                <c:pt idx="975">
                  <c:v>22.895</c:v>
                </c:pt>
                <c:pt idx="976">
                  <c:v>40.15</c:v>
                </c:pt>
                <c:pt idx="977">
                  <c:v>29.15</c:v>
                </c:pt>
                <c:pt idx="978">
                  <c:v>39.994999999999997</c:v>
                </c:pt>
                <c:pt idx="979">
                  <c:v>29.92</c:v>
                </c:pt>
                <c:pt idx="980">
                  <c:v>25.46</c:v>
                </c:pt>
                <c:pt idx="981">
                  <c:v>21.375</c:v>
                </c:pt>
                <c:pt idx="982">
                  <c:v>25.9</c:v>
                </c:pt>
                <c:pt idx="983">
                  <c:v>30.59</c:v>
                </c:pt>
                <c:pt idx="984">
                  <c:v>30.114999999999998</c:v>
                </c:pt>
                <c:pt idx="985">
                  <c:v>25.8</c:v>
                </c:pt>
                <c:pt idx="986">
                  <c:v>30.114999999999998</c:v>
                </c:pt>
                <c:pt idx="987">
                  <c:v>27.645</c:v>
                </c:pt>
                <c:pt idx="988">
                  <c:v>34.674999999999997</c:v>
                </c:pt>
                <c:pt idx="989">
                  <c:v>20.52</c:v>
                </c:pt>
                <c:pt idx="990">
                  <c:v>19.8</c:v>
                </c:pt>
                <c:pt idx="991">
                  <c:v>27.835000000000001</c:v>
                </c:pt>
                <c:pt idx="992">
                  <c:v>31.6</c:v>
                </c:pt>
                <c:pt idx="993">
                  <c:v>28.27</c:v>
                </c:pt>
                <c:pt idx="994">
                  <c:v>20.045000000000002</c:v>
                </c:pt>
                <c:pt idx="995">
                  <c:v>23.274999999999999</c:v>
                </c:pt>
                <c:pt idx="996">
                  <c:v>34.1</c:v>
                </c:pt>
                <c:pt idx="997">
                  <c:v>36.85</c:v>
                </c:pt>
                <c:pt idx="998">
                  <c:v>36.29</c:v>
                </c:pt>
                <c:pt idx="999">
                  <c:v>26.885000000000002</c:v>
                </c:pt>
                <c:pt idx="1000">
                  <c:v>22.99</c:v>
                </c:pt>
                <c:pt idx="1001">
                  <c:v>32.700000000000003</c:v>
                </c:pt>
                <c:pt idx="1002">
                  <c:v>25.8</c:v>
                </c:pt>
                <c:pt idx="1003">
                  <c:v>29.6</c:v>
                </c:pt>
                <c:pt idx="1004">
                  <c:v>19.190000000000001</c:v>
                </c:pt>
                <c:pt idx="1005">
                  <c:v>31.73</c:v>
                </c:pt>
                <c:pt idx="1006">
                  <c:v>29.26</c:v>
                </c:pt>
                <c:pt idx="1007">
                  <c:v>28.215</c:v>
                </c:pt>
                <c:pt idx="1008">
                  <c:v>24.984999999999999</c:v>
                </c:pt>
                <c:pt idx="1009">
                  <c:v>27.74</c:v>
                </c:pt>
                <c:pt idx="1010">
                  <c:v>22.8</c:v>
                </c:pt>
                <c:pt idx="1011">
                  <c:v>20.13</c:v>
                </c:pt>
                <c:pt idx="1012">
                  <c:v>33.33</c:v>
                </c:pt>
                <c:pt idx="1013">
                  <c:v>32.299999999999997</c:v>
                </c:pt>
                <c:pt idx="1014">
                  <c:v>27.6</c:v>
                </c:pt>
                <c:pt idx="1015">
                  <c:v>25.46</c:v>
                </c:pt>
                <c:pt idx="1016">
                  <c:v>24.605</c:v>
                </c:pt>
                <c:pt idx="1017">
                  <c:v>34.200000000000003</c:v>
                </c:pt>
                <c:pt idx="1018">
                  <c:v>35.814999999999998</c:v>
                </c:pt>
                <c:pt idx="1019">
                  <c:v>32.68</c:v>
                </c:pt>
                <c:pt idx="1020">
                  <c:v>37</c:v>
                </c:pt>
                <c:pt idx="1021">
                  <c:v>31.02</c:v>
                </c:pt>
                <c:pt idx="1022">
                  <c:v>36.08</c:v>
                </c:pt>
                <c:pt idx="1023">
                  <c:v>23.32</c:v>
                </c:pt>
                <c:pt idx="1024">
                  <c:v>45.32</c:v>
                </c:pt>
                <c:pt idx="1025">
                  <c:v>34.6</c:v>
                </c:pt>
                <c:pt idx="1026">
                  <c:v>26.03</c:v>
                </c:pt>
                <c:pt idx="1027">
                  <c:v>18.715</c:v>
                </c:pt>
                <c:pt idx="1028">
                  <c:v>31.6</c:v>
                </c:pt>
                <c:pt idx="1029">
                  <c:v>17.29</c:v>
                </c:pt>
                <c:pt idx="1030">
                  <c:v>23.655000000000001</c:v>
                </c:pt>
                <c:pt idx="1031">
                  <c:v>35.200000000000003</c:v>
                </c:pt>
                <c:pt idx="1032">
                  <c:v>27.93</c:v>
                </c:pt>
                <c:pt idx="1033">
                  <c:v>21.565000000000001</c:v>
                </c:pt>
                <c:pt idx="1034">
                  <c:v>38.380000000000003</c:v>
                </c:pt>
                <c:pt idx="1035">
                  <c:v>23</c:v>
                </c:pt>
                <c:pt idx="1036">
                  <c:v>37.07</c:v>
                </c:pt>
                <c:pt idx="1037">
                  <c:v>30.495000000000001</c:v>
                </c:pt>
                <c:pt idx="1038">
                  <c:v>28.88</c:v>
                </c:pt>
                <c:pt idx="1039">
                  <c:v>27.265000000000001</c:v>
                </c:pt>
                <c:pt idx="1040">
                  <c:v>28.024999999999999</c:v>
                </c:pt>
                <c:pt idx="1041">
                  <c:v>23.085000000000001</c:v>
                </c:pt>
                <c:pt idx="1042">
                  <c:v>30.684999999999999</c:v>
                </c:pt>
                <c:pt idx="1043">
                  <c:v>25.8</c:v>
                </c:pt>
                <c:pt idx="1044">
                  <c:v>35.244999999999997</c:v>
                </c:pt>
                <c:pt idx="1045">
                  <c:v>24.7</c:v>
                </c:pt>
                <c:pt idx="1046">
                  <c:v>25.08</c:v>
                </c:pt>
                <c:pt idx="1047">
                  <c:v>52.58</c:v>
                </c:pt>
                <c:pt idx="1048">
                  <c:v>22.515000000000001</c:v>
                </c:pt>
                <c:pt idx="1049">
                  <c:v>30.9</c:v>
                </c:pt>
                <c:pt idx="1050">
                  <c:v>36.954999999999998</c:v>
                </c:pt>
                <c:pt idx="1051">
                  <c:v>26.41</c:v>
                </c:pt>
                <c:pt idx="1052">
                  <c:v>29.83</c:v>
                </c:pt>
                <c:pt idx="1053">
                  <c:v>29.8</c:v>
                </c:pt>
                <c:pt idx="1054">
                  <c:v>21.47</c:v>
                </c:pt>
                <c:pt idx="1055">
                  <c:v>27.645</c:v>
                </c:pt>
                <c:pt idx="1056">
                  <c:v>28.9</c:v>
                </c:pt>
                <c:pt idx="1057">
                  <c:v>31.79</c:v>
                </c:pt>
                <c:pt idx="1058">
                  <c:v>39.49</c:v>
                </c:pt>
                <c:pt idx="1059">
                  <c:v>33.82</c:v>
                </c:pt>
                <c:pt idx="1060">
                  <c:v>32.01</c:v>
                </c:pt>
                <c:pt idx="1061">
                  <c:v>27.94</c:v>
                </c:pt>
                <c:pt idx="1062">
                  <c:v>41.14</c:v>
                </c:pt>
                <c:pt idx="1063">
                  <c:v>28.594999999999999</c:v>
                </c:pt>
                <c:pt idx="1064">
                  <c:v>25.6</c:v>
                </c:pt>
                <c:pt idx="1065">
                  <c:v>25.3</c:v>
                </c:pt>
                <c:pt idx="1066">
                  <c:v>37.29</c:v>
                </c:pt>
                <c:pt idx="1067">
                  <c:v>42.655000000000001</c:v>
                </c:pt>
                <c:pt idx="1068">
                  <c:v>21.66</c:v>
                </c:pt>
                <c:pt idx="1069">
                  <c:v>31.9</c:v>
                </c:pt>
                <c:pt idx="1070">
                  <c:v>37.07</c:v>
                </c:pt>
                <c:pt idx="1071">
                  <c:v>31.445</c:v>
                </c:pt>
                <c:pt idx="1072">
                  <c:v>31.254999999999999</c:v>
                </c:pt>
                <c:pt idx="1073">
                  <c:v>28.88</c:v>
                </c:pt>
                <c:pt idx="1074">
                  <c:v>18.335000000000001</c:v>
                </c:pt>
                <c:pt idx="1075">
                  <c:v>29.59</c:v>
                </c:pt>
                <c:pt idx="1076">
                  <c:v>32</c:v>
                </c:pt>
                <c:pt idx="1077">
                  <c:v>26.03</c:v>
                </c:pt>
                <c:pt idx="1078">
                  <c:v>31.68</c:v>
                </c:pt>
                <c:pt idx="1079">
                  <c:v>33.659999999999997</c:v>
                </c:pt>
                <c:pt idx="1080">
                  <c:v>21.78</c:v>
                </c:pt>
                <c:pt idx="1081">
                  <c:v>27.835000000000001</c:v>
                </c:pt>
                <c:pt idx="1082">
                  <c:v>19.95</c:v>
                </c:pt>
                <c:pt idx="1083">
                  <c:v>31.5</c:v>
                </c:pt>
                <c:pt idx="1084">
                  <c:v>30.495000000000001</c:v>
                </c:pt>
                <c:pt idx="1085">
                  <c:v>18.3</c:v>
                </c:pt>
                <c:pt idx="1086">
                  <c:v>28.975000000000001</c:v>
                </c:pt>
                <c:pt idx="1087">
                  <c:v>31.54</c:v>
                </c:pt>
                <c:pt idx="1088">
                  <c:v>47.74</c:v>
                </c:pt>
                <c:pt idx="1089">
                  <c:v>22.1</c:v>
                </c:pt>
                <c:pt idx="1090">
                  <c:v>36.19</c:v>
                </c:pt>
                <c:pt idx="1091">
                  <c:v>29.83</c:v>
                </c:pt>
                <c:pt idx="1092">
                  <c:v>32.700000000000003</c:v>
                </c:pt>
                <c:pt idx="1093">
                  <c:v>30.4</c:v>
                </c:pt>
                <c:pt idx="1094">
                  <c:v>33.700000000000003</c:v>
                </c:pt>
                <c:pt idx="1095">
                  <c:v>31.35</c:v>
                </c:pt>
                <c:pt idx="1096">
                  <c:v>34.96</c:v>
                </c:pt>
                <c:pt idx="1097">
                  <c:v>33.770000000000003</c:v>
                </c:pt>
                <c:pt idx="1098">
                  <c:v>30.875</c:v>
                </c:pt>
                <c:pt idx="1099">
                  <c:v>33.99</c:v>
                </c:pt>
                <c:pt idx="1100">
                  <c:v>19.094999999999999</c:v>
                </c:pt>
                <c:pt idx="1101">
                  <c:v>28.6</c:v>
                </c:pt>
                <c:pt idx="1102">
                  <c:v>38.94</c:v>
                </c:pt>
                <c:pt idx="1103">
                  <c:v>36.08</c:v>
                </c:pt>
                <c:pt idx="1104">
                  <c:v>29.8</c:v>
                </c:pt>
                <c:pt idx="1105">
                  <c:v>31.24</c:v>
                </c:pt>
                <c:pt idx="1106">
                  <c:v>29.925000000000001</c:v>
                </c:pt>
                <c:pt idx="1107">
                  <c:v>26.22</c:v>
                </c:pt>
                <c:pt idx="1108">
                  <c:v>30</c:v>
                </c:pt>
                <c:pt idx="1109">
                  <c:v>20.350000000000001</c:v>
                </c:pt>
                <c:pt idx="1110">
                  <c:v>32.299999999999997</c:v>
                </c:pt>
                <c:pt idx="1111">
                  <c:v>38.39</c:v>
                </c:pt>
                <c:pt idx="1112">
                  <c:v>25.85</c:v>
                </c:pt>
                <c:pt idx="1113">
                  <c:v>26.315000000000001</c:v>
                </c:pt>
                <c:pt idx="1114">
                  <c:v>24.51</c:v>
                </c:pt>
                <c:pt idx="1115">
                  <c:v>32.67</c:v>
                </c:pt>
                <c:pt idx="1116">
                  <c:v>29.64</c:v>
                </c:pt>
                <c:pt idx="1117">
                  <c:v>33.33</c:v>
                </c:pt>
                <c:pt idx="1118">
                  <c:v>35.75</c:v>
                </c:pt>
                <c:pt idx="1119">
                  <c:v>19.95</c:v>
                </c:pt>
                <c:pt idx="1120">
                  <c:v>31.4</c:v>
                </c:pt>
                <c:pt idx="1121">
                  <c:v>38.17</c:v>
                </c:pt>
                <c:pt idx="1122">
                  <c:v>36.86</c:v>
                </c:pt>
                <c:pt idx="1123">
                  <c:v>32.395000000000003</c:v>
                </c:pt>
                <c:pt idx="1124">
                  <c:v>42.75</c:v>
                </c:pt>
                <c:pt idx="1125">
                  <c:v>25.08</c:v>
                </c:pt>
                <c:pt idx="1126">
                  <c:v>29.9</c:v>
                </c:pt>
                <c:pt idx="1127">
                  <c:v>35.86</c:v>
                </c:pt>
                <c:pt idx="1128">
                  <c:v>32.799999999999997</c:v>
                </c:pt>
                <c:pt idx="1129">
                  <c:v>18.600000000000001</c:v>
                </c:pt>
                <c:pt idx="1130">
                  <c:v>23.87</c:v>
                </c:pt>
                <c:pt idx="1131">
                  <c:v>45.9</c:v>
                </c:pt>
                <c:pt idx="1132">
                  <c:v>40.28</c:v>
                </c:pt>
                <c:pt idx="1133">
                  <c:v>18.335000000000001</c:v>
                </c:pt>
                <c:pt idx="1134">
                  <c:v>33.82</c:v>
                </c:pt>
                <c:pt idx="1135">
                  <c:v>28.12</c:v>
                </c:pt>
                <c:pt idx="1136">
                  <c:v>25</c:v>
                </c:pt>
                <c:pt idx="1137">
                  <c:v>22.23</c:v>
                </c:pt>
                <c:pt idx="1138">
                  <c:v>30.25</c:v>
                </c:pt>
                <c:pt idx="1139">
                  <c:v>32.49</c:v>
                </c:pt>
                <c:pt idx="1140">
                  <c:v>37.07</c:v>
                </c:pt>
                <c:pt idx="1141">
                  <c:v>32.6</c:v>
                </c:pt>
                <c:pt idx="1142">
                  <c:v>24.86</c:v>
                </c:pt>
                <c:pt idx="1143">
                  <c:v>32.340000000000003</c:v>
                </c:pt>
                <c:pt idx="1144">
                  <c:v>32.299999999999997</c:v>
                </c:pt>
                <c:pt idx="1145">
                  <c:v>32.774999999999999</c:v>
                </c:pt>
                <c:pt idx="1146">
                  <c:v>32.799999999999997</c:v>
                </c:pt>
                <c:pt idx="1147">
                  <c:v>31.92</c:v>
                </c:pt>
                <c:pt idx="1148">
                  <c:v>21.5</c:v>
                </c:pt>
                <c:pt idx="1149">
                  <c:v>34.1</c:v>
                </c:pt>
                <c:pt idx="1150">
                  <c:v>30.305</c:v>
                </c:pt>
                <c:pt idx="1151">
                  <c:v>36.479999999999997</c:v>
                </c:pt>
                <c:pt idx="1152">
                  <c:v>32.56</c:v>
                </c:pt>
                <c:pt idx="1153">
                  <c:v>35.814999999999998</c:v>
                </c:pt>
                <c:pt idx="1154">
                  <c:v>27.93</c:v>
                </c:pt>
                <c:pt idx="1155">
                  <c:v>22.135000000000002</c:v>
                </c:pt>
                <c:pt idx="1156">
                  <c:v>44.88</c:v>
                </c:pt>
                <c:pt idx="1157">
                  <c:v>23.18</c:v>
                </c:pt>
                <c:pt idx="1158">
                  <c:v>30.59</c:v>
                </c:pt>
                <c:pt idx="1159">
                  <c:v>41.1</c:v>
                </c:pt>
                <c:pt idx="1160">
                  <c:v>34.58</c:v>
                </c:pt>
                <c:pt idx="1161">
                  <c:v>42.13</c:v>
                </c:pt>
                <c:pt idx="1162">
                  <c:v>38.83</c:v>
                </c:pt>
                <c:pt idx="1163">
                  <c:v>28.215</c:v>
                </c:pt>
                <c:pt idx="1164">
                  <c:v>28.31</c:v>
                </c:pt>
                <c:pt idx="1165">
                  <c:v>26.125</c:v>
                </c:pt>
                <c:pt idx="1166">
                  <c:v>40.369999999999997</c:v>
                </c:pt>
                <c:pt idx="1167">
                  <c:v>24.6</c:v>
                </c:pt>
                <c:pt idx="1168">
                  <c:v>35.200000000000003</c:v>
                </c:pt>
                <c:pt idx="1169">
                  <c:v>34.104999999999997</c:v>
                </c:pt>
                <c:pt idx="1170">
                  <c:v>27.36</c:v>
                </c:pt>
                <c:pt idx="1171">
                  <c:v>26.7</c:v>
                </c:pt>
                <c:pt idx="1172">
                  <c:v>41.91</c:v>
                </c:pt>
                <c:pt idx="1173">
                  <c:v>29.26</c:v>
                </c:pt>
                <c:pt idx="1174">
                  <c:v>32.11</c:v>
                </c:pt>
                <c:pt idx="1175">
                  <c:v>27.1</c:v>
                </c:pt>
                <c:pt idx="1176">
                  <c:v>24.13</c:v>
                </c:pt>
                <c:pt idx="1177">
                  <c:v>27.4</c:v>
                </c:pt>
                <c:pt idx="1178">
                  <c:v>34.865000000000002</c:v>
                </c:pt>
                <c:pt idx="1179">
                  <c:v>29.81</c:v>
                </c:pt>
                <c:pt idx="1180">
                  <c:v>41.325000000000003</c:v>
                </c:pt>
                <c:pt idx="1181">
                  <c:v>29.925000000000001</c:v>
                </c:pt>
                <c:pt idx="1182">
                  <c:v>30.3</c:v>
                </c:pt>
                <c:pt idx="1183">
                  <c:v>27.36</c:v>
                </c:pt>
                <c:pt idx="1184">
                  <c:v>28.49</c:v>
                </c:pt>
                <c:pt idx="1185">
                  <c:v>23.56</c:v>
                </c:pt>
                <c:pt idx="1186">
                  <c:v>35.625</c:v>
                </c:pt>
                <c:pt idx="1187">
                  <c:v>32.68</c:v>
                </c:pt>
                <c:pt idx="1188">
                  <c:v>25.27</c:v>
                </c:pt>
                <c:pt idx="1189">
                  <c:v>28</c:v>
                </c:pt>
                <c:pt idx="1190">
                  <c:v>32.774999999999999</c:v>
                </c:pt>
                <c:pt idx="1191">
                  <c:v>21.754999999999999</c:v>
                </c:pt>
                <c:pt idx="1192">
                  <c:v>32.395000000000003</c:v>
                </c:pt>
                <c:pt idx="1193">
                  <c:v>36.575000000000003</c:v>
                </c:pt>
                <c:pt idx="1194">
                  <c:v>21.754999999999999</c:v>
                </c:pt>
                <c:pt idx="1195">
                  <c:v>27.93</c:v>
                </c:pt>
                <c:pt idx="1196">
                  <c:v>30.02</c:v>
                </c:pt>
                <c:pt idx="1197">
                  <c:v>33.549999999999997</c:v>
                </c:pt>
                <c:pt idx="1198">
                  <c:v>29.355</c:v>
                </c:pt>
                <c:pt idx="1199">
                  <c:v>25.8</c:v>
                </c:pt>
                <c:pt idx="1200">
                  <c:v>24.32</c:v>
                </c:pt>
                <c:pt idx="1201">
                  <c:v>40.375</c:v>
                </c:pt>
                <c:pt idx="1202">
                  <c:v>32.11</c:v>
                </c:pt>
                <c:pt idx="1203">
                  <c:v>32.299999999999997</c:v>
                </c:pt>
                <c:pt idx="1204">
                  <c:v>27.28</c:v>
                </c:pt>
                <c:pt idx="1205">
                  <c:v>17.86</c:v>
                </c:pt>
                <c:pt idx="1206">
                  <c:v>34.799999999999997</c:v>
                </c:pt>
                <c:pt idx="1207">
                  <c:v>33.4</c:v>
                </c:pt>
                <c:pt idx="1208">
                  <c:v>25.555</c:v>
                </c:pt>
                <c:pt idx="1209">
                  <c:v>37.1</c:v>
                </c:pt>
                <c:pt idx="1210">
                  <c:v>30.875</c:v>
                </c:pt>
                <c:pt idx="1211">
                  <c:v>34.1</c:v>
                </c:pt>
                <c:pt idx="1212">
                  <c:v>21.47</c:v>
                </c:pt>
                <c:pt idx="1213">
                  <c:v>33.299999999999997</c:v>
                </c:pt>
                <c:pt idx="1214">
                  <c:v>31.254999999999999</c:v>
                </c:pt>
                <c:pt idx="1215">
                  <c:v>39.14</c:v>
                </c:pt>
                <c:pt idx="1216">
                  <c:v>25.08</c:v>
                </c:pt>
                <c:pt idx="1217">
                  <c:v>37.29</c:v>
                </c:pt>
                <c:pt idx="1218">
                  <c:v>34.6</c:v>
                </c:pt>
                <c:pt idx="1219">
                  <c:v>30.21</c:v>
                </c:pt>
                <c:pt idx="1220">
                  <c:v>21.945</c:v>
                </c:pt>
                <c:pt idx="1221">
                  <c:v>24.97</c:v>
                </c:pt>
                <c:pt idx="1222">
                  <c:v>25.3</c:v>
                </c:pt>
                <c:pt idx="1223">
                  <c:v>24.42</c:v>
                </c:pt>
                <c:pt idx="1224">
                  <c:v>23.94</c:v>
                </c:pt>
                <c:pt idx="1225">
                  <c:v>39.82</c:v>
                </c:pt>
                <c:pt idx="1226">
                  <c:v>16.815000000000001</c:v>
                </c:pt>
                <c:pt idx="1227">
                  <c:v>37.18</c:v>
                </c:pt>
                <c:pt idx="1228">
                  <c:v>34.43</c:v>
                </c:pt>
                <c:pt idx="1229">
                  <c:v>30.305</c:v>
                </c:pt>
                <c:pt idx="1230">
                  <c:v>34.484999999999999</c:v>
                </c:pt>
                <c:pt idx="1231">
                  <c:v>21.8</c:v>
                </c:pt>
                <c:pt idx="1232">
                  <c:v>24.605</c:v>
                </c:pt>
                <c:pt idx="1233">
                  <c:v>23.3</c:v>
                </c:pt>
                <c:pt idx="1234">
                  <c:v>27.83</c:v>
                </c:pt>
                <c:pt idx="1235">
                  <c:v>31.065000000000001</c:v>
                </c:pt>
                <c:pt idx="1236">
                  <c:v>21.66</c:v>
                </c:pt>
                <c:pt idx="1237">
                  <c:v>28.215</c:v>
                </c:pt>
                <c:pt idx="1238">
                  <c:v>22.704999999999998</c:v>
                </c:pt>
                <c:pt idx="1239">
                  <c:v>42.13</c:v>
                </c:pt>
                <c:pt idx="1240">
                  <c:v>41.8</c:v>
                </c:pt>
                <c:pt idx="1241">
                  <c:v>36.96</c:v>
                </c:pt>
                <c:pt idx="1242">
                  <c:v>21.28</c:v>
                </c:pt>
                <c:pt idx="1243">
                  <c:v>33.11</c:v>
                </c:pt>
                <c:pt idx="1244">
                  <c:v>33.33</c:v>
                </c:pt>
                <c:pt idx="1245">
                  <c:v>24.3</c:v>
                </c:pt>
                <c:pt idx="1246">
                  <c:v>25.7</c:v>
                </c:pt>
                <c:pt idx="1247">
                  <c:v>29.4</c:v>
                </c:pt>
                <c:pt idx="1248">
                  <c:v>39.82</c:v>
                </c:pt>
                <c:pt idx="1249">
                  <c:v>33.630000000000003</c:v>
                </c:pt>
                <c:pt idx="1250">
                  <c:v>29.83</c:v>
                </c:pt>
                <c:pt idx="1251">
                  <c:v>19.8</c:v>
                </c:pt>
                <c:pt idx="1252">
                  <c:v>27.3</c:v>
                </c:pt>
                <c:pt idx="1253">
                  <c:v>29.3</c:v>
                </c:pt>
                <c:pt idx="1254">
                  <c:v>27.72</c:v>
                </c:pt>
                <c:pt idx="1255">
                  <c:v>37.9</c:v>
                </c:pt>
                <c:pt idx="1256">
                  <c:v>36.384999999999998</c:v>
                </c:pt>
                <c:pt idx="1257">
                  <c:v>27.645</c:v>
                </c:pt>
                <c:pt idx="1258">
                  <c:v>37.715000000000003</c:v>
                </c:pt>
                <c:pt idx="1259">
                  <c:v>23.18</c:v>
                </c:pt>
                <c:pt idx="1260">
                  <c:v>20.52</c:v>
                </c:pt>
                <c:pt idx="1261">
                  <c:v>37.1</c:v>
                </c:pt>
                <c:pt idx="1262">
                  <c:v>28.05</c:v>
                </c:pt>
                <c:pt idx="1263">
                  <c:v>29.9</c:v>
                </c:pt>
                <c:pt idx="1264">
                  <c:v>33.344999999999999</c:v>
                </c:pt>
                <c:pt idx="1265">
                  <c:v>23.76</c:v>
                </c:pt>
                <c:pt idx="1266">
                  <c:v>30.5</c:v>
                </c:pt>
                <c:pt idx="1267">
                  <c:v>31.065000000000001</c:v>
                </c:pt>
                <c:pt idx="1268">
                  <c:v>33.299999999999997</c:v>
                </c:pt>
                <c:pt idx="1269">
                  <c:v>27.5</c:v>
                </c:pt>
                <c:pt idx="1270">
                  <c:v>33.914999999999999</c:v>
                </c:pt>
                <c:pt idx="1271">
                  <c:v>34.484999999999999</c:v>
                </c:pt>
                <c:pt idx="1272">
                  <c:v>25.52</c:v>
                </c:pt>
                <c:pt idx="1273">
                  <c:v>27.61</c:v>
                </c:pt>
                <c:pt idx="1274">
                  <c:v>27.06</c:v>
                </c:pt>
                <c:pt idx="1275">
                  <c:v>23.7</c:v>
                </c:pt>
                <c:pt idx="1276">
                  <c:v>30.4</c:v>
                </c:pt>
                <c:pt idx="1277">
                  <c:v>29.734999999999999</c:v>
                </c:pt>
                <c:pt idx="1278">
                  <c:v>29.925000000000001</c:v>
                </c:pt>
                <c:pt idx="1279">
                  <c:v>26.79</c:v>
                </c:pt>
                <c:pt idx="1280">
                  <c:v>33.33</c:v>
                </c:pt>
                <c:pt idx="1281">
                  <c:v>27.645</c:v>
                </c:pt>
                <c:pt idx="1282">
                  <c:v>21.66</c:v>
                </c:pt>
                <c:pt idx="1283">
                  <c:v>30.03</c:v>
                </c:pt>
                <c:pt idx="1284">
                  <c:v>36.299999999999997</c:v>
                </c:pt>
                <c:pt idx="1285">
                  <c:v>24.32</c:v>
                </c:pt>
                <c:pt idx="1286">
                  <c:v>17.29</c:v>
                </c:pt>
                <c:pt idx="1287">
                  <c:v>25.9</c:v>
                </c:pt>
                <c:pt idx="1288">
                  <c:v>39.4</c:v>
                </c:pt>
                <c:pt idx="1289">
                  <c:v>34.32</c:v>
                </c:pt>
                <c:pt idx="1290">
                  <c:v>19.95</c:v>
                </c:pt>
                <c:pt idx="1291">
                  <c:v>34.9</c:v>
                </c:pt>
                <c:pt idx="1292">
                  <c:v>23.21</c:v>
                </c:pt>
                <c:pt idx="1293">
                  <c:v>25.745000000000001</c:v>
                </c:pt>
                <c:pt idx="1294">
                  <c:v>25.175000000000001</c:v>
                </c:pt>
                <c:pt idx="1295">
                  <c:v>22</c:v>
                </c:pt>
                <c:pt idx="1296">
                  <c:v>26.125</c:v>
                </c:pt>
                <c:pt idx="1297">
                  <c:v>26.51</c:v>
                </c:pt>
                <c:pt idx="1298">
                  <c:v>27.454999999999998</c:v>
                </c:pt>
                <c:pt idx="1299">
                  <c:v>25.745000000000001</c:v>
                </c:pt>
                <c:pt idx="1300">
                  <c:v>30.36</c:v>
                </c:pt>
                <c:pt idx="1301">
                  <c:v>30.875</c:v>
                </c:pt>
                <c:pt idx="1302">
                  <c:v>20.8</c:v>
                </c:pt>
                <c:pt idx="1303">
                  <c:v>27.8</c:v>
                </c:pt>
                <c:pt idx="1304">
                  <c:v>24.605</c:v>
                </c:pt>
                <c:pt idx="1305">
                  <c:v>27.72</c:v>
                </c:pt>
                <c:pt idx="1306">
                  <c:v>21.85</c:v>
                </c:pt>
                <c:pt idx="1307">
                  <c:v>28.12</c:v>
                </c:pt>
                <c:pt idx="1308">
                  <c:v>30.2</c:v>
                </c:pt>
                <c:pt idx="1309">
                  <c:v>32.200000000000003</c:v>
                </c:pt>
                <c:pt idx="1310">
                  <c:v>26.315000000000001</c:v>
                </c:pt>
                <c:pt idx="1311">
                  <c:v>26.695</c:v>
                </c:pt>
                <c:pt idx="1312">
                  <c:v>42.9</c:v>
                </c:pt>
                <c:pt idx="1313">
                  <c:v>34.700000000000003</c:v>
                </c:pt>
                <c:pt idx="1314">
                  <c:v>23.655000000000001</c:v>
                </c:pt>
                <c:pt idx="1315">
                  <c:v>28.31</c:v>
                </c:pt>
                <c:pt idx="1316">
                  <c:v>20.6</c:v>
                </c:pt>
                <c:pt idx="1317">
                  <c:v>53.13</c:v>
                </c:pt>
                <c:pt idx="1318">
                  <c:v>39.71</c:v>
                </c:pt>
                <c:pt idx="1319">
                  <c:v>26.315000000000001</c:v>
                </c:pt>
                <c:pt idx="1320">
                  <c:v>31.065000000000001</c:v>
                </c:pt>
                <c:pt idx="1321">
                  <c:v>26.695</c:v>
                </c:pt>
                <c:pt idx="1322">
                  <c:v>38.83</c:v>
                </c:pt>
                <c:pt idx="1323">
                  <c:v>40.369999999999997</c:v>
                </c:pt>
                <c:pt idx="1324">
                  <c:v>25.934999999999999</c:v>
                </c:pt>
                <c:pt idx="1325">
                  <c:v>33.534999999999997</c:v>
                </c:pt>
                <c:pt idx="1326">
                  <c:v>32.869999999999997</c:v>
                </c:pt>
                <c:pt idx="1327">
                  <c:v>30.03</c:v>
                </c:pt>
                <c:pt idx="1328">
                  <c:v>24.225000000000001</c:v>
                </c:pt>
                <c:pt idx="1329">
                  <c:v>38.6</c:v>
                </c:pt>
                <c:pt idx="1330">
                  <c:v>25.74</c:v>
                </c:pt>
                <c:pt idx="1331">
                  <c:v>33.4</c:v>
                </c:pt>
                <c:pt idx="1332">
                  <c:v>44.7</c:v>
                </c:pt>
                <c:pt idx="1333">
                  <c:v>30.97</c:v>
                </c:pt>
                <c:pt idx="1334">
                  <c:v>31.92</c:v>
                </c:pt>
                <c:pt idx="1335">
                  <c:v>36.85</c:v>
                </c:pt>
                <c:pt idx="1336">
                  <c:v>25.8</c:v>
                </c:pt>
                <c:pt idx="1337">
                  <c:v>29.07</c:v>
                </c:pt>
              </c:numCache>
            </c:numRef>
          </c:xVal>
          <c:yVal>
            <c:numRef>
              <c:f>'Correlations Cont to Cont'!$G$2:$G$1339</c:f>
              <c:numCache>
                <c:formatCode>General</c:formatCode>
                <c:ptCount val="1338"/>
                <c:pt idx="0">
                  <c:v>16884.923999999999</c:v>
                </c:pt>
                <c:pt idx="1">
                  <c:v>1725.5523000000001</c:v>
                </c:pt>
                <c:pt idx="2">
                  <c:v>4449.4620000000004</c:v>
                </c:pt>
                <c:pt idx="3">
                  <c:v>21984.47061</c:v>
                </c:pt>
                <c:pt idx="4">
                  <c:v>3866.8552</c:v>
                </c:pt>
                <c:pt idx="5">
                  <c:v>3756.6215999999999</c:v>
                </c:pt>
                <c:pt idx="6">
                  <c:v>8240.5895999999993</c:v>
                </c:pt>
                <c:pt idx="7">
                  <c:v>7281.5056000000004</c:v>
                </c:pt>
                <c:pt idx="8">
                  <c:v>6406.4107000000004</c:v>
                </c:pt>
                <c:pt idx="9">
                  <c:v>28923.136920000001</c:v>
                </c:pt>
                <c:pt idx="10">
                  <c:v>2721.3208</c:v>
                </c:pt>
                <c:pt idx="11">
                  <c:v>27808.7251</c:v>
                </c:pt>
                <c:pt idx="12">
                  <c:v>1826.8430000000001</c:v>
                </c:pt>
                <c:pt idx="13">
                  <c:v>11090.7178</c:v>
                </c:pt>
                <c:pt idx="14">
                  <c:v>39611.757700000002</c:v>
                </c:pt>
                <c:pt idx="15">
                  <c:v>1837.2370000000001</c:v>
                </c:pt>
                <c:pt idx="16">
                  <c:v>10797.3362</c:v>
                </c:pt>
                <c:pt idx="17">
                  <c:v>2395.17155</c:v>
                </c:pt>
                <c:pt idx="18">
                  <c:v>10602.385</c:v>
                </c:pt>
                <c:pt idx="19">
                  <c:v>36837.466999999997</c:v>
                </c:pt>
                <c:pt idx="20">
                  <c:v>13228.846949999999</c:v>
                </c:pt>
                <c:pt idx="21">
                  <c:v>4149.7359999999999</c:v>
                </c:pt>
                <c:pt idx="22">
                  <c:v>1137.011</c:v>
                </c:pt>
                <c:pt idx="23">
                  <c:v>37701.876799999998</c:v>
                </c:pt>
                <c:pt idx="24">
                  <c:v>6203.90175</c:v>
                </c:pt>
                <c:pt idx="25">
                  <c:v>14001.1338</c:v>
                </c:pt>
                <c:pt idx="26">
                  <c:v>14451.835150000001</c:v>
                </c:pt>
                <c:pt idx="27">
                  <c:v>12268.632250000001</c:v>
                </c:pt>
                <c:pt idx="28">
                  <c:v>2775.1921499999999</c:v>
                </c:pt>
                <c:pt idx="29">
                  <c:v>38711</c:v>
                </c:pt>
                <c:pt idx="30">
                  <c:v>35585.576000000001</c:v>
                </c:pt>
                <c:pt idx="31">
                  <c:v>2198.1898500000002</c:v>
                </c:pt>
                <c:pt idx="32">
                  <c:v>4687.7969999999996</c:v>
                </c:pt>
                <c:pt idx="33">
                  <c:v>13770.097900000001</c:v>
                </c:pt>
                <c:pt idx="34">
                  <c:v>51194.559139999998</c:v>
                </c:pt>
                <c:pt idx="35">
                  <c:v>1625.4337499999999</c:v>
                </c:pt>
                <c:pt idx="36">
                  <c:v>15612.19335</c:v>
                </c:pt>
                <c:pt idx="37">
                  <c:v>2302.3000000000002</c:v>
                </c:pt>
                <c:pt idx="38">
                  <c:v>39774.276299999998</c:v>
                </c:pt>
                <c:pt idx="39">
                  <c:v>48173.360999999997</c:v>
                </c:pt>
                <c:pt idx="40">
                  <c:v>3046.0619999999999</c:v>
                </c:pt>
                <c:pt idx="41">
                  <c:v>4949.7587000000003</c:v>
                </c:pt>
                <c:pt idx="42">
                  <c:v>6272.4772000000003</c:v>
                </c:pt>
                <c:pt idx="43">
                  <c:v>6313.759</c:v>
                </c:pt>
                <c:pt idx="44">
                  <c:v>6079.6715000000004</c:v>
                </c:pt>
                <c:pt idx="45">
                  <c:v>20630.283510000001</c:v>
                </c:pt>
                <c:pt idx="46">
                  <c:v>3393.35635</c:v>
                </c:pt>
                <c:pt idx="47">
                  <c:v>3556.9223000000002</c:v>
                </c:pt>
                <c:pt idx="48">
                  <c:v>12629.896699999999</c:v>
                </c:pt>
                <c:pt idx="49">
                  <c:v>38709.175999999999</c:v>
                </c:pt>
                <c:pt idx="50">
                  <c:v>2211.1307499999998</c:v>
                </c:pt>
                <c:pt idx="51">
                  <c:v>3579.8287</c:v>
                </c:pt>
                <c:pt idx="52">
                  <c:v>23568.272000000001</c:v>
                </c:pt>
                <c:pt idx="53">
                  <c:v>37742.575700000001</c:v>
                </c:pt>
                <c:pt idx="54">
                  <c:v>8059.6791000000003</c:v>
                </c:pt>
                <c:pt idx="55">
                  <c:v>47496.494449999998</c:v>
                </c:pt>
                <c:pt idx="56">
                  <c:v>13607.36875</c:v>
                </c:pt>
                <c:pt idx="57">
                  <c:v>34303.167200000004</c:v>
                </c:pt>
                <c:pt idx="58">
                  <c:v>23244.790199999999</c:v>
                </c:pt>
                <c:pt idx="59">
                  <c:v>5989.5236500000001</c:v>
                </c:pt>
                <c:pt idx="60">
                  <c:v>8606.2173999999995</c:v>
                </c:pt>
                <c:pt idx="61">
                  <c:v>4504.6624000000002</c:v>
                </c:pt>
                <c:pt idx="62">
                  <c:v>30166.618170000002</c:v>
                </c:pt>
                <c:pt idx="63">
                  <c:v>4133.6416499999996</c:v>
                </c:pt>
                <c:pt idx="64">
                  <c:v>14711.7438</c:v>
                </c:pt>
                <c:pt idx="65">
                  <c:v>1743.2139999999999</c:v>
                </c:pt>
                <c:pt idx="66">
                  <c:v>14235.072</c:v>
                </c:pt>
                <c:pt idx="67">
                  <c:v>6389.3778499999999</c:v>
                </c:pt>
                <c:pt idx="68">
                  <c:v>5920.1040999999996</c:v>
                </c:pt>
                <c:pt idx="69">
                  <c:v>17663.144199999999</c:v>
                </c:pt>
                <c:pt idx="70">
                  <c:v>16577.779500000001</c:v>
                </c:pt>
                <c:pt idx="71">
                  <c:v>6799.4579999999996</c:v>
                </c:pt>
                <c:pt idx="72">
                  <c:v>11741.726000000001</c:v>
                </c:pt>
                <c:pt idx="73">
                  <c:v>11946.625899999999</c:v>
                </c:pt>
                <c:pt idx="74">
                  <c:v>7726.8540000000003</c:v>
                </c:pt>
                <c:pt idx="75">
                  <c:v>11356.660900000001</c:v>
                </c:pt>
                <c:pt idx="76">
                  <c:v>3947.4131000000002</c:v>
                </c:pt>
                <c:pt idx="77">
                  <c:v>1532.4697000000001</c:v>
                </c:pt>
                <c:pt idx="78">
                  <c:v>2755.0209500000001</c:v>
                </c:pt>
                <c:pt idx="79">
                  <c:v>6571.0243499999997</c:v>
                </c:pt>
                <c:pt idx="80">
                  <c:v>4441.2131499999996</c:v>
                </c:pt>
                <c:pt idx="81">
                  <c:v>7935.29115</c:v>
                </c:pt>
                <c:pt idx="82">
                  <c:v>37165.163800000002</c:v>
                </c:pt>
                <c:pt idx="83">
                  <c:v>11033.661700000001</c:v>
                </c:pt>
                <c:pt idx="84">
                  <c:v>39836.519</c:v>
                </c:pt>
                <c:pt idx="85">
                  <c:v>21098.554049999999</c:v>
                </c:pt>
                <c:pt idx="86">
                  <c:v>43578.939400000003</c:v>
                </c:pt>
                <c:pt idx="87">
                  <c:v>11073.175999999999</c:v>
                </c:pt>
                <c:pt idx="88">
                  <c:v>8026.6665999999996</c:v>
                </c:pt>
                <c:pt idx="89">
                  <c:v>11082.5772</c:v>
                </c:pt>
                <c:pt idx="90">
                  <c:v>2026.9740999999999</c:v>
                </c:pt>
                <c:pt idx="91">
                  <c:v>10942.13205</c:v>
                </c:pt>
                <c:pt idx="92">
                  <c:v>30184.936699999998</c:v>
                </c:pt>
                <c:pt idx="93">
                  <c:v>5729.0052999999998</c:v>
                </c:pt>
                <c:pt idx="94">
                  <c:v>47291.055</c:v>
                </c:pt>
                <c:pt idx="95">
                  <c:v>3766.8838000000001</c:v>
                </c:pt>
                <c:pt idx="96">
                  <c:v>12105.32</c:v>
                </c:pt>
                <c:pt idx="97">
                  <c:v>10226.2842</c:v>
                </c:pt>
                <c:pt idx="98">
                  <c:v>22412.648499999999</c:v>
                </c:pt>
                <c:pt idx="99">
                  <c:v>15820.699000000001</c:v>
                </c:pt>
                <c:pt idx="100">
                  <c:v>6186.1270000000004</c:v>
                </c:pt>
                <c:pt idx="101">
                  <c:v>3645.0893999999998</c:v>
                </c:pt>
                <c:pt idx="102">
                  <c:v>21344.846699999998</c:v>
                </c:pt>
                <c:pt idx="103">
                  <c:v>30942.191800000001</c:v>
                </c:pt>
                <c:pt idx="104">
                  <c:v>5003.8530000000001</c:v>
                </c:pt>
                <c:pt idx="105">
                  <c:v>17560.37975</c:v>
                </c:pt>
                <c:pt idx="106">
                  <c:v>2331.5189999999998</c:v>
                </c:pt>
                <c:pt idx="107">
                  <c:v>3877.3042500000001</c:v>
                </c:pt>
                <c:pt idx="108">
                  <c:v>2867.1196</c:v>
                </c:pt>
                <c:pt idx="109">
                  <c:v>47055.532099999997</c:v>
                </c:pt>
                <c:pt idx="110">
                  <c:v>10825.253699999999</c:v>
                </c:pt>
                <c:pt idx="111">
                  <c:v>11881.358</c:v>
                </c:pt>
                <c:pt idx="112">
                  <c:v>4646.759</c:v>
                </c:pt>
                <c:pt idx="113">
                  <c:v>2404.7338</c:v>
                </c:pt>
                <c:pt idx="114">
                  <c:v>11488.31695</c:v>
                </c:pt>
                <c:pt idx="115">
                  <c:v>30259.995559999999</c:v>
                </c:pt>
                <c:pt idx="116">
                  <c:v>11381.3254</c:v>
                </c:pt>
                <c:pt idx="117">
                  <c:v>19107.779600000002</c:v>
                </c:pt>
                <c:pt idx="118">
                  <c:v>8601.3292999999994</c:v>
                </c:pt>
                <c:pt idx="119">
                  <c:v>6686.4313000000002</c:v>
                </c:pt>
                <c:pt idx="120">
                  <c:v>7740.3370000000004</c:v>
                </c:pt>
                <c:pt idx="121">
                  <c:v>1705.6244999999999</c:v>
                </c:pt>
                <c:pt idx="122">
                  <c:v>2257.47525</c:v>
                </c:pt>
                <c:pt idx="123">
                  <c:v>39556.494500000001</c:v>
                </c:pt>
                <c:pt idx="124">
                  <c:v>10115.00885</c:v>
                </c:pt>
                <c:pt idx="125">
                  <c:v>3385.3991500000002</c:v>
                </c:pt>
                <c:pt idx="126">
                  <c:v>17081.080000000002</c:v>
                </c:pt>
                <c:pt idx="127">
                  <c:v>9634.5380000000005</c:v>
                </c:pt>
                <c:pt idx="128">
                  <c:v>32734.186300000001</c:v>
                </c:pt>
                <c:pt idx="129">
                  <c:v>6082.4049999999997</c:v>
                </c:pt>
                <c:pt idx="130">
                  <c:v>12815.444949999999</c:v>
                </c:pt>
                <c:pt idx="131">
                  <c:v>13616.3586</c:v>
                </c:pt>
                <c:pt idx="132">
                  <c:v>11163.567999999999</c:v>
                </c:pt>
                <c:pt idx="133">
                  <c:v>1632.5644500000001</c:v>
                </c:pt>
                <c:pt idx="134">
                  <c:v>2457.2111500000001</c:v>
                </c:pt>
                <c:pt idx="135">
                  <c:v>2155.6815000000001</c:v>
                </c:pt>
                <c:pt idx="136">
                  <c:v>1261.442</c:v>
                </c:pt>
                <c:pt idx="137">
                  <c:v>2045.68525</c:v>
                </c:pt>
                <c:pt idx="138">
                  <c:v>27322.73386</c:v>
                </c:pt>
                <c:pt idx="139">
                  <c:v>2166.732</c:v>
                </c:pt>
                <c:pt idx="140">
                  <c:v>27375.904780000001</c:v>
                </c:pt>
                <c:pt idx="141">
                  <c:v>3490.5491000000002</c:v>
                </c:pt>
                <c:pt idx="142">
                  <c:v>18972.494999999999</c:v>
                </c:pt>
                <c:pt idx="143">
                  <c:v>18157.876</c:v>
                </c:pt>
                <c:pt idx="144">
                  <c:v>20745.989099999999</c:v>
                </c:pt>
                <c:pt idx="145">
                  <c:v>5138.2566999999999</c:v>
                </c:pt>
                <c:pt idx="146">
                  <c:v>40720.551050000002</c:v>
                </c:pt>
                <c:pt idx="147">
                  <c:v>9877.6077000000005</c:v>
                </c:pt>
                <c:pt idx="148">
                  <c:v>10959.6947</c:v>
                </c:pt>
                <c:pt idx="149">
                  <c:v>1842.519</c:v>
                </c:pt>
                <c:pt idx="150">
                  <c:v>5125.2156999999997</c:v>
                </c:pt>
                <c:pt idx="151">
                  <c:v>7789.6350000000002</c:v>
                </c:pt>
                <c:pt idx="152">
                  <c:v>6334.3435499999996</c:v>
                </c:pt>
                <c:pt idx="153">
                  <c:v>19964.746299999999</c:v>
                </c:pt>
                <c:pt idx="154">
                  <c:v>7077.1894000000002</c:v>
                </c:pt>
                <c:pt idx="155">
                  <c:v>6948.7007999999996</c:v>
                </c:pt>
                <c:pt idx="156">
                  <c:v>21223.675800000001</c:v>
                </c:pt>
                <c:pt idx="157">
                  <c:v>15518.180249999999</c:v>
                </c:pt>
                <c:pt idx="158">
                  <c:v>36950.256699999998</c:v>
                </c:pt>
                <c:pt idx="159">
                  <c:v>19749.383379999999</c:v>
                </c:pt>
                <c:pt idx="160">
                  <c:v>21348.705999999998</c:v>
                </c:pt>
                <c:pt idx="161">
                  <c:v>36149.483500000002</c:v>
                </c:pt>
                <c:pt idx="162">
                  <c:v>10450.552</c:v>
                </c:pt>
                <c:pt idx="163">
                  <c:v>5152.134</c:v>
                </c:pt>
                <c:pt idx="164">
                  <c:v>5028.1466</c:v>
                </c:pt>
                <c:pt idx="165">
                  <c:v>10407.085849999999</c:v>
                </c:pt>
                <c:pt idx="166">
                  <c:v>4830.63</c:v>
                </c:pt>
                <c:pt idx="167">
                  <c:v>6128.79745</c:v>
                </c:pt>
                <c:pt idx="168">
                  <c:v>2719.2797500000001</c:v>
                </c:pt>
                <c:pt idx="169">
                  <c:v>4827.9049500000001</c:v>
                </c:pt>
                <c:pt idx="170">
                  <c:v>13405.390299999999</c:v>
                </c:pt>
                <c:pt idx="171">
                  <c:v>8116.68</c:v>
                </c:pt>
                <c:pt idx="172">
                  <c:v>1694.7963999999999</c:v>
                </c:pt>
                <c:pt idx="173">
                  <c:v>5246.0469999999996</c:v>
                </c:pt>
                <c:pt idx="174">
                  <c:v>2855.4375500000001</c:v>
                </c:pt>
                <c:pt idx="175">
                  <c:v>48824.45</c:v>
                </c:pt>
                <c:pt idx="176">
                  <c:v>6455.86265</c:v>
                </c:pt>
                <c:pt idx="177">
                  <c:v>10436.096</c:v>
                </c:pt>
                <c:pt idx="178">
                  <c:v>8823.2790000000005</c:v>
                </c:pt>
                <c:pt idx="179">
                  <c:v>8538.28845</c:v>
                </c:pt>
                <c:pt idx="180">
                  <c:v>11735.87905</c:v>
                </c:pt>
                <c:pt idx="181">
                  <c:v>1631.8212000000001</c:v>
                </c:pt>
                <c:pt idx="182">
                  <c:v>4005.4225000000001</c:v>
                </c:pt>
                <c:pt idx="183">
                  <c:v>7419.4778999999999</c:v>
                </c:pt>
                <c:pt idx="184">
                  <c:v>7731.4270999999999</c:v>
                </c:pt>
                <c:pt idx="185">
                  <c:v>43753.337050000002</c:v>
                </c:pt>
                <c:pt idx="186">
                  <c:v>3981.9767999999999</c:v>
                </c:pt>
                <c:pt idx="187">
                  <c:v>5325.6509999999998</c:v>
                </c:pt>
                <c:pt idx="188">
                  <c:v>6775.9610000000002</c:v>
                </c:pt>
                <c:pt idx="189">
                  <c:v>4922.9159</c:v>
                </c:pt>
                <c:pt idx="190">
                  <c:v>12557.605299999999</c:v>
                </c:pt>
                <c:pt idx="191">
                  <c:v>4883.866</c:v>
                </c:pt>
                <c:pt idx="192">
                  <c:v>2137.6536000000001</c:v>
                </c:pt>
                <c:pt idx="193">
                  <c:v>12044.342000000001</c:v>
                </c:pt>
                <c:pt idx="194">
                  <c:v>1137.4697000000001</c:v>
                </c:pt>
                <c:pt idx="195">
                  <c:v>1639.5631000000001</c:v>
                </c:pt>
                <c:pt idx="196">
                  <c:v>5649.7150000000001</c:v>
                </c:pt>
                <c:pt idx="197">
                  <c:v>8516.8289999999997</c:v>
                </c:pt>
                <c:pt idx="198">
                  <c:v>9644.2525000000005</c:v>
                </c:pt>
                <c:pt idx="199">
                  <c:v>14901.5167</c:v>
                </c:pt>
                <c:pt idx="200">
                  <c:v>2130.6759000000002</c:v>
                </c:pt>
                <c:pt idx="201">
                  <c:v>8871.1517000000003</c:v>
                </c:pt>
                <c:pt idx="202">
                  <c:v>13012.20865</c:v>
                </c:pt>
                <c:pt idx="203">
                  <c:v>37133.898200000003</c:v>
                </c:pt>
                <c:pt idx="204">
                  <c:v>7147.1049999999996</c:v>
                </c:pt>
                <c:pt idx="205">
                  <c:v>4337.7352000000001</c:v>
                </c:pt>
                <c:pt idx="206">
                  <c:v>11743.299000000001</c:v>
                </c:pt>
                <c:pt idx="207">
                  <c:v>20984.0936</c:v>
                </c:pt>
                <c:pt idx="208">
                  <c:v>13880.949000000001</c:v>
                </c:pt>
                <c:pt idx="209">
                  <c:v>6610.1097</c:v>
                </c:pt>
                <c:pt idx="210">
                  <c:v>1980.07</c:v>
                </c:pt>
                <c:pt idx="211">
                  <c:v>8162.7162500000004</c:v>
                </c:pt>
                <c:pt idx="212">
                  <c:v>3537.703</c:v>
                </c:pt>
                <c:pt idx="213">
                  <c:v>5002.7826999999997</c:v>
                </c:pt>
                <c:pt idx="214">
                  <c:v>8520.0259999999998</c:v>
                </c:pt>
                <c:pt idx="215">
                  <c:v>7371.7719999999999</c:v>
                </c:pt>
                <c:pt idx="216">
                  <c:v>10355.641</c:v>
                </c:pt>
                <c:pt idx="217">
                  <c:v>2483.7359999999999</c:v>
                </c:pt>
                <c:pt idx="218">
                  <c:v>3392.9767999999999</c:v>
                </c:pt>
                <c:pt idx="219">
                  <c:v>25081.76784</c:v>
                </c:pt>
                <c:pt idx="220">
                  <c:v>5012.4709999999995</c:v>
                </c:pt>
                <c:pt idx="221">
                  <c:v>10564.8845</c:v>
                </c:pt>
                <c:pt idx="222">
                  <c:v>5253.5240000000003</c:v>
                </c:pt>
                <c:pt idx="223">
                  <c:v>34779.614999999998</c:v>
                </c:pt>
                <c:pt idx="224">
                  <c:v>19515.5416</c:v>
                </c:pt>
                <c:pt idx="225">
                  <c:v>11987.1682</c:v>
                </c:pt>
                <c:pt idx="226">
                  <c:v>2689.4953999999998</c:v>
                </c:pt>
                <c:pt idx="227">
                  <c:v>24227.337240000001</c:v>
                </c:pt>
                <c:pt idx="228">
                  <c:v>7358.1756500000001</c:v>
                </c:pt>
                <c:pt idx="229">
                  <c:v>9225.2564000000002</c:v>
                </c:pt>
                <c:pt idx="230">
                  <c:v>7443.6430499999997</c:v>
                </c:pt>
                <c:pt idx="231">
                  <c:v>14001.286700000001</c:v>
                </c:pt>
                <c:pt idx="232">
                  <c:v>1727.7850000000001</c:v>
                </c:pt>
                <c:pt idx="233">
                  <c:v>12333.828</c:v>
                </c:pt>
                <c:pt idx="234">
                  <c:v>6710.1918999999998</c:v>
                </c:pt>
                <c:pt idx="235">
                  <c:v>19444.265800000001</c:v>
                </c:pt>
                <c:pt idx="236">
                  <c:v>1615.7666999999999</c:v>
                </c:pt>
                <c:pt idx="237">
                  <c:v>4463.2051000000001</c:v>
                </c:pt>
                <c:pt idx="238">
                  <c:v>17352.6803</c:v>
                </c:pt>
                <c:pt idx="239">
                  <c:v>7152.6714000000002</c:v>
                </c:pt>
                <c:pt idx="240">
                  <c:v>38511.628299999997</c:v>
                </c:pt>
                <c:pt idx="241">
                  <c:v>5354.0746499999996</c:v>
                </c:pt>
                <c:pt idx="242">
                  <c:v>35160.134570000002</c:v>
                </c:pt>
                <c:pt idx="243">
                  <c:v>7196.8670000000002</c:v>
                </c:pt>
                <c:pt idx="244">
                  <c:v>29523.1656</c:v>
                </c:pt>
                <c:pt idx="245">
                  <c:v>24476.478510000001</c:v>
                </c:pt>
                <c:pt idx="246">
                  <c:v>12648.7034</c:v>
                </c:pt>
                <c:pt idx="247">
                  <c:v>1986.9333999999999</c:v>
                </c:pt>
                <c:pt idx="248">
                  <c:v>1832.0940000000001</c:v>
                </c:pt>
                <c:pt idx="249">
                  <c:v>4040.55825</c:v>
                </c:pt>
                <c:pt idx="250">
                  <c:v>12829.455099999999</c:v>
                </c:pt>
                <c:pt idx="251">
                  <c:v>47305.305</c:v>
                </c:pt>
                <c:pt idx="252">
                  <c:v>44260.749900000003</c:v>
                </c:pt>
                <c:pt idx="253">
                  <c:v>4260.7439999999997</c:v>
                </c:pt>
                <c:pt idx="254">
                  <c:v>41097.161749999999</c:v>
                </c:pt>
                <c:pt idx="255">
                  <c:v>13047.332350000001</c:v>
                </c:pt>
                <c:pt idx="256">
                  <c:v>43921.183700000001</c:v>
                </c:pt>
                <c:pt idx="257">
                  <c:v>5400.9804999999997</c:v>
                </c:pt>
                <c:pt idx="258">
                  <c:v>11520.099850000001</c:v>
                </c:pt>
                <c:pt idx="259">
                  <c:v>33750.291799999999</c:v>
                </c:pt>
                <c:pt idx="260">
                  <c:v>11837.16</c:v>
                </c:pt>
                <c:pt idx="261">
                  <c:v>17085.267599999999</c:v>
                </c:pt>
                <c:pt idx="262">
                  <c:v>24869.836800000001</c:v>
                </c:pt>
                <c:pt idx="263">
                  <c:v>36219.405449999998</c:v>
                </c:pt>
                <c:pt idx="264">
                  <c:v>20462.997660000001</c:v>
                </c:pt>
                <c:pt idx="265">
                  <c:v>46151.124499999998</c:v>
                </c:pt>
                <c:pt idx="266">
                  <c:v>17179.522000000001</c:v>
                </c:pt>
                <c:pt idx="267">
                  <c:v>14590.63205</c:v>
                </c:pt>
                <c:pt idx="268">
                  <c:v>7441.0529999999999</c:v>
                </c:pt>
                <c:pt idx="269">
                  <c:v>9282.4806000000008</c:v>
                </c:pt>
                <c:pt idx="270">
                  <c:v>1719.4363000000001</c:v>
                </c:pt>
                <c:pt idx="271">
                  <c:v>42856.838000000003</c:v>
                </c:pt>
                <c:pt idx="272">
                  <c:v>7265.7025000000003</c:v>
                </c:pt>
                <c:pt idx="273">
                  <c:v>9617.6624499999998</c:v>
                </c:pt>
                <c:pt idx="274">
                  <c:v>2523.1695</c:v>
                </c:pt>
                <c:pt idx="275">
                  <c:v>9715.8410000000003</c:v>
                </c:pt>
                <c:pt idx="276">
                  <c:v>2803.69785</c:v>
                </c:pt>
                <c:pt idx="277">
                  <c:v>2150.4690000000001</c:v>
                </c:pt>
                <c:pt idx="278">
                  <c:v>12928.7911</c:v>
                </c:pt>
                <c:pt idx="279">
                  <c:v>9855.1314000000002</c:v>
                </c:pt>
                <c:pt idx="280">
                  <c:v>22331.566800000001</c:v>
                </c:pt>
                <c:pt idx="281">
                  <c:v>48549.178350000002</c:v>
                </c:pt>
                <c:pt idx="282">
                  <c:v>4237.12655</c:v>
                </c:pt>
                <c:pt idx="283">
                  <c:v>11879.10405</c:v>
                </c:pt>
                <c:pt idx="284">
                  <c:v>9625.92</c:v>
                </c:pt>
                <c:pt idx="285">
                  <c:v>7742.1098000000002</c:v>
                </c:pt>
                <c:pt idx="286">
                  <c:v>9432.9253000000008</c:v>
                </c:pt>
                <c:pt idx="287">
                  <c:v>14256.192800000001</c:v>
                </c:pt>
                <c:pt idx="288">
                  <c:v>47896.79135</c:v>
                </c:pt>
                <c:pt idx="289">
                  <c:v>25992.821039999999</c:v>
                </c:pt>
                <c:pt idx="290">
                  <c:v>3172.018</c:v>
                </c:pt>
                <c:pt idx="291">
                  <c:v>20277.807509999999</c:v>
                </c:pt>
                <c:pt idx="292">
                  <c:v>42112.2356</c:v>
                </c:pt>
                <c:pt idx="293">
                  <c:v>2156.7518</c:v>
                </c:pt>
                <c:pt idx="294">
                  <c:v>3906.127</c:v>
                </c:pt>
                <c:pt idx="295">
                  <c:v>1704.5681</c:v>
                </c:pt>
                <c:pt idx="296">
                  <c:v>16297.846</c:v>
                </c:pt>
                <c:pt idx="297">
                  <c:v>21978.676899999999</c:v>
                </c:pt>
                <c:pt idx="298">
                  <c:v>38746.355100000001</c:v>
                </c:pt>
                <c:pt idx="299">
                  <c:v>9249.4951999999994</c:v>
                </c:pt>
                <c:pt idx="300">
                  <c:v>6746.7425000000003</c:v>
                </c:pt>
                <c:pt idx="301">
                  <c:v>24873.384900000001</c:v>
                </c:pt>
                <c:pt idx="302">
                  <c:v>12265.5069</c:v>
                </c:pt>
                <c:pt idx="303">
                  <c:v>4349.4620000000004</c:v>
                </c:pt>
                <c:pt idx="304">
                  <c:v>12646.207</c:v>
                </c:pt>
                <c:pt idx="305">
                  <c:v>19442.353500000001</c:v>
                </c:pt>
                <c:pt idx="306">
                  <c:v>20177.671129999999</c:v>
                </c:pt>
                <c:pt idx="307">
                  <c:v>4151.0286999999998</c:v>
                </c:pt>
                <c:pt idx="308">
                  <c:v>11944.594349999999</c:v>
                </c:pt>
                <c:pt idx="309">
                  <c:v>7749.1563999999998</c:v>
                </c:pt>
                <c:pt idx="310">
                  <c:v>8444.4740000000002</c:v>
                </c:pt>
                <c:pt idx="311">
                  <c:v>1737.376</c:v>
                </c:pt>
                <c:pt idx="312">
                  <c:v>42124.515299999999</c:v>
                </c:pt>
                <c:pt idx="313">
                  <c:v>8124.4084000000003</c:v>
                </c:pt>
                <c:pt idx="314">
                  <c:v>34838.873</c:v>
                </c:pt>
                <c:pt idx="315">
                  <c:v>9722.7695000000003</c:v>
                </c:pt>
                <c:pt idx="316">
                  <c:v>8835.2649500000007</c:v>
                </c:pt>
                <c:pt idx="317">
                  <c:v>10435.06525</c:v>
                </c:pt>
                <c:pt idx="318">
                  <c:v>7421.1945500000002</c:v>
                </c:pt>
                <c:pt idx="319">
                  <c:v>4667.6076499999999</c:v>
                </c:pt>
                <c:pt idx="320">
                  <c:v>4894.7533000000003</c:v>
                </c:pt>
                <c:pt idx="321">
                  <c:v>24671.663339999999</c:v>
                </c:pt>
                <c:pt idx="322">
                  <c:v>35491.64</c:v>
                </c:pt>
                <c:pt idx="323">
                  <c:v>11566.30055</c:v>
                </c:pt>
                <c:pt idx="324">
                  <c:v>2866.0909999999999</c:v>
                </c:pt>
                <c:pt idx="325">
                  <c:v>6600.2059499999996</c:v>
                </c:pt>
                <c:pt idx="326">
                  <c:v>3561.8888999999999</c:v>
                </c:pt>
                <c:pt idx="327">
                  <c:v>42760.502200000003</c:v>
                </c:pt>
                <c:pt idx="328">
                  <c:v>47928.03</c:v>
                </c:pt>
                <c:pt idx="329">
                  <c:v>9144.5650000000005</c:v>
                </c:pt>
                <c:pt idx="330">
                  <c:v>48517.563150000002</c:v>
                </c:pt>
                <c:pt idx="331">
                  <c:v>24393.6224</c:v>
                </c:pt>
                <c:pt idx="332">
                  <c:v>13429.035400000001</c:v>
                </c:pt>
                <c:pt idx="333">
                  <c:v>11658.379150000001</c:v>
                </c:pt>
                <c:pt idx="334">
                  <c:v>19144.576519999999</c:v>
                </c:pt>
                <c:pt idx="335">
                  <c:v>13822.803</c:v>
                </c:pt>
                <c:pt idx="336">
                  <c:v>12142.578600000001</c:v>
                </c:pt>
                <c:pt idx="337">
                  <c:v>13937.666499999999</c:v>
                </c:pt>
                <c:pt idx="338">
                  <c:v>41919.097000000002</c:v>
                </c:pt>
                <c:pt idx="339">
                  <c:v>8232.6388000000006</c:v>
                </c:pt>
                <c:pt idx="340">
                  <c:v>18955.220170000001</c:v>
                </c:pt>
                <c:pt idx="341">
                  <c:v>13352.0998</c:v>
                </c:pt>
                <c:pt idx="342">
                  <c:v>13217.094499999999</c:v>
                </c:pt>
                <c:pt idx="343">
                  <c:v>13981.850350000001</c:v>
                </c:pt>
                <c:pt idx="344">
                  <c:v>10977.2063</c:v>
                </c:pt>
                <c:pt idx="345">
                  <c:v>6184.2993999999999</c:v>
                </c:pt>
                <c:pt idx="346">
                  <c:v>4889.9994999999999</c:v>
                </c:pt>
                <c:pt idx="347">
                  <c:v>8334.4575499999992</c:v>
                </c:pt>
                <c:pt idx="348">
                  <c:v>5478.0367999999999</c:v>
                </c:pt>
                <c:pt idx="349">
                  <c:v>1635.7336499999999</c:v>
                </c:pt>
                <c:pt idx="350">
                  <c:v>11830.6072</c:v>
                </c:pt>
                <c:pt idx="351">
                  <c:v>8932.0840000000007</c:v>
                </c:pt>
                <c:pt idx="352">
                  <c:v>3554.203</c:v>
                </c:pt>
                <c:pt idx="353">
                  <c:v>12404.8791</c:v>
                </c:pt>
                <c:pt idx="354">
                  <c:v>14133.03775</c:v>
                </c:pt>
                <c:pt idx="355">
                  <c:v>24603.04837</c:v>
                </c:pt>
                <c:pt idx="356">
                  <c:v>8944.1151000000009</c:v>
                </c:pt>
                <c:pt idx="357">
                  <c:v>9620.3307000000004</c:v>
                </c:pt>
                <c:pt idx="358">
                  <c:v>1837.2819</c:v>
                </c:pt>
                <c:pt idx="359">
                  <c:v>1607.5101</c:v>
                </c:pt>
                <c:pt idx="360">
                  <c:v>10043.249</c:v>
                </c:pt>
                <c:pt idx="361">
                  <c:v>4751.07</c:v>
                </c:pt>
                <c:pt idx="362">
                  <c:v>13844.505999999999</c:v>
                </c:pt>
                <c:pt idx="363">
                  <c:v>2597.779</c:v>
                </c:pt>
                <c:pt idx="364">
                  <c:v>3180.5101</c:v>
                </c:pt>
                <c:pt idx="365">
                  <c:v>9778.3472000000002</c:v>
                </c:pt>
                <c:pt idx="366">
                  <c:v>13430.264999999999</c:v>
                </c:pt>
                <c:pt idx="367">
                  <c:v>8017.0611500000005</c:v>
                </c:pt>
                <c:pt idx="368">
                  <c:v>8116.2688500000004</c:v>
                </c:pt>
                <c:pt idx="369">
                  <c:v>3481.8679999999999</c:v>
                </c:pt>
                <c:pt idx="370">
                  <c:v>13415.0381</c:v>
                </c:pt>
                <c:pt idx="371">
                  <c:v>12029.286700000001</c:v>
                </c:pt>
                <c:pt idx="372">
                  <c:v>7639.4174499999999</c:v>
                </c:pt>
                <c:pt idx="373">
                  <c:v>36085.218999999997</c:v>
                </c:pt>
                <c:pt idx="374">
                  <c:v>1391.5287000000001</c:v>
                </c:pt>
                <c:pt idx="375">
                  <c:v>18033.9679</c:v>
                </c:pt>
                <c:pt idx="376">
                  <c:v>21659.930100000001</c:v>
                </c:pt>
                <c:pt idx="377">
                  <c:v>38126.246500000001</c:v>
                </c:pt>
                <c:pt idx="378">
                  <c:v>16455.707849999999</c:v>
                </c:pt>
                <c:pt idx="379">
                  <c:v>27000.98473</c:v>
                </c:pt>
                <c:pt idx="380">
                  <c:v>15006.579449999999</c:v>
                </c:pt>
                <c:pt idx="381">
                  <c:v>42303.692150000003</c:v>
                </c:pt>
                <c:pt idx="382">
                  <c:v>20781.48892</c:v>
                </c:pt>
                <c:pt idx="383">
                  <c:v>5846.9175999999998</c:v>
                </c:pt>
                <c:pt idx="384">
                  <c:v>8302.5356499999998</c:v>
                </c:pt>
                <c:pt idx="385">
                  <c:v>1261.8589999999999</c:v>
                </c:pt>
                <c:pt idx="386">
                  <c:v>11856.4115</c:v>
                </c:pt>
                <c:pt idx="387">
                  <c:v>30284.642940000002</c:v>
                </c:pt>
                <c:pt idx="388">
                  <c:v>3176.8159000000001</c:v>
                </c:pt>
                <c:pt idx="389">
                  <c:v>4618.0798999999997</c:v>
                </c:pt>
                <c:pt idx="390">
                  <c:v>10736.87075</c:v>
                </c:pt>
                <c:pt idx="391">
                  <c:v>2138.0707000000002</c:v>
                </c:pt>
                <c:pt idx="392">
                  <c:v>8964.0605500000001</c:v>
                </c:pt>
                <c:pt idx="393">
                  <c:v>9290.1394999999993</c:v>
                </c:pt>
                <c:pt idx="394">
                  <c:v>9411.0049999999992</c:v>
                </c:pt>
                <c:pt idx="395">
                  <c:v>7526.7064499999997</c:v>
                </c:pt>
                <c:pt idx="396">
                  <c:v>8522.0030000000006</c:v>
                </c:pt>
                <c:pt idx="397">
                  <c:v>16586.49771</c:v>
                </c:pt>
                <c:pt idx="398">
                  <c:v>14988.432000000001</c:v>
                </c:pt>
                <c:pt idx="399">
                  <c:v>1631.6683</c:v>
                </c:pt>
                <c:pt idx="400">
                  <c:v>9264.7970000000005</c:v>
                </c:pt>
                <c:pt idx="401">
                  <c:v>8083.9197999999997</c:v>
                </c:pt>
                <c:pt idx="402">
                  <c:v>14692.66935</c:v>
                </c:pt>
                <c:pt idx="403">
                  <c:v>10269.459999999999</c:v>
                </c:pt>
                <c:pt idx="404">
                  <c:v>3260.1990000000001</c:v>
                </c:pt>
                <c:pt idx="405">
                  <c:v>11396.9002</c:v>
                </c:pt>
                <c:pt idx="406">
                  <c:v>4185.0978999999998</c:v>
                </c:pt>
                <c:pt idx="407">
                  <c:v>8539.6710000000003</c:v>
                </c:pt>
                <c:pt idx="408">
                  <c:v>6652.5288</c:v>
                </c:pt>
                <c:pt idx="409">
                  <c:v>4074.4537</c:v>
                </c:pt>
                <c:pt idx="410">
                  <c:v>1621.3402000000001</c:v>
                </c:pt>
                <c:pt idx="411">
                  <c:v>19594.809649999999</c:v>
                </c:pt>
                <c:pt idx="412">
                  <c:v>14455.644050000001</c:v>
                </c:pt>
                <c:pt idx="413">
                  <c:v>5080.0959999999995</c:v>
                </c:pt>
                <c:pt idx="414">
                  <c:v>2134.9014999999999</c:v>
                </c:pt>
                <c:pt idx="415">
                  <c:v>7345.7266</c:v>
                </c:pt>
                <c:pt idx="416">
                  <c:v>9140.9509999999991</c:v>
                </c:pt>
                <c:pt idx="417">
                  <c:v>18608.261999999999</c:v>
                </c:pt>
                <c:pt idx="418">
                  <c:v>14418.2804</c:v>
                </c:pt>
                <c:pt idx="419">
                  <c:v>28950.4692</c:v>
                </c:pt>
                <c:pt idx="420">
                  <c:v>46889.261200000001</c:v>
                </c:pt>
                <c:pt idx="421">
                  <c:v>46599.108399999997</c:v>
                </c:pt>
                <c:pt idx="422">
                  <c:v>39125.332249999999</c:v>
                </c:pt>
                <c:pt idx="423">
                  <c:v>2727.3951000000002</c:v>
                </c:pt>
                <c:pt idx="424">
                  <c:v>8968.33</c:v>
                </c:pt>
                <c:pt idx="425">
                  <c:v>9788.8659000000007</c:v>
                </c:pt>
                <c:pt idx="426">
                  <c:v>6555.07035</c:v>
                </c:pt>
                <c:pt idx="427">
                  <c:v>7323.7348190000002</c:v>
                </c:pt>
                <c:pt idx="428">
                  <c:v>3167.4558499999998</c:v>
                </c:pt>
                <c:pt idx="429">
                  <c:v>18804.752400000001</c:v>
                </c:pt>
                <c:pt idx="430">
                  <c:v>23082.955330000001</c:v>
                </c:pt>
                <c:pt idx="431">
                  <c:v>4906.4096499999996</c:v>
                </c:pt>
                <c:pt idx="432">
                  <c:v>5969.723</c:v>
                </c:pt>
                <c:pt idx="433">
                  <c:v>12638.195</c:v>
                </c:pt>
                <c:pt idx="434">
                  <c:v>4243.5900499999998</c:v>
                </c:pt>
                <c:pt idx="435">
                  <c:v>13919.822899999999</c:v>
                </c:pt>
                <c:pt idx="436">
                  <c:v>2254.7966999999999</c:v>
                </c:pt>
                <c:pt idx="437">
                  <c:v>5926.8459999999995</c:v>
                </c:pt>
                <c:pt idx="438">
                  <c:v>12592.5345</c:v>
                </c:pt>
                <c:pt idx="439">
                  <c:v>2897.3235</c:v>
                </c:pt>
                <c:pt idx="440">
                  <c:v>4738.2682000000004</c:v>
                </c:pt>
                <c:pt idx="441">
                  <c:v>37079.372000000003</c:v>
                </c:pt>
                <c:pt idx="442">
                  <c:v>1149.3959</c:v>
                </c:pt>
                <c:pt idx="443">
                  <c:v>28287.897659999999</c:v>
                </c:pt>
                <c:pt idx="444">
                  <c:v>26109.32905</c:v>
                </c:pt>
                <c:pt idx="445">
                  <c:v>7345.0839999999998</c:v>
                </c:pt>
                <c:pt idx="446">
                  <c:v>12730.999599999999</c:v>
                </c:pt>
                <c:pt idx="447">
                  <c:v>11454.021500000001</c:v>
                </c:pt>
                <c:pt idx="448">
                  <c:v>5910.9440000000004</c:v>
                </c:pt>
                <c:pt idx="449">
                  <c:v>4762.3289999999997</c:v>
                </c:pt>
                <c:pt idx="450">
                  <c:v>7512.2669999999998</c:v>
                </c:pt>
                <c:pt idx="451">
                  <c:v>4032.2406999999998</c:v>
                </c:pt>
                <c:pt idx="452">
                  <c:v>1969.614</c:v>
                </c:pt>
                <c:pt idx="453">
                  <c:v>1769.5316499999999</c:v>
                </c:pt>
                <c:pt idx="454">
                  <c:v>4686.3887000000004</c:v>
                </c:pt>
                <c:pt idx="455">
                  <c:v>21797.000400000001</c:v>
                </c:pt>
                <c:pt idx="456">
                  <c:v>11881.9696</c:v>
                </c:pt>
                <c:pt idx="457">
                  <c:v>11840.77505</c:v>
                </c:pt>
                <c:pt idx="458">
                  <c:v>10601.412</c:v>
                </c:pt>
                <c:pt idx="459">
                  <c:v>7682.67</c:v>
                </c:pt>
                <c:pt idx="460">
                  <c:v>10381.4787</c:v>
                </c:pt>
                <c:pt idx="461">
                  <c:v>22144.031999999999</c:v>
                </c:pt>
                <c:pt idx="462">
                  <c:v>15230.324049999999</c:v>
                </c:pt>
                <c:pt idx="463">
                  <c:v>11165.417649999999</c:v>
                </c:pt>
                <c:pt idx="464">
                  <c:v>1632.0362500000001</c:v>
                </c:pt>
                <c:pt idx="465">
                  <c:v>19521.968199999999</c:v>
                </c:pt>
                <c:pt idx="466">
                  <c:v>13224.692999999999</c:v>
                </c:pt>
                <c:pt idx="467">
                  <c:v>12643.3778</c:v>
                </c:pt>
                <c:pt idx="468">
                  <c:v>23288.928400000001</c:v>
                </c:pt>
                <c:pt idx="469">
                  <c:v>2201.0971</c:v>
                </c:pt>
                <c:pt idx="470">
                  <c:v>2497.0383000000002</c:v>
                </c:pt>
                <c:pt idx="471">
                  <c:v>2203.4718499999999</c:v>
                </c:pt>
                <c:pt idx="472">
                  <c:v>1744.4649999999999</c:v>
                </c:pt>
                <c:pt idx="473">
                  <c:v>20878.78443</c:v>
                </c:pt>
                <c:pt idx="474">
                  <c:v>25382.296999999999</c:v>
                </c:pt>
                <c:pt idx="475">
                  <c:v>28868.6639</c:v>
                </c:pt>
                <c:pt idx="476">
                  <c:v>35147.528480000001</c:v>
                </c:pt>
                <c:pt idx="477">
                  <c:v>2534.3937500000002</c:v>
                </c:pt>
                <c:pt idx="478">
                  <c:v>1534.3045</c:v>
                </c:pt>
                <c:pt idx="479">
                  <c:v>1824.2854</c:v>
                </c:pt>
                <c:pt idx="480">
                  <c:v>15555.188749999999</c:v>
                </c:pt>
                <c:pt idx="481">
                  <c:v>9304.7019</c:v>
                </c:pt>
                <c:pt idx="482">
                  <c:v>1622.1885</c:v>
                </c:pt>
                <c:pt idx="483">
                  <c:v>9880.0679999999993</c:v>
                </c:pt>
                <c:pt idx="484">
                  <c:v>9563.0290000000005</c:v>
                </c:pt>
                <c:pt idx="485">
                  <c:v>4347.0233500000004</c:v>
                </c:pt>
                <c:pt idx="486">
                  <c:v>12475.3513</c:v>
                </c:pt>
                <c:pt idx="487">
                  <c:v>1253.9359999999999</c:v>
                </c:pt>
                <c:pt idx="488">
                  <c:v>48885.135609999998</c:v>
                </c:pt>
                <c:pt idx="489">
                  <c:v>10461.9794</c:v>
                </c:pt>
                <c:pt idx="490">
                  <c:v>1748.7739999999999</c:v>
                </c:pt>
                <c:pt idx="491">
                  <c:v>24513.091260000001</c:v>
                </c:pt>
                <c:pt idx="492">
                  <c:v>2196.4731999999999</c:v>
                </c:pt>
                <c:pt idx="493">
                  <c:v>12574.049000000001</c:v>
                </c:pt>
                <c:pt idx="494">
                  <c:v>17942.106</c:v>
                </c:pt>
                <c:pt idx="495">
                  <c:v>1967.0227</c:v>
                </c:pt>
                <c:pt idx="496">
                  <c:v>4931.6469999999999</c:v>
                </c:pt>
                <c:pt idx="497">
                  <c:v>8027.9679999999998</c:v>
                </c:pt>
                <c:pt idx="498">
                  <c:v>8211.1002000000008</c:v>
                </c:pt>
                <c:pt idx="499">
                  <c:v>13470.86</c:v>
                </c:pt>
                <c:pt idx="500">
                  <c:v>36197.699000000001</c:v>
                </c:pt>
                <c:pt idx="501">
                  <c:v>6837.3687</c:v>
                </c:pt>
                <c:pt idx="502">
                  <c:v>22218.1149</c:v>
                </c:pt>
                <c:pt idx="503">
                  <c:v>32548.340499999998</c:v>
                </c:pt>
                <c:pt idx="504">
                  <c:v>5974.3846999999996</c:v>
                </c:pt>
                <c:pt idx="505">
                  <c:v>6796.8632500000003</c:v>
                </c:pt>
                <c:pt idx="506">
                  <c:v>2643.2685000000001</c:v>
                </c:pt>
                <c:pt idx="507">
                  <c:v>3077.0954999999999</c:v>
                </c:pt>
                <c:pt idx="508">
                  <c:v>3044.2132999999999</c:v>
                </c:pt>
                <c:pt idx="509">
                  <c:v>11455.28</c:v>
                </c:pt>
                <c:pt idx="510">
                  <c:v>11763.000899999999</c:v>
                </c:pt>
                <c:pt idx="511">
                  <c:v>2498.4144000000001</c:v>
                </c:pt>
                <c:pt idx="512">
                  <c:v>9361.3268000000007</c:v>
                </c:pt>
                <c:pt idx="513">
                  <c:v>1256.299</c:v>
                </c:pt>
                <c:pt idx="514">
                  <c:v>21082.16</c:v>
                </c:pt>
                <c:pt idx="515">
                  <c:v>11362.754999999999</c:v>
                </c:pt>
                <c:pt idx="516">
                  <c:v>27724.28875</c:v>
                </c:pt>
                <c:pt idx="517">
                  <c:v>8413.4630500000003</c:v>
                </c:pt>
                <c:pt idx="518">
                  <c:v>5240.7650000000003</c:v>
                </c:pt>
                <c:pt idx="519">
                  <c:v>3857.7592500000001</c:v>
                </c:pt>
                <c:pt idx="520">
                  <c:v>25656.575260000001</c:v>
                </c:pt>
                <c:pt idx="521">
                  <c:v>3994.1777999999999</c:v>
                </c:pt>
                <c:pt idx="522">
                  <c:v>9866.3048500000004</c:v>
                </c:pt>
                <c:pt idx="523">
                  <c:v>5397.6166999999996</c:v>
                </c:pt>
                <c:pt idx="524">
                  <c:v>38245.593269999998</c:v>
                </c:pt>
                <c:pt idx="525">
                  <c:v>11482.63485</c:v>
                </c:pt>
                <c:pt idx="526">
                  <c:v>24059.680189999999</c:v>
                </c:pt>
                <c:pt idx="527">
                  <c:v>9861.0249999999996</c:v>
                </c:pt>
                <c:pt idx="528">
                  <c:v>8342.9087500000005</c:v>
                </c:pt>
                <c:pt idx="529">
                  <c:v>1708.0014000000001</c:v>
                </c:pt>
                <c:pt idx="530">
                  <c:v>48675.517699999997</c:v>
                </c:pt>
                <c:pt idx="531">
                  <c:v>14043.476699999999</c:v>
                </c:pt>
                <c:pt idx="532">
                  <c:v>12925.886</c:v>
                </c:pt>
                <c:pt idx="533">
                  <c:v>19214.705529999999</c:v>
                </c:pt>
                <c:pt idx="534">
                  <c:v>13831.1152</c:v>
                </c:pt>
                <c:pt idx="535">
                  <c:v>6067.1267500000004</c:v>
                </c:pt>
                <c:pt idx="536">
                  <c:v>5972.3779999999997</c:v>
                </c:pt>
                <c:pt idx="537">
                  <c:v>8825.0859999999993</c:v>
                </c:pt>
                <c:pt idx="538">
                  <c:v>8233.0974999999999</c:v>
                </c:pt>
                <c:pt idx="539">
                  <c:v>27346.04207</c:v>
                </c:pt>
                <c:pt idx="540">
                  <c:v>6196.4480000000003</c:v>
                </c:pt>
                <c:pt idx="541">
                  <c:v>3056.3881000000001</c:v>
                </c:pt>
                <c:pt idx="542">
                  <c:v>13887.204</c:v>
                </c:pt>
                <c:pt idx="543">
                  <c:v>63770.428010000003</c:v>
                </c:pt>
                <c:pt idx="544">
                  <c:v>10231.499900000001</c:v>
                </c:pt>
                <c:pt idx="545">
                  <c:v>23807.240600000001</c:v>
                </c:pt>
                <c:pt idx="546">
                  <c:v>3268.84665</c:v>
                </c:pt>
                <c:pt idx="547">
                  <c:v>11538.421</c:v>
                </c:pt>
                <c:pt idx="548">
                  <c:v>3213.6220499999999</c:v>
                </c:pt>
                <c:pt idx="549">
                  <c:v>45863.205000000002</c:v>
                </c:pt>
                <c:pt idx="550">
                  <c:v>13390.558999999999</c:v>
                </c:pt>
                <c:pt idx="551">
                  <c:v>3972.9247</c:v>
                </c:pt>
                <c:pt idx="552">
                  <c:v>12957.118</c:v>
                </c:pt>
                <c:pt idx="553">
                  <c:v>11187.6567</c:v>
                </c:pt>
                <c:pt idx="554">
                  <c:v>17878.900679999999</c:v>
                </c:pt>
                <c:pt idx="555">
                  <c:v>3847.674</c:v>
                </c:pt>
                <c:pt idx="556">
                  <c:v>8334.5895999999993</c:v>
                </c:pt>
                <c:pt idx="557">
                  <c:v>3935.1799000000001</c:v>
                </c:pt>
                <c:pt idx="558">
                  <c:v>39983.425949999997</c:v>
                </c:pt>
                <c:pt idx="559">
                  <c:v>1646.4296999999999</c:v>
                </c:pt>
                <c:pt idx="560">
                  <c:v>9193.8384999999998</c:v>
                </c:pt>
                <c:pt idx="561">
                  <c:v>10923.933199999999</c:v>
                </c:pt>
                <c:pt idx="562">
                  <c:v>2494.0219999999999</c:v>
                </c:pt>
                <c:pt idx="563">
                  <c:v>9058.7302999999993</c:v>
                </c:pt>
                <c:pt idx="564">
                  <c:v>2801.2588000000001</c:v>
                </c:pt>
                <c:pt idx="565">
                  <c:v>2128.4310500000001</c:v>
                </c:pt>
                <c:pt idx="566">
                  <c:v>6373.55735</c:v>
                </c:pt>
                <c:pt idx="567">
                  <c:v>7256.7231000000002</c:v>
                </c:pt>
                <c:pt idx="568">
                  <c:v>11552.904</c:v>
                </c:pt>
                <c:pt idx="569">
                  <c:v>45702.022349999999</c:v>
                </c:pt>
                <c:pt idx="570">
                  <c:v>3761.2919999999999</c:v>
                </c:pt>
                <c:pt idx="571">
                  <c:v>2219.4450999999999</c:v>
                </c:pt>
                <c:pt idx="572">
                  <c:v>4753.6368000000002</c:v>
                </c:pt>
                <c:pt idx="573">
                  <c:v>31620.001059999999</c:v>
                </c:pt>
                <c:pt idx="574">
                  <c:v>13224.057049999999</c:v>
                </c:pt>
                <c:pt idx="575">
                  <c:v>12222.898300000001</c:v>
                </c:pt>
                <c:pt idx="576">
                  <c:v>1664.9996000000001</c:v>
                </c:pt>
                <c:pt idx="577">
                  <c:v>58571.074480000003</c:v>
                </c:pt>
                <c:pt idx="578">
                  <c:v>9724.5300000000007</c:v>
                </c:pt>
                <c:pt idx="579">
                  <c:v>3206.4913499999998</c:v>
                </c:pt>
                <c:pt idx="580">
                  <c:v>12913.992399999999</c:v>
                </c:pt>
                <c:pt idx="581">
                  <c:v>1639.5631000000001</c:v>
                </c:pt>
                <c:pt idx="582">
                  <c:v>6356.2707</c:v>
                </c:pt>
                <c:pt idx="583">
                  <c:v>17626.239509999999</c:v>
                </c:pt>
                <c:pt idx="584">
                  <c:v>1242.816</c:v>
                </c:pt>
                <c:pt idx="585">
                  <c:v>4779.6022999999996</c:v>
                </c:pt>
                <c:pt idx="586">
                  <c:v>3861.2096499999998</c:v>
                </c:pt>
                <c:pt idx="587">
                  <c:v>43943.876100000001</c:v>
                </c:pt>
                <c:pt idx="588">
                  <c:v>13635.6379</c:v>
                </c:pt>
                <c:pt idx="589">
                  <c:v>5976.8311000000003</c:v>
                </c:pt>
                <c:pt idx="590">
                  <c:v>11842.441999999999</c:v>
                </c:pt>
                <c:pt idx="591">
                  <c:v>8428.0692999999992</c:v>
                </c:pt>
                <c:pt idx="592">
                  <c:v>2566.4706999999999</c:v>
                </c:pt>
                <c:pt idx="593">
                  <c:v>15359.104499999999</c:v>
                </c:pt>
                <c:pt idx="594">
                  <c:v>5709.1643999999997</c:v>
                </c:pt>
                <c:pt idx="595">
                  <c:v>8823.9857499999998</c:v>
                </c:pt>
                <c:pt idx="596">
                  <c:v>7640.3091999999997</c:v>
                </c:pt>
                <c:pt idx="597">
                  <c:v>5594.8455000000004</c:v>
                </c:pt>
                <c:pt idx="598">
                  <c:v>7441.5010000000002</c:v>
                </c:pt>
                <c:pt idx="599">
                  <c:v>33471.971890000001</c:v>
                </c:pt>
                <c:pt idx="600">
                  <c:v>1633.0444</c:v>
                </c:pt>
                <c:pt idx="601">
                  <c:v>9174.1356500000002</c:v>
                </c:pt>
                <c:pt idx="602">
                  <c:v>11070.535</c:v>
                </c:pt>
                <c:pt idx="603">
                  <c:v>16085.127500000001</c:v>
                </c:pt>
                <c:pt idx="604">
                  <c:v>17468.983899999999</c:v>
                </c:pt>
                <c:pt idx="605">
                  <c:v>9283.5619999999999</c:v>
                </c:pt>
                <c:pt idx="606">
                  <c:v>3558.6202499999999</c:v>
                </c:pt>
                <c:pt idx="607">
                  <c:v>25678.778450000002</c:v>
                </c:pt>
                <c:pt idx="608">
                  <c:v>4435.0941999999995</c:v>
                </c:pt>
                <c:pt idx="609">
                  <c:v>39241.442000000003</c:v>
                </c:pt>
                <c:pt idx="610">
                  <c:v>8547.6913000000004</c:v>
                </c:pt>
                <c:pt idx="611">
                  <c:v>6571.5439999999999</c:v>
                </c:pt>
                <c:pt idx="612">
                  <c:v>2207.6974500000001</c:v>
                </c:pt>
                <c:pt idx="613">
                  <c:v>6753.0379999999996</c:v>
                </c:pt>
                <c:pt idx="614">
                  <c:v>1880.07</c:v>
                </c:pt>
                <c:pt idx="615">
                  <c:v>42969.852700000003</c:v>
                </c:pt>
                <c:pt idx="616">
                  <c:v>11658.11505</c:v>
                </c:pt>
                <c:pt idx="617">
                  <c:v>23306.546999999999</c:v>
                </c:pt>
                <c:pt idx="618">
                  <c:v>34439.855900000002</c:v>
                </c:pt>
                <c:pt idx="619">
                  <c:v>10713.644</c:v>
                </c:pt>
                <c:pt idx="620">
                  <c:v>3659.346</c:v>
                </c:pt>
                <c:pt idx="621">
                  <c:v>40182.245999999999</c:v>
                </c:pt>
                <c:pt idx="622">
                  <c:v>9182.17</c:v>
                </c:pt>
                <c:pt idx="623">
                  <c:v>34617.840649999998</c:v>
                </c:pt>
                <c:pt idx="624">
                  <c:v>12129.614149999999</c:v>
                </c:pt>
                <c:pt idx="625">
                  <c:v>3736.4647</c:v>
                </c:pt>
                <c:pt idx="626">
                  <c:v>6748.5911999999998</c:v>
                </c:pt>
                <c:pt idx="627">
                  <c:v>11326.71487</c:v>
                </c:pt>
                <c:pt idx="628">
                  <c:v>11365.951999999999</c:v>
                </c:pt>
                <c:pt idx="629">
                  <c:v>42983.458500000001</c:v>
                </c:pt>
                <c:pt idx="630">
                  <c:v>10085.846</c:v>
                </c:pt>
                <c:pt idx="631">
                  <c:v>1977.8150000000001</c:v>
                </c:pt>
                <c:pt idx="632">
                  <c:v>3366.6696999999999</c:v>
                </c:pt>
                <c:pt idx="633">
                  <c:v>7173.35995</c:v>
                </c:pt>
                <c:pt idx="634">
                  <c:v>9391.3459999999995</c:v>
                </c:pt>
                <c:pt idx="635">
                  <c:v>14410.9321</c:v>
                </c:pt>
                <c:pt idx="636">
                  <c:v>2709.1118999999999</c:v>
                </c:pt>
                <c:pt idx="637">
                  <c:v>24915.046259999999</c:v>
                </c:pt>
                <c:pt idx="638">
                  <c:v>20149.322899999999</c:v>
                </c:pt>
                <c:pt idx="639">
                  <c:v>12949.1554</c:v>
                </c:pt>
                <c:pt idx="640">
                  <c:v>6666.2430000000004</c:v>
                </c:pt>
                <c:pt idx="641">
                  <c:v>32787.458590000002</c:v>
                </c:pt>
                <c:pt idx="642">
                  <c:v>13143.86485</c:v>
                </c:pt>
                <c:pt idx="643">
                  <c:v>4466.6214</c:v>
                </c:pt>
                <c:pt idx="644">
                  <c:v>18806.145469999999</c:v>
                </c:pt>
                <c:pt idx="645">
                  <c:v>10141.136200000001</c:v>
                </c:pt>
                <c:pt idx="646">
                  <c:v>6123.5688</c:v>
                </c:pt>
                <c:pt idx="647">
                  <c:v>8252.2842999999993</c:v>
                </c:pt>
                <c:pt idx="648">
                  <c:v>1712.2270000000001</c:v>
                </c:pt>
                <c:pt idx="649">
                  <c:v>12430.95335</c:v>
                </c:pt>
                <c:pt idx="650">
                  <c:v>9800.8881999999994</c:v>
                </c:pt>
                <c:pt idx="651">
                  <c:v>10579.710999999999</c:v>
                </c:pt>
                <c:pt idx="652">
                  <c:v>8280.6226999999999</c:v>
                </c:pt>
                <c:pt idx="653">
                  <c:v>8527.5319999999992</c:v>
                </c:pt>
                <c:pt idx="654">
                  <c:v>12244.531000000001</c:v>
                </c:pt>
                <c:pt idx="655">
                  <c:v>24667.419000000002</c:v>
                </c:pt>
                <c:pt idx="656">
                  <c:v>3410.3240000000001</c:v>
                </c:pt>
                <c:pt idx="657">
                  <c:v>4058.71245</c:v>
                </c:pt>
                <c:pt idx="658">
                  <c:v>26392.260289999998</c:v>
                </c:pt>
                <c:pt idx="659">
                  <c:v>14394.398150000001</c:v>
                </c:pt>
                <c:pt idx="660">
                  <c:v>6435.6237000000001</c:v>
                </c:pt>
                <c:pt idx="661">
                  <c:v>22192.437109999999</c:v>
                </c:pt>
                <c:pt idx="662">
                  <c:v>5148.5526</c:v>
                </c:pt>
                <c:pt idx="663">
                  <c:v>1136.3994</c:v>
                </c:pt>
                <c:pt idx="664">
                  <c:v>27037.914100000002</c:v>
                </c:pt>
                <c:pt idx="665">
                  <c:v>42560.430399999997</c:v>
                </c:pt>
                <c:pt idx="666">
                  <c:v>8703.4560000000001</c:v>
                </c:pt>
                <c:pt idx="667">
                  <c:v>40003.332249999999</c:v>
                </c:pt>
                <c:pt idx="668">
                  <c:v>45710.207849999999</c:v>
                </c:pt>
                <c:pt idx="669">
                  <c:v>6500.2358999999997</c:v>
                </c:pt>
                <c:pt idx="670">
                  <c:v>4837.5823</c:v>
                </c:pt>
                <c:pt idx="671">
                  <c:v>3943.5954000000002</c:v>
                </c:pt>
                <c:pt idx="672">
                  <c:v>4399.7309999999998</c:v>
                </c:pt>
                <c:pt idx="673">
                  <c:v>6185.3208000000004</c:v>
                </c:pt>
                <c:pt idx="674">
                  <c:v>46200.985099999998</c:v>
                </c:pt>
                <c:pt idx="675">
                  <c:v>7222.7862500000001</c:v>
                </c:pt>
                <c:pt idx="676">
                  <c:v>12485.8009</c:v>
                </c:pt>
                <c:pt idx="677">
                  <c:v>46130.5265</c:v>
                </c:pt>
                <c:pt idx="678">
                  <c:v>12363.547</c:v>
                </c:pt>
                <c:pt idx="679">
                  <c:v>10156.7832</c:v>
                </c:pt>
                <c:pt idx="680">
                  <c:v>2585.2689999999998</c:v>
                </c:pt>
                <c:pt idx="681">
                  <c:v>1242.26</c:v>
                </c:pt>
                <c:pt idx="682">
                  <c:v>40103.89</c:v>
                </c:pt>
                <c:pt idx="683">
                  <c:v>9863.4717999999993</c:v>
                </c:pt>
                <c:pt idx="684">
                  <c:v>4766.0219999999999</c:v>
                </c:pt>
                <c:pt idx="685">
                  <c:v>11244.376899999999</c:v>
                </c:pt>
                <c:pt idx="686">
                  <c:v>7729.6457499999997</c:v>
                </c:pt>
                <c:pt idx="687">
                  <c:v>5438.7491</c:v>
                </c:pt>
                <c:pt idx="688">
                  <c:v>26236.579969999999</c:v>
                </c:pt>
                <c:pt idx="689">
                  <c:v>34806.467700000001</c:v>
                </c:pt>
                <c:pt idx="690">
                  <c:v>2104.1134000000002</c:v>
                </c:pt>
                <c:pt idx="691">
                  <c:v>8068.1850000000004</c:v>
                </c:pt>
                <c:pt idx="692">
                  <c:v>2362.2290499999999</c:v>
                </c:pt>
                <c:pt idx="693">
                  <c:v>2352.9684499999998</c:v>
                </c:pt>
                <c:pt idx="694">
                  <c:v>3577.9989999999998</c:v>
                </c:pt>
                <c:pt idx="695">
                  <c:v>3201.2451500000002</c:v>
                </c:pt>
                <c:pt idx="696">
                  <c:v>29186.482360000002</c:v>
                </c:pt>
                <c:pt idx="697">
                  <c:v>40273.645499999999</c:v>
                </c:pt>
                <c:pt idx="698">
                  <c:v>10976.24575</c:v>
                </c:pt>
                <c:pt idx="699">
                  <c:v>3500.6122999999998</c:v>
                </c:pt>
                <c:pt idx="700">
                  <c:v>2020.5523000000001</c:v>
                </c:pt>
                <c:pt idx="701">
                  <c:v>9541.6955500000004</c:v>
                </c:pt>
                <c:pt idx="702">
                  <c:v>9504.3102999999992</c:v>
                </c:pt>
                <c:pt idx="703">
                  <c:v>5385.3379000000004</c:v>
                </c:pt>
                <c:pt idx="704">
                  <c:v>8930.9345499999999</c:v>
                </c:pt>
                <c:pt idx="705">
                  <c:v>5375.0379999999996</c:v>
                </c:pt>
                <c:pt idx="706">
                  <c:v>44400.4064</c:v>
                </c:pt>
                <c:pt idx="707">
                  <c:v>10264.4421</c:v>
                </c:pt>
                <c:pt idx="708">
                  <c:v>6113.2310500000003</c:v>
                </c:pt>
                <c:pt idx="709">
                  <c:v>5469.0065999999997</c:v>
                </c:pt>
                <c:pt idx="710">
                  <c:v>1727.54</c:v>
                </c:pt>
                <c:pt idx="711">
                  <c:v>10107.220600000001</c:v>
                </c:pt>
                <c:pt idx="712">
                  <c:v>8310.8391499999998</c:v>
                </c:pt>
                <c:pt idx="713">
                  <c:v>1984.4532999999999</c:v>
                </c:pt>
                <c:pt idx="714">
                  <c:v>2457.502</c:v>
                </c:pt>
                <c:pt idx="715">
                  <c:v>12146.971</c:v>
                </c:pt>
                <c:pt idx="716">
                  <c:v>9566.9909000000007</c:v>
                </c:pt>
                <c:pt idx="717">
                  <c:v>13112.604799999999</c:v>
                </c:pt>
                <c:pt idx="718">
                  <c:v>10848.1343</c:v>
                </c:pt>
                <c:pt idx="719">
                  <c:v>12231.613600000001</c:v>
                </c:pt>
                <c:pt idx="720">
                  <c:v>9875.6803999999993</c:v>
                </c:pt>
                <c:pt idx="721">
                  <c:v>11264.540999999999</c:v>
                </c:pt>
                <c:pt idx="722">
                  <c:v>12979.358</c:v>
                </c:pt>
                <c:pt idx="723">
                  <c:v>1263.249</c:v>
                </c:pt>
                <c:pt idx="724">
                  <c:v>10106.134249999999</c:v>
                </c:pt>
                <c:pt idx="725">
                  <c:v>40932.429499999998</c:v>
                </c:pt>
                <c:pt idx="726">
                  <c:v>6664.68595</c:v>
                </c:pt>
                <c:pt idx="727">
                  <c:v>16657.71745</c:v>
                </c:pt>
                <c:pt idx="728">
                  <c:v>2217.6012000000001</c:v>
                </c:pt>
                <c:pt idx="729">
                  <c:v>6781.3541999999998</c:v>
                </c:pt>
                <c:pt idx="730">
                  <c:v>19361.998800000001</c:v>
                </c:pt>
                <c:pt idx="731">
                  <c:v>10065.413</c:v>
                </c:pt>
                <c:pt idx="732">
                  <c:v>4234.9269999999997</c:v>
                </c:pt>
                <c:pt idx="733">
                  <c:v>9447.2503500000003</c:v>
                </c:pt>
                <c:pt idx="734">
                  <c:v>14007.222</c:v>
                </c:pt>
                <c:pt idx="735">
                  <c:v>9583.8932999999997</c:v>
                </c:pt>
                <c:pt idx="736">
                  <c:v>40419.019099999998</c:v>
                </c:pt>
                <c:pt idx="737">
                  <c:v>3484.3310000000001</c:v>
                </c:pt>
                <c:pt idx="738">
                  <c:v>36189.101699999999</c:v>
                </c:pt>
                <c:pt idx="739">
                  <c:v>44585.455869999998</c:v>
                </c:pt>
                <c:pt idx="740">
                  <c:v>8604.4836500000001</c:v>
                </c:pt>
                <c:pt idx="741">
                  <c:v>18246.495500000001</c:v>
                </c:pt>
                <c:pt idx="742">
                  <c:v>43254.417950000003</c:v>
                </c:pt>
                <c:pt idx="743">
                  <c:v>3757.8447999999999</c:v>
                </c:pt>
                <c:pt idx="744">
                  <c:v>8827.2098999999998</c:v>
                </c:pt>
                <c:pt idx="745">
                  <c:v>9910.3598500000007</c:v>
                </c:pt>
                <c:pt idx="746">
                  <c:v>11737.848840000001</c:v>
                </c:pt>
                <c:pt idx="747">
                  <c:v>1627.2824499999999</c:v>
                </c:pt>
                <c:pt idx="748">
                  <c:v>8556.9069999999992</c:v>
                </c:pt>
                <c:pt idx="749">
                  <c:v>3062.5082499999999</c:v>
                </c:pt>
                <c:pt idx="750">
                  <c:v>19539.242999999999</c:v>
                </c:pt>
                <c:pt idx="751">
                  <c:v>1906.35825</c:v>
                </c:pt>
                <c:pt idx="752">
                  <c:v>14210.53595</c:v>
                </c:pt>
                <c:pt idx="753">
                  <c:v>11833.782300000001</c:v>
                </c:pt>
                <c:pt idx="754">
                  <c:v>17128.426080000001</c:v>
                </c:pt>
                <c:pt idx="755">
                  <c:v>5031.26955</c:v>
                </c:pt>
                <c:pt idx="756">
                  <c:v>7985.8149999999996</c:v>
                </c:pt>
                <c:pt idx="757">
                  <c:v>23065.420699999999</c:v>
                </c:pt>
                <c:pt idx="758">
                  <c:v>5428.7277000000004</c:v>
                </c:pt>
                <c:pt idx="759">
                  <c:v>36307.798300000002</c:v>
                </c:pt>
                <c:pt idx="760">
                  <c:v>3925.7582000000002</c:v>
                </c:pt>
                <c:pt idx="761">
                  <c:v>2416.9549999999999</c:v>
                </c:pt>
                <c:pt idx="762">
                  <c:v>19040.876</c:v>
                </c:pt>
                <c:pt idx="763">
                  <c:v>3070.8087</c:v>
                </c:pt>
                <c:pt idx="764">
                  <c:v>9095.0682500000003</c:v>
                </c:pt>
                <c:pt idx="765">
                  <c:v>11842.623750000001</c:v>
                </c:pt>
                <c:pt idx="766">
                  <c:v>8062.7640000000001</c:v>
                </c:pt>
                <c:pt idx="767">
                  <c:v>7050.6419999999998</c:v>
                </c:pt>
                <c:pt idx="768">
                  <c:v>14319.031000000001</c:v>
                </c:pt>
                <c:pt idx="769">
                  <c:v>6933.2422500000002</c:v>
                </c:pt>
                <c:pt idx="770">
                  <c:v>27941.28758</c:v>
                </c:pt>
                <c:pt idx="771">
                  <c:v>11150.78</c:v>
                </c:pt>
                <c:pt idx="772">
                  <c:v>12797.20962</c:v>
                </c:pt>
                <c:pt idx="773">
                  <c:v>17748.5062</c:v>
                </c:pt>
                <c:pt idx="774">
                  <c:v>7261.741</c:v>
                </c:pt>
                <c:pt idx="775">
                  <c:v>10560.4917</c:v>
                </c:pt>
                <c:pt idx="776">
                  <c:v>6986.6970000000001</c:v>
                </c:pt>
                <c:pt idx="777">
                  <c:v>7448.4039499999999</c:v>
                </c:pt>
                <c:pt idx="778">
                  <c:v>5934.3797999999997</c:v>
                </c:pt>
                <c:pt idx="779">
                  <c:v>9869.8101999999999</c:v>
                </c:pt>
                <c:pt idx="780">
                  <c:v>18259.216</c:v>
                </c:pt>
                <c:pt idx="781">
                  <c:v>1146.7965999999999</c:v>
                </c:pt>
                <c:pt idx="782">
                  <c:v>9386.1612999999998</c:v>
                </c:pt>
                <c:pt idx="783">
                  <c:v>24520.263999999999</c:v>
                </c:pt>
                <c:pt idx="784">
                  <c:v>4350.5144</c:v>
                </c:pt>
                <c:pt idx="785">
                  <c:v>6414.1779999999999</c:v>
                </c:pt>
                <c:pt idx="786">
                  <c:v>12741.167450000001</c:v>
                </c:pt>
                <c:pt idx="787">
                  <c:v>1917.3184000000001</c:v>
                </c:pt>
                <c:pt idx="788">
                  <c:v>5209.5788499999999</c:v>
                </c:pt>
                <c:pt idx="789">
                  <c:v>13457.960800000001</c:v>
                </c:pt>
                <c:pt idx="790">
                  <c:v>5662.2250000000004</c:v>
                </c:pt>
                <c:pt idx="791">
                  <c:v>1252.4069999999999</c:v>
                </c:pt>
                <c:pt idx="792">
                  <c:v>2731.9122000000002</c:v>
                </c:pt>
                <c:pt idx="793">
                  <c:v>21195.817999999999</c:v>
                </c:pt>
                <c:pt idx="794">
                  <c:v>7209.4917999999998</c:v>
                </c:pt>
                <c:pt idx="795">
                  <c:v>18310.741999999998</c:v>
                </c:pt>
                <c:pt idx="796">
                  <c:v>4266.1657999999998</c:v>
                </c:pt>
                <c:pt idx="797">
                  <c:v>4719.52405</c:v>
                </c:pt>
                <c:pt idx="798">
                  <c:v>11848.141</c:v>
                </c:pt>
                <c:pt idx="799">
                  <c:v>17904.527050000001</c:v>
                </c:pt>
                <c:pt idx="800">
                  <c:v>7046.7222000000002</c:v>
                </c:pt>
                <c:pt idx="801">
                  <c:v>14313.846299999999</c:v>
                </c:pt>
                <c:pt idx="802">
                  <c:v>2103.08</c:v>
                </c:pt>
                <c:pt idx="803">
                  <c:v>38792.685599999997</c:v>
                </c:pt>
                <c:pt idx="804">
                  <c:v>1815.8759</c:v>
                </c:pt>
                <c:pt idx="805">
                  <c:v>7731.8578500000003</c:v>
                </c:pt>
                <c:pt idx="806">
                  <c:v>28476.734990000001</c:v>
                </c:pt>
                <c:pt idx="807">
                  <c:v>2136.8822500000001</c:v>
                </c:pt>
                <c:pt idx="808">
                  <c:v>1131.5065999999999</c:v>
                </c:pt>
                <c:pt idx="809">
                  <c:v>3309.7926000000002</c:v>
                </c:pt>
                <c:pt idx="810">
                  <c:v>9414.92</c:v>
                </c:pt>
                <c:pt idx="811">
                  <c:v>6360.9935999999998</c:v>
                </c:pt>
                <c:pt idx="812">
                  <c:v>11013.7119</c:v>
                </c:pt>
                <c:pt idx="813">
                  <c:v>4428.8878500000001</c:v>
                </c:pt>
                <c:pt idx="814">
                  <c:v>5584.3056999999999</c:v>
                </c:pt>
                <c:pt idx="815">
                  <c:v>1877.9294</c:v>
                </c:pt>
                <c:pt idx="816">
                  <c:v>2842.7607499999999</c:v>
                </c:pt>
                <c:pt idx="817">
                  <c:v>3597.596</c:v>
                </c:pt>
                <c:pt idx="818">
                  <c:v>23401.30575</c:v>
                </c:pt>
                <c:pt idx="819">
                  <c:v>55135.402090000003</c:v>
                </c:pt>
                <c:pt idx="820">
                  <c:v>7445.9179999999997</c:v>
                </c:pt>
                <c:pt idx="821">
                  <c:v>2680.9493000000002</c:v>
                </c:pt>
                <c:pt idx="822">
                  <c:v>1621.8827000000001</c:v>
                </c:pt>
                <c:pt idx="823">
                  <c:v>8219.2039000000004</c:v>
                </c:pt>
                <c:pt idx="824">
                  <c:v>12523.604799999999</c:v>
                </c:pt>
                <c:pt idx="825">
                  <c:v>16069.08475</c:v>
                </c:pt>
                <c:pt idx="826">
                  <c:v>43813.866099999999</c:v>
                </c:pt>
                <c:pt idx="827">
                  <c:v>20773.62775</c:v>
                </c:pt>
                <c:pt idx="828">
                  <c:v>39597.407200000001</c:v>
                </c:pt>
                <c:pt idx="829">
                  <c:v>6117.4944999999998</c:v>
                </c:pt>
                <c:pt idx="830">
                  <c:v>13393.755999999999</c:v>
                </c:pt>
                <c:pt idx="831">
                  <c:v>5266.3656000000001</c:v>
                </c:pt>
                <c:pt idx="832">
                  <c:v>4719.7365499999996</c:v>
                </c:pt>
                <c:pt idx="833">
                  <c:v>11743.9341</c:v>
                </c:pt>
                <c:pt idx="834">
                  <c:v>5377.4578000000001</c:v>
                </c:pt>
                <c:pt idx="835">
                  <c:v>7160.3302999999996</c:v>
                </c:pt>
                <c:pt idx="836">
                  <c:v>4402.2330000000002</c:v>
                </c:pt>
                <c:pt idx="837">
                  <c:v>11657.7189</c:v>
                </c:pt>
                <c:pt idx="838">
                  <c:v>6402.2913500000004</c:v>
                </c:pt>
                <c:pt idx="839">
                  <c:v>12622.1795</c:v>
                </c:pt>
                <c:pt idx="840">
                  <c:v>1526.3119999999999</c:v>
                </c:pt>
                <c:pt idx="841">
                  <c:v>12323.936</c:v>
                </c:pt>
                <c:pt idx="842">
                  <c:v>36021.011200000001</c:v>
                </c:pt>
                <c:pt idx="843">
                  <c:v>27533.912899999999</c:v>
                </c:pt>
                <c:pt idx="844">
                  <c:v>10072.055050000001</c:v>
                </c:pt>
                <c:pt idx="845">
                  <c:v>45008.955499999996</c:v>
                </c:pt>
                <c:pt idx="846">
                  <c:v>9872.7009999999991</c:v>
                </c:pt>
                <c:pt idx="847">
                  <c:v>2438.0551999999998</c:v>
                </c:pt>
                <c:pt idx="848">
                  <c:v>2974.1260000000002</c:v>
                </c:pt>
                <c:pt idx="849">
                  <c:v>10601.632250000001</c:v>
                </c:pt>
                <c:pt idx="850">
                  <c:v>37270.1512</c:v>
                </c:pt>
                <c:pt idx="851">
                  <c:v>14119.62</c:v>
                </c:pt>
                <c:pt idx="852">
                  <c:v>42111.664700000001</c:v>
                </c:pt>
                <c:pt idx="853">
                  <c:v>11729.6795</c:v>
                </c:pt>
                <c:pt idx="854">
                  <c:v>24106.912550000001</c:v>
                </c:pt>
                <c:pt idx="855">
                  <c:v>1875.3440000000001</c:v>
                </c:pt>
                <c:pt idx="856">
                  <c:v>40974.164900000003</c:v>
                </c:pt>
                <c:pt idx="857">
                  <c:v>15817.985699999999</c:v>
                </c:pt>
                <c:pt idx="858">
                  <c:v>18218.161390000001</c:v>
                </c:pt>
                <c:pt idx="859">
                  <c:v>10965.446</c:v>
                </c:pt>
                <c:pt idx="860">
                  <c:v>46113.510999999999</c:v>
                </c:pt>
                <c:pt idx="861">
                  <c:v>7151.0919999999996</c:v>
                </c:pt>
                <c:pt idx="862">
                  <c:v>12269.68865</c:v>
                </c:pt>
                <c:pt idx="863">
                  <c:v>5458.0464499999998</c:v>
                </c:pt>
                <c:pt idx="864">
                  <c:v>8782.4689999999991</c:v>
                </c:pt>
                <c:pt idx="865">
                  <c:v>6600.3609999999999</c:v>
                </c:pt>
                <c:pt idx="866">
                  <c:v>1141.4450999999999</c:v>
                </c:pt>
                <c:pt idx="867">
                  <c:v>11576.13</c:v>
                </c:pt>
                <c:pt idx="868">
                  <c:v>13129.603450000001</c:v>
                </c:pt>
                <c:pt idx="869">
                  <c:v>4391.652</c:v>
                </c:pt>
                <c:pt idx="870">
                  <c:v>8457.8179999999993</c:v>
                </c:pt>
                <c:pt idx="871">
                  <c:v>3392.3652000000002</c:v>
                </c:pt>
                <c:pt idx="872">
                  <c:v>5966.8873999999996</c:v>
                </c:pt>
                <c:pt idx="873">
                  <c:v>6849.0259999999998</c:v>
                </c:pt>
                <c:pt idx="874">
                  <c:v>8891.1394999999993</c:v>
                </c:pt>
                <c:pt idx="875">
                  <c:v>2690.1138000000001</c:v>
                </c:pt>
                <c:pt idx="876">
                  <c:v>26140.3603</c:v>
                </c:pt>
                <c:pt idx="877">
                  <c:v>6653.7885999999999</c:v>
                </c:pt>
                <c:pt idx="878">
                  <c:v>6282.2349999999997</c:v>
                </c:pt>
                <c:pt idx="879">
                  <c:v>6311.9520000000002</c:v>
                </c:pt>
                <c:pt idx="880">
                  <c:v>3443.0639999999999</c:v>
                </c:pt>
                <c:pt idx="881">
                  <c:v>2789.0574000000001</c:v>
                </c:pt>
                <c:pt idx="882">
                  <c:v>2585.8506499999999</c:v>
                </c:pt>
                <c:pt idx="883">
                  <c:v>46255.112500000003</c:v>
                </c:pt>
                <c:pt idx="884">
                  <c:v>4877.9810500000003</c:v>
                </c:pt>
                <c:pt idx="885">
                  <c:v>19719.6947</c:v>
                </c:pt>
                <c:pt idx="886">
                  <c:v>27218.437249999999</c:v>
                </c:pt>
                <c:pt idx="887">
                  <c:v>5272.1758</c:v>
                </c:pt>
                <c:pt idx="888">
                  <c:v>1682.597</c:v>
                </c:pt>
                <c:pt idx="889">
                  <c:v>11945.1327</c:v>
                </c:pt>
                <c:pt idx="890">
                  <c:v>29330.98315</c:v>
                </c:pt>
                <c:pt idx="891">
                  <c:v>7243.8136000000004</c:v>
                </c:pt>
                <c:pt idx="892">
                  <c:v>10422.916649999999</c:v>
                </c:pt>
                <c:pt idx="893">
                  <c:v>44202.653599999998</c:v>
                </c:pt>
                <c:pt idx="894">
                  <c:v>13555.0049</c:v>
                </c:pt>
                <c:pt idx="895">
                  <c:v>13063.883</c:v>
                </c:pt>
                <c:pt idx="896">
                  <c:v>19798.054550000001</c:v>
                </c:pt>
                <c:pt idx="897">
                  <c:v>2221.5644499999999</c:v>
                </c:pt>
                <c:pt idx="898">
                  <c:v>1634.5734</c:v>
                </c:pt>
                <c:pt idx="899">
                  <c:v>2117.3388500000001</c:v>
                </c:pt>
                <c:pt idx="900">
                  <c:v>8688.8588500000005</c:v>
                </c:pt>
                <c:pt idx="901">
                  <c:v>48673.558799999999</c:v>
                </c:pt>
                <c:pt idx="902">
                  <c:v>4661.2863500000003</c:v>
                </c:pt>
                <c:pt idx="903">
                  <c:v>8125.7844999999998</c:v>
                </c:pt>
                <c:pt idx="904">
                  <c:v>12644.589</c:v>
                </c:pt>
                <c:pt idx="905">
                  <c:v>4564.1914500000003</c:v>
                </c:pt>
                <c:pt idx="906">
                  <c:v>4846.9201499999999</c:v>
                </c:pt>
                <c:pt idx="907">
                  <c:v>7633.7205999999996</c:v>
                </c:pt>
                <c:pt idx="908">
                  <c:v>15170.069</c:v>
                </c:pt>
                <c:pt idx="909">
                  <c:v>17496.306</c:v>
                </c:pt>
                <c:pt idx="910">
                  <c:v>2639.0428999999999</c:v>
                </c:pt>
                <c:pt idx="911">
                  <c:v>33732.686699999998</c:v>
                </c:pt>
                <c:pt idx="912">
                  <c:v>14382.709049999999</c:v>
                </c:pt>
                <c:pt idx="913">
                  <c:v>7626.9930000000004</c:v>
                </c:pt>
                <c:pt idx="914">
                  <c:v>5257.5079500000002</c:v>
                </c:pt>
                <c:pt idx="915">
                  <c:v>2473.3341</c:v>
                </c:pt>
                <c:pt idx="916">
                  <c:v>21774.32215</c:v>
                </c:pt>
                <c:pt idx="917">
                  <c:v>35069.374519999998</c:v>
                </c:pt>
                <c:pt idx="918">
                  <c:v>13041.921</c:v>
                </c:pt>
                <c:pt idx="919">
                  <c:v>5245.2268999999997</c:v>
                </c:pt>
                <c:pt idx="920">
                  <c:v>13451.121999999999</c:v>
                </c:pt>
                <c:pt idx="921">
                  <c:v>13462.52</c:v>
                </c:pt>
                <c:pt idx="922">
                  <c:v>5488.2619999999997</c:v>
                </c:pt>
                <c:pt idx="923">
                  <c:v>4320.4108500000002</c:v>
                </c:pt>
                <c:pt idx="924">
                  <c:v>6250.4350000000004</c:v>
                </c:pt>
                <c:pt idx="925">
                  <c:v>25333.332839999999</c:v>
                </c:pt>
                <c:pt idx="926">
                  <c:v>2913.569</c:v>
                </c:pt>
                <c:pt idx="927">
                  <c:v>12032.325999999999</c:v>
                </c:pt>
                <c:pt idx="928">
                  <c:v>13470.804400000001</c:v>
                </c:pt>
                <c:pt idx="929">
                  <c:v>6289.7548999999999</c:v>
                </c:pt>
                <c:pt idx="930">
                  <c:v>2927.0646999999999</c:v>
                </c:pt>
                <c:pt idx="931">
                  <c:v>6238.2979999999998</c:v>
                </c:pt>
                <c:pt idx="932">
                  <c:v>10096.969999999999</c:v>
                </c:pt>
                <c:pt idx="933">
                  <c:v>7348.1419999999998</c:v>
                </c:pt>
                <c:pt idx="934">
                  <c:v>4673.3922000000002</c:v>
                </c:pt>
                <c:pt idx="935">
                  <c:v>12233.828</c:v>
                </c:pt>
                <c:pt idx="936">
                  <c:v>32108.662820000001</c:v>
                </c:pt>
                <c:pt idx="937">
                  <c:v>8965.7957499999993</c:v>
                </c:pt>
                <c:pt idx="938">
                  <c:v>2304.0021999999999</c:v>
                </c:pt>
                <c:pt idx="939">
                  <c:v>9487.6442000000006</c:v>
                </c:pt>
                <c:pt idx="940">
                  <c:v>1121.8739</c:v>
                </c:pt>
                <c:pt idx="941">
                  <c:v>9549.5650999999998</c:v>
                </c:pt>
                <c:pt idx="942">
                  <c:v>2217.4691499999999</c:v>
                </c:pt>
                <c:pt idx="943">
                  <c:v>1628.4709</c:v>
                </c:pt>
                <c:pt idx="944">
                  <c:v>12982.8747</c:v>
                </c:pt>
                <c:pt idx="945">
                  <c:v>11674.13</c:v>
                </c:pt>
                <c:pt idx="946">
                  <c:v>7160.0940000000001</c:v>
                </c:pt>
                <c:pt idx="947">
                  <c:v>39047.285000000003</c:v>
                </c:pt>
                <c:pt idx="948">
                  <c:v>6358.7764500000003</c:v>
                </c:pt>
                <c:pt idx="949">
                  <c:v>19933.457999999999</c:v>
                </c:pt>
                <c:pt idx="950">
                  <c:v>11534.872649999999</c:v>
                </c:pt>
                <c:pt idx="951">
                  <c:v>47462.894</c:v>
                </c:pt>
                <c:pt idx="952">
                  <c:v>4527.1829500000003</c:v>
                </c:pt>
                <c:pt idx="953">
                  <c:v>38998.546000000002</c:v>
                </c:pt>
                <c:pt idx="954">
                  <c:v>20009.63365</c:v>
                </c:pt>
                <c:pt idx="955">
                  <c:v>3875.7341000000001</c:v>
                </c:pt>
                <c:pt idx="956">
                  <c:v>41999.519999999997</c:v>
                </c:pt>
                <c:pt idx="957">
                  <c:v>12609.88702</c:v>
                </c:pt>
                <c:pt idx="958">
                  <c:v>41034.221400000002</c:v>
                </c:pt>
                <c:pt idx="959">
                  <c:v>28468.919010000001</c:v>
                </c:pt>
                <c:pt idx="960">
                  <c:v>2730.1078499999999</c:v>
                </c:pt>
                <c:pt idx="961">
                  <c:v>3353.2840000000001</c:v>
                </c:pt>
                <c:pt idx="962">
                  <c:v>14474.674999999999</c:v>
                </c:pt>
                <c:pt idx="963">
                  <c:v>9500.5730500000009</c:v>
                </c:pt>
                <c:pt idx="964">
                  <c:v>26467.09737</c:v>
                </c:pt>
                <c:pt idx="965">
                  <c:v>4746.3440000000001</c:v>
                </c:pt>
                <c:pt idx="966">
                  <c:v>23967.38305</c:v>
                </c:pt>
                <c:pt idx="967">
                  <c:v>7518.0253499999999</c:v>
                </c:pt>
                <c:pt idx="968">
                  <c:v>3279.8685500000001</c:v>
                </c:pt>
                <c:pt idx="969">
                  <c:v>8596.8277999999991</c:v>
                </c:pt>
                <c:pt idx="970">
                  <c:v>10702.642400000001</c:v>
                </c:pt>
                <c:pt idx="971">
                  <c:v>4992.3764000000001</c:v>
                </c:pt>
                <c:pt idx="972">
                  <c:v>2527.8186500000002</c:v>
                </c:pt>
                <c:pt idx="973">
                  <c:v>1759.338</c:v>
                </c:pt>
                <c:pt idx="974">
                  <c:v>2322.6217999999999</c:v>
                </c:pt>
                <c:pt idx="975">
                  <c:v>16138.762049999999</c:v>
                </c:pt>
                <c:pt idx="976">
                  <c:v>7804.1605</c:v>
                </c:pt>
                <c:pt idx="977">
                  <c:v>2902.9065000000001</c:v>
                </c:pt>
                <c:pt idx="978">
                  <c:v>9704.6680500000002</c:v>
                </c:pt>
                <c:pt idx="979">
                  <c:v>4889.0367999999999</c:v>
                </c:pt>
                <c:pt idx="980">
                  <c:v>25517.11363</c:v>
                </c:pt>
                <c:pt idx="981">
                  <c:v>4500.33925</c:v>
                </c:pt>
                <c:pt idx="982">
                  <c:v>19199.944</c:v>
                </c:pt>
                <c:pt idx="983">
                  <c:v>16796.411940000002</c:v>
                </c:pt>
                <c:pt idx="984">
                  <c:v>4915.0598499999996</c:v>
                </c:pt>
                <c:pt idx="985">
                  <c:v>7624.63</c:v>
                </c:pt>
                <c:pt idx="986">
                  <c:v>8410.0468500000006</c:v>
                </c:pt>
                <c:pt idx="987">
                  <c:v>28340.188849999999</c:v>
                </c:pt>
                <c:pt idx="988">
                  <c:v>4518.8262500000001</c:v>
                </c:pt>
                <c:pt idx="989">
                  <c:v>14571.890799999999</c:v>
                </c:pt>
                <c:pt idx="990">
                  <c:v>3378.91</c:v>
                </c:pt>
                <c:pt idx="991">
                  <c:v>7144.86265</c:v>
                </c:pt>
                <c:pt idx="992">
                  <c:v>10118.424000000001</c:v>
                </c:pt>
                <c:pt idx="993">
                  <c:v>5484.4673000000003</c:v>
                </c:pt>
                <c:pt idx="994">
                  <c:v>16420.494549999999</c:v>
                </c:pt>
                <c:pt idx="995">
                  <c:v>7986.4752500000004</c:v>
                </c:pt>
                <c:pt idx="996">
                  <c:v>7418.5219999999999</c:v>
                </c:pt>
                <c:pt idx="997">
                  <c:v>13887.968500000001</c:v>
                </c:pt>
                <c:pt idx="998">
                  <c:v>6551.7501000000002</c:v>
                </c:pt>
                <c:pt idx="999">
                  <c:v>5267.8181500000001</c:v>
                </c:pt>
                <c:pt idx="1000">
                  <c:v>17361.766100000001</c:v>
                </c:pt>
                <c:pt idx="1001">
                  <c:v>34472.841</c:v>
                </c:pt>
                <c:pt idx="1002">
                  <c:v>1972.95</c:v>
                </c:pt>
                <c:pt idx="1003">
                  <c:v>21232.182260000001</c:v>
                </c:pt>
                <c:pt idx="1004">
                  <c:v>8627.5411000000004</c:v>
                </c:pt>
                <c:pt idx="1005">
                  <c:v>4433.3877000000002</c:v>
                </c:pt>
                <c:pt idx="1006">
                  <c:v>4438.2633999999998</c:v>
                </c:pt>
                <c:pt idx="1007">
                  <c:v>24915.220850000002</c:v>
                </c:pt>
                <c:pt idx="1008">
                  <c:v>23241.47453</c:v>
                </c:pt>
                <c:pt idx="1009">
                  <c:v>9957.7216000000008</c:v>
                </c:pt>
                <c:pt idx="1010">
                  <c:v>8269.0439999999999</c:v>
                </c:pt>
                <c:pt idx="1011">
                  <c:v>18767.737700000001</c:v>
                </c:pt>
                <c:pt idx="1012">
                  <c:v>36580.282160000002</c:v>
                </c:pt>
                <c:pt idx="1013">
                  <c:v>8765.2489999999998</c:v>
                </c:pt>
                <c:pt idx="1014">
                  <c:v>5383.5360000000001</c:v>
                </c:pt>
                <c:pt idx="1015">
                  <c:v>12124.992399999999</c:v>
                </c:pt>
                <c:pt idx="1016">
                  <c:v>2709.24395</c:v>
                </c:pt>
                <c:pt idx="1017">
                  <c:v>3987.9259999999999</c:v>
                </c:pt>
                <c:pt idx="1018">
                  <c:v>12495.290849999999</c:v>
                </c:pt>
                <c:pt idx="1019">
                  <c:v>26018.950519999999</c:v>
                </c:pt>
                <c:pt idx="1020">
                  <c:v>8798.5930000000008</c:v>
                </c:pt>
                <c:pt idx="1021">
                  <c:v>35595.589800000002</c:v>
                </c:pt>
                <c:pt idx="1022">
                  <c:v>42211.138200000001</c:v>
                </c:pt>
                <c:pt idx="1023">
                  <c:v>1711.0268000000001</c:v>
                </c:pt>
                <c:pt idx="1024">
                  <c:v>8569.8618000000006</c:v>
                </c:pt>
                <c:pt idx="1025">
                  <c:v>2020.1769999999999</c:v>
                </c:pt>
                <c:pt idx="1026">
                  <c:v>16450.894700000001</c:v>
                </c:pt>
                <c:pt idx="1027">
                  <c:v>21595.382290000001</c:v>
                </c:pt>
                <c:pt idx="1028">
                  <c:v>9850.4320000000007</c:v>
                </c:pt>
                <c:pt idx="1029">
                  <c:v>6877.9800999999998</c:v>
                </c:pt>
                <c:pt idx="1030">
                  <c:v>21677.283449999999</c:v>
                </c:pt>
                <c:pt idx="1031">
                  <c:v>44423.803</c:v>
                </c:pt>
                <c:pt idx="1032">
                  <c:v>4137.5227000000004</c:v>
                </c:pt>
                <c:pt idx="1033">
                  <c:v>13747.87235</c:v>
                </c:pt>
                <c:pt idx="1034">
                  <c:v>12950.0712</c:v>
                </c:pt>
                <c:pt idx="1035">
                  <c:v>12094.477999999999</c:v>
                </c:pt>
                <c:pt idx="1036">
                  <c:v>37484.4493</c:v>
                </c:pt>
                <c:pt idx="1037">
                  <c:v>39725.518049999999</c:v>
                </c:pt>
                <c:pt idx="1038">
                  <c:v>2250.8352</c:v>
                </c:pt>
                <c:pt idx="1039">
                  <c:v>22493.659640000002</c:v>
                </c:pt>
                <c:pt idx="1040">
                  <c:v>20234.854749999999</c:v>
                </c:pt>
                <c:pt idx="1041">
                  <c:v>1704.7001499999999</c:v>
                </c:pt>
                <c:pt idx="1042">
                  <c:v>33475.817150000003</c:v>
                </c:pt>
                <c:pt idx="1043">
                  <c:v>3161.4540000000002</c:v>
                </c:pt>
                <c:pt idx="1044">
                  <c:v>11394.065549999999</c:v>
                </c:pt>
                <c:pt idx="1045">
                  <c:v>21880.82</c:v>
                </c:pt>
                <c:pt idx="1046">
                  <c:v>7325.0482000000002</c:v>
                </c:pt>
                <c:pt idx="1047">
                  <c:v>44501.398200000003</c:v>
                </c:pt>
                <c:pt idx="1048">
                  <c:v>3594.17085</c:v>
                </c:pt>
                <c:pt idx="1049">
                  <c:v>39727.614000000001</c:v>
                </c:pt>
                <c:pt idx="1050">
                  <c:v>8023.1354499999998</c:v>
                </c:pt>
                <c:pt idx="1051">
                  <c:v>14394.5579</c:v>
                </c:pt>
                <c:pt idx="1052">
                  <c:v>9288.0267000000003</c:v>
                </c:pt>
                <c:pt idx="1053">
                  <c:v>25309.489000000001</c:v>
                </c:pt>
                <c:pt idx="1054">
                  <c:v>3353.4703</c:v>
                </c:pt>
                <c:pt idx="1055">
                  <c:v>10594.501550000001</c:v>
                </c:pt>
                <c:pt idx="1056">
                  <c:v>8277.5229999999992</c:v>
                </c:pt>
                <c:pt idx="1057">
                  <c:v>17929.303370000001</c:v>
                </c:pt>
                <c:pt idx="1058">
                  <c:v>2480.9791</c:v>
                </c:pt>
                <c:pt idx="1059">
                  <c:v>4462.7218000000003</c:v>
                </c:pt>
                <c:pt idx="1060">
                  <c:v>1981.5818999999999</c:v>
                </c:pt>
                <c:pt idx="1061">
                  <c:v>11554.223599999999</c:v>
                </c:pt>
                <c:pt idx="1062">
                  <c:v>48970.247600000002</c:v>
                </c:pt>
                <c:pt idx="1063">
                  <c:v>6548.1950500000003</c:v>
                </c:pt>
                <c:pt idx="1064">
                  <c:v>5708.8670000000002</c:v>
                </c:pt>
                <c:pt idx="1065">
                  <c:v>7045.4989999999998</c:v>
                </c:pt>
                <c:pt idx="1066">
                  <c:v>8978.1851000000006</c:v>
                </c:pt>
                <c:pt idx="1067">
                  <c:v>5757.41345</c:v>
                </c:pt>
                <c:pt idx="1068">
                  <c:v>14349.8544</c:v>
                </c:pt>
                <c:pt idx="1069">
                  <c:v>10928.849</c:v>
                </c:pt>
                <c:pt idx="1070">
                  <c:v>39871.704299999998</c:v>
                </c:pt>
                <c:pt idx="1071">
                  <c:v>13974.455550000001</c:v>
                </c:pt>
                <c:pt idx="1072">
                  <c:v>1909.52745</c:v>
                </c:pt>
                <c:pt idx="1073">
                  <c:v>12096.6512</c:v>
                </c:pt>
                <c:pt idx="1074">
                  <c:v>13204.28565</c:v>
                </c:pt>
                <c:pt idx="1075">
                  <c:v>4562.8420999999998</c:v>
                </c:pt>
                <c:pt idx="1076">
                  <c:v>8551.3469999999998</c:v>
                </c:pt>
                <c:pt idx="1077">
                  <c:v>2102.2647000000002</c:v>
                </c:pt>
                <c:pt idx="1078">
                  <c:v>34672.147199999999</c:v>
                </c:pt>
                <c:pt idx="1079">
                  <c:v>15161.5344</c:v>
                </c:pt>
                <c:pt idx="1080">
                  <c:v>11884.048580000001</c:v>
                </c:pt>
                <c:pt idx="1081">
                  <c:v>4454.40265</c:v>
                </c:pt>
                <c:pt idx="1082">
                  <c:v>5855.9025000000001</c:v>
                </c:pt>
                <c:pt idx="1083">
                  <c:v>4076.4969999999998</c:v>
                </c:pt>
                <c:pt idx="1084">
                  <c:v>15019.760050000001</c:v>
                </c:pt>
                <c:pt idx="1085">
                  <c:v>19023.259999999998</c:v>
                </c:pt>
                <c:pt idx="1086">
                  <c:v>10796.35025</c:v>
                </c:pt>
                <c:pt idx="1087">
                  <c:v>11353.2276</c:v>
                </c:pt>
                <c:pt idx="1088">
                  <c:v>9748.9105999999992</c:v>
                </c:pt>
                <c:pt idx="1089">
                  <c:v>10577.087</c:v>
                </c:pt>
                <c:pt idx="1090">
                  <c:v>41676.081100000003</c:v>
                </c:pt>
                <c:pt idx="1091">
                  <c:v>11286.538699999999</c:v>
                </c:pt>
                <c:pt idx="1092">
                  <c:v>3591.48</c:v>
                </c:pt>
                <c:pt idx="1093">
                  <c:v>33907.548000000003</c:v>
                </c:pt>
                <c:pt idx="1094">
                  <c:v>11299.343000000001</c:v>
                </c:pt>
                <c:pt idx="1095">
                  <c:v>4561.1885000000002</c:v>
                </c:pt>
                <c:pt idx="1096">
                  <c:v>44641.197399999997</c:v>
                </c:pt>
                <c:pt idx="1097">
                  <c:v>1674.6323</c:v>
                </c:pt>
                <c:pt idx="1098">
                  <c:v>23045.566159999998</c:v>
                </c:pt>
                <c:pt idx="1099">
                  <c:v>3227.1210999999998</c:v>
                </c:pt>
                <c:pt idx="1100">
                  <c:v>16776.304049999999</c:v>
                </c:pt>
                <c:pt idx="1101">
                  <c:v>11253.421</c:v>
                </c:pt>
                <c:pt idx="1102">
                  <c:v>3471.4096</c:v>
                </c:pt>
                <c:pt idx="1103">
                  <c:v>11363.2832</c:v>
                </c:pt>
                <c:pt idx="1104">
                  <c:v>20420.604650000001</c:v>
                </c:pt>
                <c:pt idx="1105">
                  <c:v>10338.9316</c:v>
                </c:pt>
                <c:pt idx="1106">
                  <c:v>8988.1587500000005</c:v>
                </c:pt>
                <c:pt idx="1107">
                  <c:v>10493.9458</c:v>
                </c:pt>
                <c:pt idx="1108">
                  <c:v>2904.0880000000002</c:v>
                </c:pt>
                <c:pt idx="1109">
                  <c:v>8605.3615000000009</c:v>
                </c:pt>
                <c:pt idx="1110">
                  <c:v>11512.405000000001</c:v>
                </c:pt>
                <c:pt idx="1111">
                  <c:v>41949.244100000004</c:v>
                </c:pt>
                <c:pt idx="1112">
                  <c:v>24180.933499999999</c:v>
                </c:pt>
                <c:pt idx="1113">
                  <c:v>5312.1698500000002</c:v>
                </c:pt>
                <c:pt idx="1114">
                  <c:v>2396.0958999999998</c:v>
                </c:pt>
                <c:pt idx="1115">
                  <c:v>10807.4863</c:v>
                </c:pt>
                <c:pt idx="1116">
                  <c:v>9222.4025999999994</c:v>
                </c:pt>
                <c:pt idx="1117">
                  <c:v>36124.573700000001</c:v>
                </c:pt>
                <c:pt idx="1118">
                  <c:v>38282.749499999998</c:v>
                </c:pt>
                <c:pt idx="1119">
                  <c:v>5693.4305000000004</c:v>
                </c:pt>
                <c:pt idx="1120">
                  <c:v>34166.273000000001</c:v>
                </c:pt>
                <c:pt idx="1121">
                  <c:v>8347.1643000000004</c:v>
                </c:pt>
                <c:pt idx="1122">
                  <c:v>46661.4424</c:v>
                </c:pt>
                <c:pt idx="1123">
                  <c:v>18903.491409999999</c:v>
                </c:pt>
                <c:pt idx="1124">
                  <c:v>40904.199500000002</c:v>
                </c:pt>
                <c:pt idx="1125">
                  <c:v>14254.608200000001</c:v>
                </c:pt>
                <c:pt idx="1126">
                  <c:v>10214.636</c:v>
                </c:pt>
                <c:pt idx="1127">
                  <c:v>5836.5204000000003</c:v>
                </c:pt>
                <c:pt idx="1128">
                  <c:v>14358.364369999999</c:v>
                </c:pt>
                <c:pt idx="1129">
                  <c:v>1728.8969999999999</c:v>
                </c:pt>
                <c:pt idx="1130">
                  <c:v>8582.3022999999994</c:v>
                </c:pt>
                <c:pt idx="1131">
                  <c:v>3693.4279999999999</c:v>
                </c:pt>
                <c:pt idx="1132">
                  <c:v>20709.020339999999</c:v>
                </c:pt>
                <c:pt idx="1133">
                  <c:v>9991.0376500000002</c:v>
                </c:pt>
                <c:pt idx="1134">
                  <c:v>19673.335729999999</c:v>
                </c:pt>
                <c:pt idx="1135">
                  <c:v>11085.586799999999</c:v>
                </c:pt>
                <c:pt idx="1136">
                  <c:v>7623.518</c:v>
                </c:pt>
                <c:pt idx="1137">
                  <c:v>3176.2876999999999</c:v>
                </c:pt>
                <c:pt idx="1138">
                  <c:v>3704.3544999999999</c:v>
                </c:pt>
                <c:pt idx="1139">
                  <c:v>36898.733079999998</c:v>
                </c:pt>
                <c:pt idx="1140">
                  <c:v>9048.0272999999997</c:v>
                </c:pt>
                <c:pt idx="1141">
                  <c:v>7954.5169999999998</c:v>
                </c:pt>
                <c:pt idx="1142">
                  <c:v>27117.993780000001</c:v>
                </c:pt>
                <c:pt idx="1143">
                  <c:v>6338.0756000000001</c:v>
                </c:pt>
                <c:pt idx="1144">
                  <c:v>9630.3970000000008</c:v>
                </c:pt>
                <c:pt idx="1145">
                  <c:v>11289.10925</c:v>
                </c:pt>
                <c:pt idx="1146">
                  <c:v>52590.829389999999</c:v>
                </c:pt>
                <c:pt idx="1147">
                  <c:v>2261.5688</c:v>
                </c:pt>
                <c:pt idx="1148">
                  <c:v>10791.96</c:v>
                </c:pt>
                <c:pt idx="1149">
                  <c:v>5979.7309999999998</c:v>
                </c:pt>
                <c:pt idx="1150">
                  <c:v>2203.7359499999998</c:v>
                </c:pt>
                <c:pt idx="1151">
                  <c:v>12235.8392</c:v>
                </c:pt>
                <c:pt idx="1152">
                  <c:v>40941.285400000001</c:v>
                </c:pt>
                <c:pt idx="1153">
                  <c:v>5630.4578499999998</c:v>
                </c:pt>
                <c:pt idx="1154">
                  <c:v>11015.1747</c:v>
                </c:pt>
                <c:pt idx="1155">
                  <c:v>7228.2156500000001</c:v>
                </c:pt>
                <c:pt idx="1156">
                  <c:v>39722.746200000001</c:v>
                </c:pt>
                <c:pt idx="1157">
                  <c:v>14426.073850000001</c:v>
                </c:pt>
                <c:pt idx="1158">
                  <c:v>2459.7201</c:v>
                </c:pt>
                <c:pt idx="1159">
                  <c:v>3989.8409999999999</c:v>
                </c:pt>
                <c:pt idx="1160">
                  <c:v>7727.2532000000001</c:v>
                </c:pt>
                <c:pt idx="1161">
                  <c:v>5124.1886999999997</c:v>
                </c:pt>
                <c:pt idx="1162">
                  <c:v>18963.171920000001</c:v>
                </c:pt>
                <c:pt idx="1163">
                  <c:v>2200.8308499999998</c:v>
                </c:pt>
                <c:pt idx="1164">
                  <c:v>7153.5538999999999</c:v>
                </c:pt>
                <c:pt idx="1165">
                  <c:v>5227.9887500000004</c:v>
                </c:pt>
                <c:pt idx="1166">
                  <c:v>10982.5013</c:v>
                </c:pt>
                <c:pt idx="1167">
                  <c:v>4529.4769999999999</c:v>
                </c:pt>
                <c:pt idx="1168">
                  <c:v>4670.6400000000003</c:v>
                </c:pt>
                <c:pt idx="1169">
                  <c:v>6112.3529500000004</c:v>
                </c:pt>
                <c:pt idx="1170">
                  <c:v>17178.682400000002</c:v>
                </c:pt>
                <c:pt idx="1171">
                  <c:v>22478.6</c:v>
                </c:pt>
                <c:pt idx="1172">
                  <c:v>11093.6229</c:v>
                </c:pt>
                <c:pt idx="1173">
                  <c:v>6457.8433999999997</c:v>
                </c:pt>
                <c:pt idx="1174">
                  <c:v>4433.9159</c:v>
                </c:pt>
                <c:pt idx="1175">
                  <c:v>2154.3609999999999</c:v>
                </c:pt>
                <c:pt idx="1176">
                  <c:v>23887.662700000001</c:v>
                </c:pt>
                <c:pt idx="1177">
                  <c:v>6496.8860000000004</c:v>
                </c:pt>
                <c:pt idx="1178">
                  <c:v>2899.4893499999998</c:v>
                </c:pt>
                <c:pt idx="1179">
                  <c:v>19350.368900000001</c:v>
                </c:pt>
                <c:pt idx="1180">
                  <c:v>7650.7737500000003</c:v>
                </c:pt>
                <c:pt idx="1181">
                  <c:v>2850.6837500000001</c:v>
                </c:pt>
                <c:pt idx="1182">
                  <c:v>2632.9920000000002</c:v>
                </c:pt>
                <c:pt idx="1183">
                  <c:v>9447.3824000000004</c:v>
                </c:pt>
                <c:pt idx="1184">
                  <c:v>18328.238099999999</c:v>
                </c:pt>
                <c:pt idx="1185">
                  <c:v>8603.8233999999993</c:v>
                </c:pt>
                <c:pt idx="1186">
                  <c:v>37465.34375</c:v>
                </c:pt>
                <c:pt idx="1187">
                  <c:v>13844.797200000001</c:v>
                </c:pt>
                <c:pt idx="1188">
                  <c:v>21771.3423</c:v>
                </c:pt>
                <c:pt idx="1189">
                  <c:v>13126.677449999999</c:v>
                </c:pt>
                <c:pt idx="1190">
                  <c:v>5327.4002499999997</c:v>
                </c:pt>
                <c:pt idx="1191">
                  <c:v>13725.47184</c:v>
                </c:pt>
                <c:pt idx="1192">
                  <c:v>13019.161050000001</c:v>
                </c:pt>
                <c:pt idx="1193">
                  <c:v>8671.1912499999999</c:v>
                </c:pt>
                <c:pt idx="1194">
                  <c:v>4134.0824499999999</c:v>
                </c:pt>
                <c:pt idx="1195">
                  <c:v>18838.703659999999</c:v>
                </c:pt>
                <c:pt idx="1196">
                  <c:v>33307.550799999997</c:v>
                </c:pt>
                <c:pt idx="1197">
                  <c:v>5699.8374999999996</c:v>
                </c:pt>
                <c:pt idx="1198">
                  <c:v>6393.6034499999996</c:v>
                </c:pt>
                <c:pt idx="1199">
                  <c:v>4934.7049999999999</c:v>
                </c:pt>
                <c:pt idx="1200">
                  <c:v>6198.7518</c:v>
                </c:pt>
                <c:pt idx="1201">
                  <c:v>8733.2292500000003</c:v>
                </c:pt>
                <c:pt idx="1202">
                  <c:v>2055.3249000000001</c:v>
                </c:pt>
                <c:pt idx="1203">
                  <c:v>9964.06</c:v>
                </c:pt>
                <c:pt idx="1204">
                  <c:v>18223.4512</c:v>
                </c:pt>
                <c:pt idx="1205">
                  <c:v>5116.5003999999999</c:v>
                </c:pt>
                <c:pt idx="1206">
                  <c:v>36910.608030000003</c:v>
                </c:pt>
                <c:pt idx="1207">
                  <c:v>38415.474000000002</c:v>
                </c:pt>
                <c:pt idx="1208">
                  <c:v>20296.863450000001</c:v>
                </c:pt>
                <c:pt idx="1209">
                  <c:v>12347.172</c:v>
                </c:pt>
                <c:pt idx="1210">
                  <c:v>5373.3642499999996</c:v>
                </c:pt>
                <c:pt idx="1211">
                  <c:v>23563.016179999999</c:v>
                </c:pt>
                <c:pt idx="1212">
                  <c:v>1702.4553000000001</c:v>
                </c:pt>
                <c:pt idx="1213">
                  <c:v>10806.839</c:v>
                </c:pt>
                <c:pt idx="1214">
                  <c:v>3956.0714499999999</c:v>
                </c:pt>
                <c:pt idx="1215">
                  <c:v>12890.057650000001</c:v>
                </c:pt>
                <c:pt idx="1216">
                  <c:v>5415.6611999999996</c:v>
                </c:pt>
                <c:pt idx="1217">
                  <c:v>4058.1161000000002</c:v>
                </c:pt>
                <c:pt idx="1218">
                  <c:v>41661.601999999999</c:v>
                </c:pt>
                <c:pt idx="1219">
                  <c:v>7537.1638999999996</c:v>
                </c:pt>
                <c:pt idx="1220">
                  <c:v>4718.2035500000002</c:v>
                </c:pt>
                <c:pt idx="1221">
                  <c:v>6593.5083000000004</c:v>
                </c:pt>
                <c:pt idx="1222">
                  <c:v>8442.6669999999995</c:v>
                </c:pt>
                <c:pt idx="1223">
                  <c:v>26125.674770000001</c:v>
                </c:pt>
                <c:pt idx="1224">
                  <c:v>6858.4795999999997</c:v>
                </c:pt>
                <c:pt idx="1225">
                  <c:v>4795.6567999999997</c:v>
                </c:pt>
                <c:pt idx="1226">
                  <c:v>6640.5448500000002</c:v>
                </c:pt>
                <c:pt idx="1227">
                  <c:v>7162.0122000000001</c:v>
                </c:pt>
                <c:pt idx="1228">
                  <c:v>10594.225700000001</c:v>
                </c:pt>
                <c:pt idx="1229">
                  <c:v>11938.255950000001</c:v>
                </c:pt>
                <c:pt idx="1230">
                  <c:v>60021.398970000002</c:v>
                </c:pt>
                <c:pt idx="1231">
                  <c:v>20167.336029999999</c:v>
                </c:pt>
                <c:pt idx="1232">
                  <c:v>12479.70895</c:v>
                </c:pt>
                <c:pt idx="1233">
                  <c:v>11345.519</c:v>
                </c:pt>
                <c:pt idx="1234">
                  <c:v>8515.7587000000003</c:v>
                </c:pt>
                <c:pt idx="1235">
                  <c:v>2699.56835</c:v>
                </c:pt>
                <c:pt idx="1236">
                  <c:v>14449.8544</c:v>
                </c:pt>
                <c:pt idx="1237">
                  <c:v>12224.350850000001</c:v>
                </c:pt>
                <c:pt idx="1238">
                  <c:v>6985.50695</c:v>
                </c:pt>
                <c:pt idx="1239">
                  <c:v>3238.4357</c:v>
                </c:pt>
                <c:pt idx="1240">
                  <c:v>47269.853999999999</c:v>
                </c:pt>
                <c:pt idx="1241">
                  <c:v>49577.662400000001</c:v>
                </c:pt>
                <c:pt idx="1242">
                  <c:v>4296.2712000000001</c:v>
                </c:pt>
                <c:pt idx="1243">
                  <c:v>3171.6149</c:v>
                </c:pt>
                <c:pt idx="1244">
                  <c:v>1135.9407000000001</c:v>
                </c:pt>
                <c:pt idx="1245">
                  <c:v>5615.3689999999997</c:v>
                </c:pt>
                <c:pt idx="1246">
                  <c:v>9101.7980000000007</c:v>
                </c:pt>
                <c:pt idx="1247">
                  <c:v>6059.1729999999998</c:v>
                </c:pt>
                <c:pt idx="1248">
                  <c:v>1633.9618</c:v>
                </c:pt>
                <c:pt idx="1249">
                  <c:v>37607.527699999999</c:v>
                </c:pt>
                <c:pt idx="1250">
                  <c:v>18648.421699999999</c:v>
                </c:pt>
                <c:pt idx="1251">
                  <c:v>1241.5650000000001</c:v>
                </c:pt>
                <c:pt idx="1252">
                  <c:v>16232.847</c:v>
                </c:pt>
                <c:pt idx="1253">
                  <c:v>15828.82173</c:v>
                </c:pt>
                <c:pt idx="1254">
                  <c:v>4415.1588000000002</c:v>
                </c:pt>
                <c:pt idx="1255">
                  <c:v>6474.0129999999999</c:v>
                </c:pt>
                <c:pt idx="1256">
                  <c:v>11436.738149999999</c:v>
                </c:pt>
                <c:pt idx="1257">
                  <c:v>11305.93455</c:v>
                </c:pt>
                <c:pt idx="1258">
                  <c:v>30063.580549999999</c:v>
                </c:pt>
                <c:pt idx="1259">
                  <c:v>10197.772199999999</c:v>
                </c:pt>
                <c:pt idx="1260">
                  <c:v>4544.2348000000002</c:v>
                </c:pt>
                <c:pt idx="1261">
                  <c:v>3277.1610000000001</c:v>
                </c:pt>
                <c:pt idx="1262">
                  <c:v>6770.1925000000001</c:v>
                </c:pt>
                <c:pt idx="1263">
                  <c:v>7337.7479999999996</c:v>
                </c:pt>
                <c:pt idx="1264">
                  <c:v>10370.912549999999</c:v>
                </c:pt>
                <c:pt idx="1265">
                  <c:v>26926.5144</c:v>
                </c:pt>
                <c:pt idx="1266">
                  <c:v>10704.47</c:v>
                </c:pt>
                <c:pt idx="1267">
                  <c:v>34254.053350000002</c:v>
                </c:pt>
                <c:pt idx="1268">
                  <c:v>1880.4870000000001</c:v>
                </c:pt>
                <c:pt idx="1269">
                  <c:v>8615.2999999999993</c:v>
                </c:pt>
                <c:pt idx="1270">
                  <c:v>3292.5298499999999</c:v>
                </c:pt>
                <c:pt idx="1271">
                  <c:v>3021.80915</c:v>
                </c:pt>
                <c:pt idx="1272">
                  <c:v>14478.33015</c:v>
                </c:pt>
                <c:pt idx="1273">
                  <c:v>4747.0528999999997</c:v>
                </c:pt>
                <c:pt idx="1274">
                  <c:v>17043.341400000001</c:v>
                </c:pt>
                <c:pt idx="1275">
                  <c:v>10959.33</c:v>
                </c:pt>
                <c:pt idx="1276">
                  <c:v>2741.9479999999999</c:v>
                </c:pt>
                <c:pt idx="1277">
                  <c:v>4357.0436499999996</c:v>
                </c:pt>
                <c:pt idx="1278">
                  <c:v>22462.043750000001</c:v>
                </c:pt>
                <c:pt idx="1279">
                  <c:v>4189.1130999999996</c:v>
                </c:pt>
                <c:pt idx="1280">
                  <c:v>8283.6807000000008</c:v>
                </c:pt>
                <c:pt idx="1281">
                  <c:v>24535.698550000001</c:v>
                </c:pt>
                <c:pt idx="1282">
                  <c:v>14283.4594</c:v>
                </c:pt>
                <c:pt idx="1283">
                  <c:v>1720.3536999999999</c:v>
                </c:pt>
                <c:pt idx="1284">
                  <c:v>47403.88</c:v>
                </c:pt>
                <c:pt idx="1285">
                  <c:v>8534.6718000000001</c:v>
                </c:pt>
                <c:pt idx="1286">
                  <c:v>3732.6251000000002</c:v>
                </c:pt>
                <c:pt idx="1287">
                  <c:v>5472.4489999999996</c:v>
                </c:pt>
                <c:pt idx="1288">
                  <c:v>38344.565999999999</c:v>
                </c:pt>
                <c:pt idx="1289">
                  <c:v>7147.4727999999996</c:v>
                </c:pt>
                <c:pt idx="1290">
                  <c:v>7133.9025000000001</c:v>
                </c:pt>
                <c:pt idx="1291">
                  <c:v>34828.654000000002</c:v>
                </c:pt>
                <c:pt idx="1292">
                  <c:v>1515.3449000000001</c:v>
                </c:pt>
                <c:pt idx="1293">
                  <c:v>9301.8935500000007</c:v>
                </c:pt>
                <c:pt idx="1294">
                  <c:v>11931.125249999999</c:v>
                </c:pt>
                <c:pt idx="1295">
                  <c:v>1964.78</c:v>
                </c:pt>
                <c:pt idx="1296">
                  <c:v>1708.9257500000001</c:v>
                </c:pt>
                <c:pt idx="1297">
                  <c:v>4340.4408999999996</c:v>
                </c:pt>
                <c:pt idx="1298">
                  <c:v>5261.4694499999996</c:v>
                </c:pt>
                <c:pt idx="1299">
                  <c:v>2710.8285500000002</c:v>
                </c:pt>
                <c:pt idx="1300">
                  <c:v>62592.873090000001</c:v>
                </c:pt>
                <c:pt idx="1301">
                  <c:v>46718.163249999998</c:v>
                </c:pt>
                <c:pt idx="1302">
                  <c:v>3208.7869999999998</c:v>
                </c:pt>
                <c:pt idx="1303">
                  <c:v>37829.724199999997</c:v>
                </c:pt>
                <c:pt idx="1304">
                  <c:v>21259.377949999998</c:v>
                </c:pt>
                <c:pt idx="1305">
                  <c:v>2464.6188000000002</c:v>
                </c:pt>
                <c:pt idx="1306">
                  <c:v>16115.3045</c:v>
                </c:pt>
                <c:pt idx="1307">
                  <c:v>21472.478800000001</c:v>
                </c:pt>
                <c:pt idx="1308">
                  <c:v>33900.652999999998</c:v>
                </c:pt>
                <c:pt idx="1309">
                  <c:v>6875.9610000000002</c:v>
                </c:pt>
                <c:pt idx="1310">
                  <c:v>6940.90985</c:v>
                </c:pt>
                <c:pt idx="1311">
                  <c:v>4571.4130500000001</c:v>
                </c:pt>
                <c:pt idx="1312">
                  <c:v>4536.259</c:v>
                </c:pt>
                <c:pt idx="1313">
                  <c:v>36397.576000000001</c:v>
                </c:pt>
                <c:pt idx="1314">
                  <c:v>18765.87545</c:v>
                </c:pt>
                <c:pt idx="1315">
                  <c:v>11272.331389999999</c:v>
                </c:pt>
                <c:pt idx="1316">
                  <c:v>1731.6769999999999</c:v>
                </c:pt>
                <c:pt idx="1317">
                  <c:v>1163.4627</c:v>
                </c:pt>
                <c:pt idx="1318">
                  <c:v>19496.71917</c:v>
                </c:pt>
                <c:pt idx="1319">
                  <c:v>7201.7008500000002</c:v>
                </c:pt>
                <c:pt idx="1320">
                  <c:v>5425.0233500000004</c:v>
                </c:pt>
                <c:pt idx="1321">
                  <c:v>28101.333050000001</c:v>
                </c:pt>
                <c:pt idx="1322">
                  <c:v>12981.3457</c:v>
                </c:pt>
                <c:pt idx="1323">
                  <c:v>43896.376300000004</c:v>
                </c:pt>
                <c:pt idx="1324">
                  <c:v>4239.8926499999998</c:v>
                </c:pt>
                <c:pt idx="1325">
                  <c:v>13143.336649999999</c:v>
                </c:pt>
                <c:pt idx="1326">
                  <c:v>7050.0213000000003</c:v>
                </c:pt>
                <c:pt idx="1327">
                  <c:v>9377.9046999999991</c:v>
                </c:pt>
                <c:pt idx="1328">
                  <c:v>22395.74424</c:v>
                </c:pt>
                <c:pt idx="1329">
                  <c:v>10325.206</c:v>
                </c:pt>
                <c:pt idx="1330">
                  <c:v>12629.1656</c:v>
                </c:pt>
                <c:pt idx="1331">
                  <c:v>10795.937330000001</c:v>
                </c:pt>
                <c:pt idx="1332">
                  <c:v>11411.684999999999</c:v>
                </c:pt>
                <c:pt idx="1333">
                  <c:v>10600.5483</c:v>
                </c:pt>
                <c:pt idx="1334">
                  <c:v>2205.9807999999998</c:v>
                </c:pt>
                <c:pt idx="1335">
                  <c:v>1629.8335</c:v>
                </c:pt>
                <c:pt idx="1336">
                  <c:v>2007.9449999999999</c:v>
                </c:pt>
                <c:pt idx="1337">
                  <c:v>29141.3603</c:v>
                </c:pt>
              </c:numCache>
            </c:numRef>
          </c:yVal>
          <c:smooth val="0"/>
          <c:extLst>
            <c:ext xmlns:c16="http://schemas.microsoft.com/office/drawing/2014/chart" uri="{C3380CC4-5D6E-409C-BE32-E72D297353CC}">
              <c16:uniqueId val="{00000001-4331-9949-9394-F5192D5C9062}"/>
            </c:ext>
          </c:extLst>
        </c:ser>
        <c:dLbls>
          <c:showLegendKey val="0"/>
          <c:showVal val="0"/>
          <c:showCatName val="0"/>
          <c:showSerName val="0"/>
          <c:showPercent val="0"/>
          <c:showBubbleSize val="0"/>
        </c:dLbls>
        <c:axId val="1742395136"/>
        <c:axId val="1742074416"/>
      </c:scatterChart>
      <c:valAx>
        <c:axId val="1742395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BMI</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DK"/>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DK"/>
          </a:p>
        </c:txPr>
        <c:crossAx val="1742074416"/>
        <c:crosses val="autoZero"/>
        <c:crossBetween val="midCat"/>
      </c:valAx>
      <c:valAx>
        <c:axId val="1742074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Charges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DK"/>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DK"/>
          </a:p>
        </c:txPr>
        <c:crossAx val="1742395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Raw_Data!$A$2:$A$1339</cx:f>
        <cx:lvl ptCount="1338" formatCode="Standard">
          <cx:pt idx="0">19</cx:pt>
          <cx:pt idx="1">18</cx:pt>
          <cx:pt idx="2">28</cx:pt>
          <cx:pt idx="3">33</cx:pt>
          <cx:pt idx="4">32</cx:pt>
          <cx:pt idx="5">31</cx:pt>
          <cx:pt idx="6">46</cx:pt>
          <cx:pt idx="7">37</cx:pt>
          <cx:pt idx="8">37</cx:pt>
          <cx:pt idx="9">60</cx:pt>
          <cx:pt idx="10">25</cx:pt>
          <cx:pt idx="11">62</cx:pt>
          <cx:pt idx="12">23</cx:pt>
          <cx:pt idx="13">56</cx:pt>
          <cx:pt idx="14">27</cx:pt>
          <cx:pt idx="15">19</cx:pt>
          <cx:pt idx="16">52</cx:pt>
          <cx:pt idx="17">23</cx:pt>
          <cx:pt idx="18">56</cx:pt>
          <cx:pt idx="19">30</cx:pt>
          <cx:pt idx="20">60</cx:pt>
          <cx:pt idx="21">30</cx:pt>
          <cx:pt idx="22">18</cx:pt>
          <cx:pt idx="23">34</cx:pt>
          <cx:pt idx="24">37</cx:pt>
          <cx:pt idx="25">59</cx:pt>
          <cx:pt idx="26">63</cx:pt>
          <cx:pt idx="27">55</cx:pt>
          <cx:pt idx="28">23</cx:pt>
          <cx:pt idx="29">31</cx:pt>
          <cx:pt idx="30">22</cx:pt>
          <cx:pt idx="31">18</cx:pt>
          <cx:pt idx="32">19</cx:pt>
          <cx:pt idx="33">63</cx:pt>
          <cx:pt idx="34">28</cx:pt>
          <cx:pt idx="35">19</cx:pt>
          <cx:pt idx="36">62</cx:pt>
          <cx:pt idx="37">26</cx:pt>
          <cx:pt idx="38">35</cx:pt>
          <cx:pt idx="39">60</cx:pt>
          <cx:pt idx="40">24</cx:pt>
          <cx:pt idx="41">31</cx:pt>
          <cx:pt idx="42">41</cx:pt>
          <cx:pt idx="43">37</cx:pt>
          <cx:pt idx="44">38</cx:pt>
          <cx:pt idx="45">55</cx:pt>
          <cx:pt idx="46">18</cx:pt>
          <cx:pt idx="47">28</cx:pt>
          <cx:pt idx="48">60</cx:pt>
          <cx:pt idx="49">36</cx:pt>
          <cx:pt idx="50">18</cx:pt>
          <cx:pt idx="51">21</cx:pt>
          <cx:pt idx="52">48</cx:pt>
          <cx:pt idx="53">36</cx:pt>
          <cx:pt idx="54">40</cx:pt>
          <cx:pt idx="55">58</cx:pt>
          <cx:pt idx="56">58</cx:pt>
          <cx:pt idx="57">18</cx:pt>
          <cx:pt idx="58">53</cx:pt>
          <cx:pt idx="59">34</cx:pt>
          <cx:pt idx="60">43</cx:pt>
          <cx:pt idx="61">25</cx:pt>
          <cx:pt idx="62">64</cx:pt>
          <cx:pt idx="63">28</cx:pt>
          <cx:pt idx="64">20</cx:pt>
          <cx:pt idx="65">19</cx:pt>
          <cx:pt idx="66">61</cx:pt>
          <cx:pt idx="67">40</cx:pt>
          <cx:pt idx="68">40</cx:pt>
          <cx:pt idx="69">28</cx:pt>
          <cx:pt idx="70">27</cx:pt>
          <cx:pt idx="71">31</cx:pt>
          <cx:pt idx="72">53</cx:pt>
          <cx:pt idx="73">58</cx:pt>
          <cx:pt idx="74">44</cx:pt>
          <cx:pt idx="75">57</cx:pt>
          <cx:pt idx="76">29</cx:pt>
          <cx:pt idx="77">21</cx:pt>
          <cx:pt idx="78">22</cx:pt>
          <cx:pt idx="79">41</cx:pt>
          <cx:pt idx="80">31</cx:pt>
          <cx:pt idx="81">45</cx:pt>
          <cx:pt idx="82">22</cx:pt>
          <cx:pt idx="83">48</cx:pt>
          <cx:pt idx="84">37</cx:pt>
          <cx:pt idx="85">45</cx:pt>
          <cx:pt idx="86">57</cx:pt>
          <cx:pt idx="87">56</cx:pt>
          <cx:pt idx="88">46</cx:pt>
          <cx:pt idx="89">55</cx:pt>
          <cx:pt idx="90">21</cx:pt>
          <cx:pt idx="91">53</cx:pt>
          <cx:pt idx="92">59</cx:pt>
          <cx:pt idx="93">35</cx:pt>
          <cx:pt idx="94">64</cx:pt>
          <cx:pt idx="95">28</cx:pt>
          <cx:pt idx="96">54</cx:pt>
          <cx:pt idx="97">55</cx:pt>
          <cx:pt idx="98">56</cx:pt>
          <cx:pt idx="99">38</cx:pt>
          <cx:pt idx="100">41</cx:pt>
          <cx:pt idx="101">30</cx:pt>
          <cx:pt idx="102">18</cx:pt>
          <cx:pt idx="103">61</cx:pt>
          <cx:pt idx="104">34</cx:pt>
          <cx:pt idx="105">20</cx:pt>
          <cx:pt idx="106">19</cx:pt>
          <cx:pt idx="107">26</cx:pt>
          <cx:pt idx="108">29</cx:pt>
          <cx:pt idx="109">63</cx:pt>
          <cx:pt idx="110">54</cx:pt>
          <cx:pt idx="111">55</cx:pt>
          <cx:pt idx="112">37</cx:pt>
          <cx:pt idx="113">21</cx:pt>
          <cx:pt idx="114">52</cx:pt>
          <cx:pt idx="115">60</cx:pt>
          <cx:pt idx="116">58</cx:pt>
          <cx:pt idx="117">29</cx:pt>
          <cx:pt idx="118">49</cx:pt>
          <cx:pt idx="119">37</cx:pt>
          <cx:pt idx="120">44</cx:pt>
          <cx:pt idx="121">18</cx:pt>
          <cx:pt idx="122">20</cx:pt>
          <cx:pt idx="123">44</cx:pt>
          <cx:pt idx="124">47</cx:pt>
          <cx:pt idx="125">26</cx:pt>
          <cx:pt idx="126">19</cx:pt>
          <cx:pt idx="127">52</cx:pt>
          <cx:pt idx="128">32</cx:pt>
          <cx:pt idx="129">38</cx:pt>
          <cx:pt idx="130">59</cx:pt>
          <cx:pt idx="131">61</cx:pt>
          <cx:pt idx="132">53</cx:pt>
          <cx:pt idx="133">19</cx:pt>
          <cx:pt idx="134">20</cx:pt>
          <cx:pt idx="135">22</cx:pt>
          <cx:pt idx="136">19</cx:pt>
          <cx:pt idx="137">22</cx:pt>
          <cx:pt idx="138">54</cx:pt>
          <cx:pt idx="139">22</cx:pt>
          <cx:pt idx="140">34</cx:pt>
          <cx:pt idx="141">26</cx:pt>
          <cx:pt idx="142">34</cx:pt>
          <cx:pt idx="143">29</cx:pt>
          <cx:pt idx="144">30</cx:pt>
          <cx:pt idx="145">29</cx:pt>
          <cx:pt idx="146">46</cx:pt>
          <cx:pt idx="147">51</cx:pt>
          <cx:pt idx="148">53</cx:pt>
          <cx:pt idx="149">19</cx:pt>
          <cx:pt idx="150">35</cx:pt>
          <cx:pt idx="151">48</cx:pt>
          <cx:pt idx="152">32</cx:pt>
          <cx:pt idx="153">42</cx:pt>
          <cx:pt idx="154">40</cx:pt>
          <cx:pt idx="155">44</cx:pt>
          <cx:pt idx="156">48</cx:pt>
          <cx:pt idx="157">18</cx:pt>
          <cx:pt idx="158">30</cx:pt>
          <cx:pt idx="159">50</cx:pt>
          <cx:pt idx="160">42</cx:pt>
          <cx:pt idx="161">18</cx:pt>
          <cx:pt idx="162">54</cx:pt>
          <cx:pt idx="163">32</cx:pt>
          <cx:pt idx="164">37</cx:pt>
          <cx:pt idx="165">47</cx:pt>
          <cx:pt idx="166">20</cx:pt>
          <cx:pt idx="167">32</cx:pt>
          <cx:pt idx="168">19</cx:pt>
          <cx:pt idx="169">27</cx:pt>
          <cx:pt idx="170">63</cx:pt>
          <cx:pt idx="171">49</cx:pt>
          <cx:pt idx="172">18</cx:pt>
          <cx:pt idx="173">35</cx:pt>
          <cx:pt idx="174">24</cx:pt>
          <cx:pt idx="175">63</cx:pt>
          <cx:pt idx="176">38</cx:pt>
          <cx:pt idx="177">54</cx:pt>
          <cx:pt idx="178">46</cx:pt>
          <cx:pt idx="179">41</cx:pt>
          <cx:pt idx="180">58</cx:pt>
          <cx:pt idx="181">18</cx:pt>
          <cx:pt idx="182">22</cx:pt>
          <cx:pt idx="183">44</cx:pt>
          <cx:pt idx="184">44</cx:pt>
          <cx:pt idx="185">36</cx:pt>
          <cx:pt idx="186">26</cx:pt>
          <cx:pt idx="187">30</cx:pt>
          <cx:pt idx="188">41</cx:pt>
          <cx:pt idx="189">29</cx:pt>
          <cx:pt idx="190">61</cx:pt>
          <cx:pt idx="191">36</cx:pt>
          <cx:pt idx="192">25</cx:pt>
          <cx:pt idx="193">56</cx:pt>
          <cx:pt idx="194">18</cx:pt>
          <cx:pt idx="195">19</cx:pt>
          <cx:pt idx="196">39</cx:pt>
          <cx:pt idx="197">45</cx:pt>
          <cx:pt idx="198">51</cx:pt>
          <cx:pt idx="199">64</cx:pt>
          <cx:pt idx="200">19</cx:pt>
          <cx:pt idx="201">48</cx:pt>
          <cx:pt idx="202">60</cx:pt>
          <cx:pt idx="203">27</cx:pt>
          <cx:pt idx="204">46</cx:pt>
          <cx:pt idx="205">28</cx:pt>
          <cx:pt idx="206">59</cx:pt>
          <cx:pt idx="207">35</cx:pt>
          <cx:pt idx="208">63</cx:pt>
          <cx:pt idx="209">40</cx:pt>
          <cx:pt idx="210">20</cx:pt>
          <cx:pt idx="211">40</cx:pt>
          <cx:pt idx="212">24</cx:pt>
          <cx:pt idx="213">34</cx:pt>
          <cx:pt idx="214">45</cx:pt>
          <cx:pt idx="215">41</cx:pt>
          <cx:pt idx="216">53</cx:pt>
          <cx:pt idx="217">27</cx:pt>
          <cx:pt idx="218">26</cx:pt>
          <cx:pt idx="219">24</cx:pt>
          <cx:pt idx="220">34</cx:pt>
          <cx:pt idx="221">53</cx:pt>
          <cx:pt idx="222">32</cx:pt>
          <cx:pt idx="223">19</cx:pt>
          <cx:pt idx="224">42</cx:pt>
          <cx:pt idx="225">55</cx:pt>
          <cx:pt idx="226">28</cx:pt>
          <cx:pt idx="227">58</cx:pt>
          <cx:pt idx="228">41</cx:pt>
          <cx:pt idx="229">47</cx:pt>
          <cx:pt idx="230">42</cx:pt>
          <cx:pt idx="231">59</cx:pt>
          <cx:pt idx="232">19</cx:pt>
          <cx:pt idx="233">59</cx:pt>
          <cx:pt idx="234">39</cx:pt>
          <cx:pt idx="235">40</cx:pt>
          <cx:pt idx="236">18</cx:pt>
          <cx:pt idx="237">31</cx:pt>
          <cx:pt idx="238">19</cx:pt>
          <cx:pt idx="239">44</cx:pt>
          <cx:pt idx="240">23</cx:pt>
          <cx:pt idx="241">33</cx:pt>
          <cx:pt idx="242">55</cx:pt>
          <cx:pt idx="243">40</cx:pt>
          <cx:pt idx="244">63</cx:pt>
          <cx:pt idx="245">54</cx:pt>
          <cx:pt idx="246">60</cx:pt>
          <cx:pt idx="247">24</cx:pt>
          <cx:pt idx="248">19</cx:pt>
          <cx:pt idx="249">29</cx:pt>
          <cx:pt idx="250">18</cx:pt>
          <cx:pt idx="251">63</cx:pt>
          <cx:pt idx="252">54</cx:pt>
          <cx:pt idx="253">27</cx:pt>
          <cx:pt idx="254">50</cx:pt>
          <cx:pt idx="255">55</cx:pt>
          <cx:pt idx="256">56</cx:pt>
          <cx:pt idx="257">38</cx:pt>
          <cx:pt idx="258">51</cx:pt>
          <cx:pt idx="259">19</cx:pt>
          <cx:pt idx="260">58</cx:pt>
          <cx:pt idx="261">20</cx:pt>
          <cx:pt idx="262">52</cx:pt>
          <cx:pt idx="263">19</cx:pt>
          <cx:pt idx="264">53</cx:pt>
          <cx:pt idx="265">46</cx:pt>
          <cx:pt idx="266">40</cx:pt>
          <cx:pt idx="267">59</cx:pt>
          <cx:pt idx="268">45</cx:pt>
          <cx:pt idx="269">49</cx:pt>
          <cx:pt idx="270">18</cx:pt>
          <cx:pt idx="271">50</cx:pt>
          <cx:pt idx="272">41</cx:pt>
          <cx:pt idx="273">50</cx:pt>
          <cx:pt idx="274">25</cx:pt>
          <cx:pt idx="275">47</cx:pt>
          <cx:pt idx="276">19</cx:pt>
          <cx:pt idx="277">22</cx:pt>
          <cx:pt idx="278">59</cx:pt>
          <cx:pt idx="279">51</cx:pt>
          <cx:pt idx="280">40</cx:pt>
          <cx:pt idx="281">54</cx:pt>
          <cx:pt idx="282">30</cx:pt>
          <cx:pt idx="283">55</cx:pt>
          <cx:pt idx="284">52</cx:pt>
          <cx:pt idx="285">46</cx:pt>
          <cx:pt idx="286">46</cx:pt>
          <cx:pt idx="287">63</cx:pt>
          <cx:pt idx="288">59</cx:pt>
          <cx:pt idx="289">52</cx:pt>
          <cx:pt idx="290">28</cx:pt>
          <cx:pt idx="291">29</cx:pt>
          <cx:pt idx="292">25</cx:pt>
          <cx:pt idx="293">22</cx:pt>
          <cx:pt idx="294">25</cx:pt>
          <cx:pt idx="295">18</cx:pt>
          <cx:pt idx="296">19</cx:pt>
          <cx:pt idx="297">47</cx:pt>
          <cx:pt idx="298">31</cx:pt>
          <cx:pt idx="299">48</cx:pt>
          <cx:pt idx="300">36</cx:pt>
          <cx:pt idx="301">53</cx:pt>
          <cx:pt idx="302">56</cx:pt>
          <cx:pt idx="303">28</cx:pt>
          <cx:pt idx="304">57</cx:pt>
          <cx:pt idx="305">29</cx:pt>
          <cx:pt idx="306">28</cx:pt>
          <cx:pt idx="307">30</cx:pt>
          <cx:pt idx="308">58</cx:pt>
          <cx:pt idx="309">41</cx:pt>
          <cx:pt idx="310">50</cx:pt>
          <cx:pt idx="311">19</cx:pt>
          <cx:pt idx="312">43</cx:pt>
          <cx:pt idx="313">49</cx:pt>
          <cx:pt idx="314">27</cx:pt>
          <cx:pt idx="315">52</cx:pt>
          <cx:pt idx="316">50</cx:pt>
          <cx:pt idx="317">54</cx:pt>
          <cx:pt idx="318">44</cx:pt>
          <cx:pt idx="319">32</cx:pt>
          <cx:pt idx="320">34</cx:pt>
          <cx:pt idx="321">26</cx:pt>
          <cx:pt idx="322">34</cx:pt>
          <cx:pt idx="323">57</cx:pt>
          <cx:pt idx="324">29</cx:pt>
          <cx:pt idx="325">40</cx:pt>
          <cx:pt idx="326">27</cx:pt>
          <cx:pt idx="327">45</cx:pt>
          <cx:pt idx="328">64</cx:pt>
          <cx:pt idx="329">52</cx:pt>
          <cx:pt idx="330">61</cx:pt>
          <cx:pt idx="331">52</cx:pt>
          <cx:pt idx="332">61</cx:pt>
          <cx:pt idx="333">56</cx:pt>
          <cx:pt idx="334">43</cx:pt>
          <cx:pt idx="335">64</cx:pt>
          <cx:pt idx="336">60</cx:pt>
          <cx:pt idx="337">62</cx:pt>
          <cx:pt idx="338">50</cx:pt>
          <cx:pt idx="339">46</cx:pt>
          <cx:pt idx="340">24</cx:pt>
          <cx:pt idx="341">62</cx:pt>
          <cx:pt idx="342">60</cx:pt>
          <cx:pt idx="343">63</cx:pt>
          <cx:pt idx="344">49</cx:pt>
          <cx:pt idx="345">34</cx:pt>
          <cx:pt idx="346">33</cx:pt>
          <cx:pt idx="347">46</cx:pt>
          <cx:pt idx="348">36</cx:pt>
          <cx:pt idx="349">19</cx:pt>
          <cx:pt idx="350">57</cx:pt>
          <cx:pt idx="351">50</cx:pt>
          <cx:pt idx="352">30</cx:pt>
          <cx:pt idx="353">33</cx:pt>
          <cx:pt idx="354">18</cx:pt>
          <cx:pt idx="355">46</cx:pt>
          <cx:pt idx="356">46</cx:pt>
          <cx:pt idx="357">47</cx:pt>
          <cx:pt idx="358">23</cx:pt>
          <cx:pt idx="359">18</cx:pt>
          <cx:pt idx="360">48</cx:pt>
          <cx:pt idx="361">35</cx:pt>
          <cx:pt idx="362">19</cx:pt>
          <cx:pt idx="363">21</cx:pt>
          <cx:pt idx="364">21</cx:pt>
          <cx:pt idx="365">49</cx:pt>
          <cx:pt idx="366">56</cx:pt>
          <cx:pt idx="367">42</cx:pt>
          <cx:pt idx="368">44</cx:pt>
          <cx:pt idx="369">18</cx:pt>
          <cx:pt idx="370">61</cx:pt>
          <cx:pt idx="371">57</cx:pt>
          <cx:pt idx="372">42</cx:pt>
          <cx:pt idx="373">26</cx:pt>
          <cx:pt idx="374">20</cx:pt>
          <cx:pt idx="375">23</cx:pt>
          <cx:pt idx="376">39</cx:pt>
          <cx:pt idx="377">24</cx:pt>
          <cx:pt idx="378">64</cx:pt>
          <cx:pt idx="379">62</cx:pt>
          <cx:pt idx="380">27</cx:pt>
          <cx:pt idx="381">55</cx:pt>
          <cx:pt idx="382">55</cx:pt>
          <cx:pt idx="383">35</cx:pt>
          <cx:pt idx="384">44</cx:pt>
          <cx:pt idx="385">19</cx:pt>
          <cx:pt idx="386">58</cx:pt>
          <cx:pt idx="387">50</cx:pt>
          <cx:pt idx="388">26</cx:pt>
          <cx:pt idx="389">24</cx:pt>
          <cx:pt idx="390">48</cx:pt>
          <cx:pt idx="391">19</cx:pt>
          <cx:pt idx="392">48</cx:pt>
          <cx:pt idx="393">49</cx:pt>
          <cx:pt idx="394">46</cx:pt>
          <cx:pt idx="395">46</cx:pt>
          <cx:pt idx="396">43</cx:pt>
          <cx:pt idx="397">21</cx:pt>
          <cx:pt idx="398">64</cx:pt>
          <cx:pt idx="399">18</cx:pt>
          <cx:pt idx="400">51</cx:pt>
          <cx:pt idx="401">47</cx:pt>
          <cx:pt idx="402">64</cx:pt>
          <cx:pt idx="403">49</cx:pt>
          <cx:pt idx="404">31</cx:pt>
          <cx:pt idx="405">52</cx:pt>
          <cx:pt idx="406">33</cx:pt>
          <cx:pt idx="407">47</cx:pt>
          <cx:pt idx="408">38</cx:pt>
          <cx:pt idx="409">32</cx:pt>
          <cx:pt idx="410">19</cx:pt>
          <cx:pt idx="411">44</cx:pt>
          <cx:pt idx="412">26</cx:pt>
          <cx:pt idx="413">25</cx:pt>
          <cx:pt idx="414">19</cx:pt>
          <cx:pt idx="415">43</cx:pt>
          <cx:pt idx="416">52</cx:pt>
          <cx:pt idx="417">36</cx:pt>
          <cx:pt idx="418">64</cx:pt>
          <cx:pt idx="419">63</cx:pt>
          <cx:pt idx="420">64</cx:pt>
          <cx:pt idx="421">61</cx:pt>
          <cx:pt idx="422">40</cx:pt>
          <cx:pt idx="423">25</cx:pt>
          <cx:pt idx="424">48</cx:pt>
          <cx:pt idx="425">45</cx:pt>
          <cx:pt idx="426">38</cx:pt>
          <cx:pt idx="427">18</cx:pt>
          <cx:pt idx="428">21</cx:pt>
          <cx:pt idx="429">27</cx:pt>
          <cx:pt idx="430">19</cx:pt>
          <cx:pt idx="431">29</cx:pt>
          <cx:pt idx="432">42</cx:pt>
          <cx:pt idx="433">60</cx:pt>
          <cx:pt idx="434">31</cx:pt>
          <cx:pt idx="435">60</cx:pt>
          <cx:pt idx="436">22</cx:pt>
          <cx:pt idx="437">35</cx:pt>
          <cx:pt idx="438">52</cx:pt>
          <cx:pt idx="439">26</cx:pt>
          <cx:pt idx="440">31</cx:pt>
          <cx:pt idx="441">33</cx:pt>
          <cx:pt idx="442">18</cx:pt>
          <cx:pt idx="443">59</cx:pt>
          <cx:pt idx="444">56</cx:pt>
          <cx:pt idx="445">45</cx:pt>
          <cx:pt idx="446">60</cx:pt>
          <cx:pt idx="447">56</cx:pt>
          <cx:pt idx="448">40</cx:pt>
          <cx:pt idx="449">35</cx:pt>
          <cx:pt idx="450">39</cx:pt>
          <cx:pt idx="451">30</cx:pt>
          <cx:pt idx="452">24</cx:pt>
          <cx:pt idx="453">20</cx:pt>
          <cx:pt idx="454">32</cx:pt>
          <cx:pt idx="455">59</cx:pt>
          <cx:pt idx="456">55</cx:pt>
          <cx:pt idx="457">57</cx:pt>
          <cx:pt idx="458">56</cx:pt>
          <cx:pt idx="459">40</cx:pt>
          <cx:pt idx="460">49</cx:pt>
          <cx:pt idx="461">42</cx:pt>
          <cx:pt idx="462">62</cx:pt>
          <cx:pt idx="463">56</cx:pt>
          <cx:pt idx="464">19</cx:pt>
          <cx:pt idx="465">30</cx:pt>
          <cx:pt idx="466">60</cx:pt>
          <cx:pt idx="467">56</cx:pt>
          <cx:pt idx="468">28</cx:pt>
          <cx:pt idx="469">18</cx:pt>
          <cx:pt idx="470">27</cx:pt>
          <cx:pt idx="471">18</cx:pt>
          <cx:pt idx="472">19</cx:pt>
          <cx:pt idx="473">47</cx:pt>
          <cx:pt idx="474">54</cx:pt>
          <cx:pt idx="475">61</cx:pt>
          <cx:pt idx="476">24</cx:pt>
          <cx:pt idx="477">25</cx:pt>
          <cx:pt idx="478">21</cx:pt>
          <cx:pt idx="479">23</cx:pt>
          <cx:pt idx="480">63</cx:pt>
          <cx:pt idx="481">49</cx:pt>
          <cx:pt idx="482">18</cx:pt>
          <cx:pt idx="483">51</cx:pt>
          <cx:pt idx="484">48</cx:pt>
          <cx:pt idx="485">31</cx:pt>
          <cx:pt idx="486">54</cx:pt>
          <cx:pt idx="487">19</cx:pt>
          <cx:pt idx="488">44</cx:pt>
          <cx:pt idx="489">53</cx:pt>
          <cx:pt idx="490">19</cx:pt>
          <cx:pt idx="491">61</cx:pt>
          <cx:pt idx="492">18</cx:pt>
          <cx:pt idx="493">61</cx:pt>
          <cx:pt idx="494">21</cx:pt>
          <cx:pt idx="495">20</cx:pt>
          <cx:pt idx="496">31</cx:pt>
          <cx:pt idx="497">45</cx:pt>
          <cx:pt idx="498">44</cx:pt>
          <cx:pt idx="499">62</cx:pt>
          <cx:pt idx="500">29</cx:pt>
          <cx:pt idx="501">43</cx:pt>
          <cx:pt idx="502">51</cx:pt>
          <cx:pt idx="503">19</cx:pt>
          <cx:pt idx="504">38</cx:pt>
          <cx:pt idx="505">37</cx:pt>
          <cx:pt idx="506">22</cx:pt>
          <cx:pt idx="507">21</cx:pt>
          <cx:pt idx="508">24</cx:pt>
          <cx:pt idx="509">57</cx:pt>
          <cx:pt idx="510">56</cx:pt>
          <cx:pt idx="511">27</cx:pt>
          <cx:pt idx="512">51</cx:pt>
          <cx:pt idx="513">19</cx:pt>
          <cx:pt idx="514">39</cx:pt>
          <cx:pt idx="515">58</cx:pt>
          <cx:pt idx="516">20</cx:pt>
          <cx:pt idx="517">45</cx:pt>
          <cx:pt idx="518">35</cx:pt>
          <cx:pt idx="519">31</cx:pt>
          <cx:pt idx="520">50</cx:pt>
          <cx:pt idx="521">32</cx:pt>
          <cx:pt idx="522">51</cx:pt>
          <cx:pt idx="523">38</cx:pt>
          <cx:pt idx="524">42</cx:pt>
          <cx:pt idx="525">18</cx:pt>
          <cx:pt idx="526">19</cx:pt>
          <cx:pt idx="527">51</cx:pt>
          <cx:pt idx="528">46</cx:pt>
          <cx:pt idx="529">18</cx:pt>
          <cx:pt idx="530">57</cx:pt>
          <cx:pt idx="531">62</cx:pt>
          <cx:pt idx="532">59</cx:pt>
          <cx:pt idx="533">37</cx:pt>
          <cx:pt idx="534">64</cx:pt>
          <cx:pt idx="535">38</cx:pt>
          <cx:pt idx="536">33</cx:pt>
          <cx:pt idx="537">46</cx:pt>
          <cx:pt idx="538">46</cx:pt>
          <cx:pt idx="539">53</cx:pt>
          <cx:pt idx="540">34</cx:pt>
          <cx:pt idx="541">20</cx:pt>
          <cx:pt idx="542">63</cx:pt>
          <cx:pt idx="543">54</cx:pt>
          <cx:pt idx="544">54</cx:pt>
          <cx:pt idx="545">49</cx:pt>
          <cx:pt idx="546">28</cx:pt>
          <cx:pt idx="547">54</cx:pt>
          <cx:pt idx="548">25</cx:pt>
          <cx:pt idx="549">43</cx:pt>
          <cx:pt idx="550">63</cx:pt>
          <cx:pt idx="551">32</cx:pt>
          <cx:pt idx="552">62</cx:pt>
          <cx:pt idx="553">52</cx:pt>
          <cx:pt idx="554">25</cx:pt>
          <cx:pt idx="555">28</cx:pt>
          <cx:pt idx="556">46</cx:pt>
          <cx:pt idx="557">34</cx:pt>
          <cx:pt idx="558">35</cx:pt>
          <cx:pt idx="559">19</cx:pt>
          <cx:pt idx="560">46</cx:pt>
          <cx:pt idx="561">54</cx:pt>
          <cx:pt idx="562">27</cx:pt>
          <cx:pt idx="563">50</cx:pt>
          <cx:pt idx="564">18</cx:pt>
          <cx:pt idx="565">19</cx:pt>
          <cx:pt idx="566">38</cx:pt>
          <cx:pt idx="567">41</cx:pt>
          <cx:pt idx="568">49</cx:pt>
          <cx:pt idx="569">48</cx:pt>
          <cx:pt idx="570">31</cx:pt>
          <cx:pt idx="571">18</cx:pt>
          <cx:pt idx="572">30</cx:pt>
          <cx:pt idx="573">62</cx:pt>
          <cx:pt idx="574">57</cx:pt>
          <cx:pt idx="575">58</cx:pt>
          <cx:pt idx="576">22</cx:pt>
          <cx:pt idx="577">31</cx:pt>
          <cx:pt idx="578">52</cx:pt>
          <cx:pt idx="579">25</cx:pt>
          <cx:pt idx="580">59</cx:pt>
          <cx:pt idx="581">19</cx:pt>
          <cx:pt idx="582">39</cx:pt>
          <cx:pt idx="583">32</cx:pt>
          <cx:pt idx="584">19</cx:pt>
          <cx:pt idx="585">33</cx:pt>
          <cx:pt idx="586">21</cx:pt>
          <cx:pt idx="587">34</cx:pt>
          <cx:pt idx="588">61</cx:pt>
          <cx:pt idx="589">38</cx:pt>
          <cx:pt idx="590">58</cx:pt>
          <cx:pt idx="591">47</cx:pt>
          <cx:pt idx="592">20</cx:pt>
          <cx:pt idx="593">21</cx:pt>
          <cx:pt idx="594">41</cx:pt>
          <cx:pt idx="595">46</cx:pt>
          <cx:pt idx="596">42</cx:pt>
          <cx:pt idx="597">34</cx:pt>
          <cx:pt idx="598">43</cx:pt>
          <cx:pt idx="599">52</cx:pt>
          <cx:pt idx="600">18</cx:pt>
          <cx:pt idx="601">51</cx:pt>
          <cx:pt idx="602">56</cx:pt>
          <cx:pt idx="603">64</cx:pt>
          <cx:pt idx="604">19</cx:pt>
          <cx:pt idx="605">51</cx:pt>
          <cx:pt idx="606">27</cx:pt>
          <cx:pt idx="607">59</cx:pt>
          <cx:pt idx="608">28</cx:pt>
          <cx:pt idx="609">30</cx:pt>
          <cx:pt idx="610">47</cx:pt>
          <cx:pt idx="611">38</cx:pt>
          <cx:pt idx="612">18</cx:pt>
          <cx:pt idx="613">34</cx:pt>
          <cx:pt idx="614">20</cx:pt>
          <cx:pt idx="615">47</cx:pt>
          <cx:pt idx="616">56</cx:pt>
          <cx:pt idx="617">49</cx:pt>
          <cx:pt idx="618">19</cx:pt>
          <cx:pt idx="619">55</cx:pt>
          <cx:pt idx="620">30</cx:pt>
          <cx:pt idx="621">37</cx:pt>
          <cx:pt idx="622">49</cx:pt>
          <cx:pt idx="623">18</cx:pt>
          <cx:pt idx="624">59</cx:pt>
          <cx:pt idx="625">29</cx:pt>
          <cx:pt idx="626">36</cx:pt>
          <cx:pt idx="627">33</cx:pt>
          <cx:pt idx="628">58</cx:pt>
          <cx:pt idx="629">44</cx:pt>
          <cx:pt idx="630">53</cx:pt>
          <cx:pt idx="631">24</cx:pt>
          <cx:pt idx="632">29</cx:pt>
          <cx:pt idx="633">40</cx:pt>
          <cx:pt idx="634">51</cx:pt>
          <cx:pt idx="635">64</cx:pt>
          <cx:pt idx="636">19</cx:pt>
          <cx:pt idx="637">35</cx:pt>
          <cx:pt idx="638">39</cx:pt>
          <cx:pt idx="639">56</cx:pt>
          <cx:pt idx="640">33</cx:pt>
          <cx:pt idx="641">42</cx:pt>
          <cx:pt idx="642">61</cx:pt>
          <cx:pt idx="643">23</cx:pt>
          <cx:pt idx="644">43</cx:pt>
          <cx:pt idx="645">48</cx:pt>
          <cx:pt idx="646">39</cx:pt>
          <cx:pt idx="647">40</cx:pt>
          <cx:pt idx="648">18</cx:pt>
          <cx:pt idx="649">58</cx:pt>
          <cx:pt idx="650">49</cx:pt>
          <cx:pt idx="651">53</cx:pt>
          <cx:pt idx="652">48</cx:pt>
          <cx:pt idx="653">45</cx:pt>
          <cx:pt idx="654">59</cx:pt>
          <cx:pt idx="655">52</cx:pt>
          <cx:pt idx="656">26</cx:pt>
          <cx:pt idx="657">27</cx:pt>
          <cx:pt idx="658">48</cx:pt>
          <cx:pt idx="659">57</cx:pt>
          <cx:pt idx="660">37</cx:pt>
          <cx:pt idx="661">57</cx:pt>
          <cx:pt idx="662">32</cx:pt>
          <cx:pt idx="663">18</cx:pt>
          <cx:pt idx="664">64</cx:pt>
          <cx:pt idx="665">43</cx:pt>
          <cx:pt idx="666">49</cx:pt>
          <cx:pt idx="667">40</cx:pt>
          <cx:pt idx="668">62</cx:pt>
          <cx:pt idx="669">40</cx:pt>
          <cx:pt idx="670">30</cx:pt>
          <cx:pt idx="671">29</cx:pt>
          <cx:pt idx="672">36</cx:pt>
          <cx:pt idx="673">41</cx:pt>
          <cx:pt idx="674">44</cx:pt>
          <cx:pt idx="675">45</cx:pt>
          <cx:pt idx="676">55</cx:pt>
          <cx:pt idx="677">60</cx:pt>
          <cx:pt idx="678">56</cx:pt>
          <cx:pt idx="679">49</cx:pt>
          <cx:pt idx="680">21</cx:pt>
          <cx:pt idx="681">19</cx:pt>
          <cx:pt idx="682">39</cx:pt>
          <cx:pt idx="683">53</cx:pt>
          <cx:pt idx="684">33</cx:pt>
          <cx:pt idx="685">53</cx:pt>
          <cx:pt idx="686">42</cx:pt>
          <cx:pt idx="687">40</cx:pt>
          <cx:pt idx="688">47</cx:pt>
          <cx:pt idx="689">27</cx:pt>
          <cx:pt idx="690">21</cx:pt>
          <cx:pt idx="691">47</cx:pt>
          <cx:pt idx="692">20</cx:pt>
          <cx:pt idx="693">24</cx:pt>
          <cx:pt idx="694">27</cx:pt>
          <cx:pt idx="695">26</cx:pt>
          <cx:pt idx="696">53</cx:pt>
          <cx:pt idx="697">41</cx:pt>
          <cx:pt idx="698">56</cx:pt>
          <cx:pt idx="699">23</cx:pt>
          <cx:pt idx="700">21</cx:pt>
          <cx:pt idx="701">50</cx:pt>
          <cx:pt idx="702">53</cx:pt>
          <cx:pt idx="703">34</cx:pt>
          <cx:pt idx="704">47</cx:pt>
          <cx:pt idx="705">33</cx:pt>
          <cx:pt idx="706">51</cx:pt>
          <cx:pt idx="707">49</cx:pt>
          <cx:pt idx="708">31</cx:pt>
          <cx:pt idx="709">36</cx:pt>
          <cx:pt idx="710">18</cx:pt>
          <cx:pt idx="711">50</cx:pt>
          <cx:pt idx="712">43</cx:pt>
          <cx:pt idx="713">20</cx:pt>
          <cx:pt idx="714">24</cx:pt>
          <cx:pt idx="715">60</cx:pt>
          <cx:pt idx="716">49</cx:pt>
          <cx:pt idx="717">60</cx:pt>
          <cx:pt idx="718">51</cx:pt>
          <cx:pt idx="719">58</cx:pt>
          <cx:pt idx="720">51</cx:pt>
          <cx:pt idx="721">53</cx:pt>
          <cx:pt idx="722">62</cx:pt>
          <cx:pt idx="723">19</cx:pt>
          <cx:pt idx="724">50</cx:pt>
          <cx:pt idx="725">30</cx:pt>
          <cx:pt idx="726">41</cx:pt>
          <cx:pt idx="727">29</cx:pt>
          <cx:pt idx="728">18</cx:pt>
          <cx:pt idx="729">41</cx:pt>
          <cx:pt idx="730">35</cx:pt>
          <cx:pt idx="731">53</cx:pt>
          <cx:pt idx="732">24</cx:pt>
          <cx:pt idx="733">48</cx:pt>
          <cx:pt idx="734">59</cx:pt>
          <cx:pt idx="735">49</cx:pt>
          <cx:pt idx="736">37</cx:pt>
          <cx:pt idx="737">26</cx:pt>
          <cx:pt idx="738">23</cx:pt>
          <cx:pt idx="739">29</cx:pt>
          <cx:pt idx="740">45</cx:pt>
          <cx:pt idx="741">27</cx:pt>
          <cx:pt idx="742">53</cx:pt>
          <cx:pt idx="743">31</cx:pt>
          <cx:pt idx="744">50</cx:pt>
          <cx:pt idx="745">50</cx:pt>
          <cx:pt idx="746">34</cx:pt>
          <cx:pt idx="747">19</cx:pt>
          <cx:pt idx="748">47</cx:pt>
          <cx:pt idx="749">28</cx:pt>
          <cx:pt idx="750">37</cx:pt>
          <cx:pt idx="751">21</cx:pt>
          <cx:pt idx="752">64</cx:pt>
          <cx:pt idx="753">58</cx:pt>
          <cx:pt idx="754">24</cx:pt>
          <cx:pt idx="755">31</cx:pt>
          <cx:pt idx="756">39</cx:pt>
          <cx:pt idx="757">47</cx:pt>
          <cx:pt idx="758">30</cx:pt>
          <cx:pt idx="759">18</cx:pt>
          <cx:pt idx="760">22</cx:pt>
          <cx:pt idx="761">23</cx:pt>
          <cx:pt idx="762">33</cx:pt>
          <cx:pt idx="763">27</cx:pt>
          <cx:pt idx="764">45</cx:pt>
          <cx:pt idx="765">57</cx:pt>
          <cx:pt idx="766">47</cx:pt>
          <cx:pt idx="767">42</cx:pt>
          <cx:pt idx="768">64</cx:pt>
          <cx:pt idx="769">38</cx:pt>
          <cx:pt idx="770">61</cx:pt>
          <cx:pt idx="771">53</cx:pt>
          <cx:pt idx="772">44</cx:pt>
          <cx:pt idx="773">19</cx:pt>
          <cx:pt idx="774">41</cx:pt>
          <cx:pt idx="775">51</cx:pt>
          <cx:pt idx="776">40</cx:pt>
          <cx:pt idx="777">45</cx:pt>
          <cx:pt idx="778">35</cx:pt>
          <cx:pt idx="779">53</cx:pt>
          <cx:pt idx="780">30</cx:pt>
          <cx:pt idx="781">18</cx:pt>
          <cx:pt idx="782">51</cx:pt>
          <cx:pt idx="783">50</cx:pt>
          <cx:pt idx="784">31</cx:pt>
          <cx:pt idx="785">35</cx:pt>
          <cx:pt idx="786">60</cx:pt>
          <cx:pt idx="787">21</cx:pt>
          <cx:pt idx="788">29</cx:pt>
          <cx:pt idx="789">62</cx:pt>
          <cx:pt idx="790">39</cx:pt>
          <cx:pt idx="791">19</cx:pt>
          <cx:pt idx="792">22</cx:pt>
          <cx:pt idx="793">53</cx:pt>
          <cx:pt idx="794">39</cx:pt>
          <cx:pt idx="795">27</cx:pt>
          <cx:pt idx="796">30</cx:pt>
          <cx:pt idx="797">30</cx:pt>
          <cx:pt idx="798">58</cx:pt>
          <cx:pt idx="799">33</cx:pt>
          <cx:pt idx="800">42</cx:pt>
          <cx:pt idx="801">64</cx:pt>
          <cx:pt idx="802">21</cx:pt>
          <cx:pt idx="803">18</cx:pt>
          <cx:pt idx="804">23</cx:pt>
          <cx:pt idx="805">45</cx:pt>
          <cx:pt idx="806">40</cx:pt>
          <cx:pt idx="807">19</cx:pt>
          <cx:pt idx="808">18</cx:pt>
          <cx:pt idx="809">25</cx:pt>
          <cx:pt idx="810">46</cx:pt>
          <cx:pt idx="811">33</cx:pt>
          <cx:pt idx="812">54</cx:pt>
          <cx:pt idx="813">28</cx:pt>
          <cx:pt idx="814">36</cx:pt>
          <cx:pt idx="815">20</cx:pt>
          <cx:pt idx="816">24</cx:pt>
          <cx:pt idx="817">23</cx:pt>
          <cx:pt idx="818">47</cx:pt>
          <cx:pt idx="819">33</cx:pt>
          <cx:pt idx="820">45</cx:pt>
          <cx:pt idx="821">26</cx:pt>
          <cx:pt idx="822">18</cx:pt>
          <cx:pt idx="823">44</cx:pt>
          <cx:pt idx="824">60</cx:pt>
          <cx:pt idx="825">64</cx:pt>
          <cx:pt idx="826">56</cx:pt>
          <cx:pt idx="827">36</cx:pt>
          <cx:pt idx="828">41</cx:pt>
          <cx:pt idx="829">39</cx:pt>
          <cx:pt idx="830">63</cx:pt>
          <cx:pt idx="831">36</cx:pt>
          <cx:pt idx="832">28</cx:pt>
          <cx:pt idx="833">58</cx:pt>
          <cx:pt idx="834">36</cx:pt>
          <cx:pt idx="835">42</cx:pt>
          <cx:pt idx="836">36</cx:pt>
          <cx:pt idx="837">56</cx:pt>
          <cx:pt idx="838">35</cx:pt>
          <cx:pt idx="839">59</cx:pt>
          <cx:pt idx="840">21</cx:pt>
          <cx:pt idx="841">59</cx:pt>
          <cx:pt idx="842">23</cx:pt>
          <cx:pt idx="843">57</cx:pt>
          <cx:pt idx="844">53</cx:pt>
          <cx:pt idx="845">60</cx:pt>
          <cx:pt idx="846">51</cx:pt>
          <cx:pt idx="847">23</cx:pt>
          <cx:pt idx="848">27</cx:pt>
          <cx:pt idx="849">55</cx:pt>
          <cx:pt idx="850">37</cx:pt>
          <cx:pt idx="851">61</cx:pt>
          <cx:pt idx="852">46</cx:pt>
          <cx:pt idx="853">53</cx:pt>
          <cx:pt idx="854">49</cx:pt>
          <cx:pt idx="855">20</cx:pt>
          <cx:pt idx="856">48</cx:pt>
          <cx:pt idx="857">25</cx:pt>
          <cx:pt idx="858">25</cx:pt>
          <cx:pt idx="859">57</cx:pt>
          <cx:pt idx="860">37</cx:pt>
          <cx:pt idx="861">38</cx:pt>
          <cx:pt idx="862">55</cx:pt>
          <cx:pt idx="863">36</cx:pt>
          <cx:pt idx="864">51</cx:pt>
          <cx:pt idx="865">40</cx:pt>
          <cx:pt idx="866">18</cx:pt>
          <cx:pt idx="867">57</cx:pt>
          <cx:pt idx="868">61</cx:pt>
          <cx:pt idx="869">25</cx:pt>
          <cx:pt idx="870">50</cx:pt>
          <cx:pt idx="871">26</cx:pt>
          <cx:pt idx="872">42</cx:pt>
          <cx:pt idx="873">43</cx:pt>
          <cx:pt idx="874">44</cx:pt>
          <cx:pt idx="875">23</cx:pt>
          <cx:pt idx="876">49</cx:pt>
          <cx:pt idx="877">33</cx:pt>
          <cx:pt idx="878">41</cx:pt>
          <cx:pt idx="879">37</cx:pt>
          <cx:pt idx="880">22</cx:pt>
          <cx:pt idx="881">23</cx:pt>
          <cx:pt idx="882">21</cx:pt>
          <cx:pt idx="883">51</cx:pt>
          <cx:pt idx="884">25</cx:pt>
          <cx:pt idx="885">32</cx:pt>
          <cx:pt idx="886">57</cx:pt>
          <cx:pt idx="887">36</cx:pt>
          <cx:pt idx="888">22</cx:pt>
          <cx:pt idx="889">57</cx:pt>
          <cx:pt idx="890">64</cx:pt>
          <cx:pt idx="891">36</cx:pt>
          <cx:pt idx="892">54</cx:pt>
          <cx:pt idx="893">47</cx:pt>
          <cx:pt idx="894">62</cx:pt>
          <cx:pt idx="895">61</cx:pt>
          <cx:pt idx="896">43</cx:pt>
          <cx:pt idx="897">19</cx:pt>
          <cx:pt idx="898">18</cx:pt>
          <cx:pt idx="899">19</cx:pt>
          <cx:pt idx="900">49</cx:pt>
          <cx:pt idx="901">60</cx:pt>
          <cx:pt idx="902">26</cx:pt>
          <cx:pt idx="903">49</cx:pt>
          <cx:pt idx="904">60</cx:pt>
          <cx:pt idx="905">26</cx:pt>
          <cx:pt idx="906">27</cx:pt>
          <cx:pt idx="907">44</cx:pt>
          <cx:pt idx="908">63</cx:pt>
          <cx:pt idx="909">32</cx:pt>
          <cx:pt idx="910">22</cx:pt>
          <cx:pt idx="911">18</cx:pt>
          <cx:pt idx="912">59</cx:pt>
          <cx:pt idx="913">44</cx:pt>
          <cx:pt idx="914">33</cx:pt>
          <cx:pt idx="915">24</cx:pt>
          <cx:pt idx="916">43</cx:pt>
          <cx:pt idx="917">45</cx:pt>
          <cx:pt idx="918">61</cx:pt>
          <cx:pt idx="919">35</cx:pt>
          <cx:pt idx="920">62</cx:pt>
          <cx:pt idx="921">62</cx:pt>
          <cx:pt idx="922">38</cx:pt>
          <cx:pt idx="923">34</cx:pt>
          <cx:pt idx="924">43</cx:pt>
          <cx:pt idx="925">50</cx:pt>
          <cx:pt idx="926">19</cx:pt>
          <cx:pt idx="927">57</cx:pt>
          <cx:pt idx="928">62</cx:pt>
          <cx:pt idx="929">41</cx:pt>
          <cx:pt idx="930">26</cx:pt>
          <cx:pt idx="931">39</cx:pt>
          <cx:pt idx="932">46</cx:pt>
          <cx:pt idx="933">45</cx:pt>
          <cx:pt idx="934">32</cx:pt>
          <cx:pt idx="935">59</cx:pt>
          <cx:pt idx="936">44</cx:pt>
          <cx:pt idx="937">39</cx:pt>
          <cx:pt idx="938">18</cx:pt>
          <cx:pt idx="939">53</cx:pt>
          <cx:pt idx="940">18</cx:pt>
          <cx:pt idx="941">50</cx:pt>
          <cx:pt idx="942">18</cx:pt>
          <cx:pt idx="943">19</cx:pt>
          <cx:pt idx="944">62</cx:pt>
          <cx:pt idx="945">56</cx:pt>
          <cx:pt idx="946">42</cx:pt>
          <cx:pt idx="947">37</cx:pt>
          <cx:pt idx="948">42</cx:pt>
          <cx:pt idx="949">25</cx:pt>
          <cx:pt idx="950">57</cx:pt>
          <cx:pt idx="951">51</cx:pt>
          <cx:pt idx="952">30</cx:pt>
          <cx:pt idx="953">44</cx:pt>
          <cx:pt idx="954">34</cx:pt>
          <cx:pt idx="955">31</cx:pt>
          <cx:pt idx="956">54</cx:pt>
          <cx:pt idx="957">24</cx:pt>
          <cx:pt idx="958">43</cx:pt>
          <cx:pt idx="959">48</cx:pt>
          <cx:pt idx="960">19</cx:pt>
          <cx:pt idx="961">29</cx:pt>
          <cx:pt idx="962">63</cx:pt>
          <cx:pt idx="963">46</cx:pt>
          <cx:pt idx="964">52</cx:pt>
          <cx:pt idx="965">35</cx:pt>
          <cx:pt idx="966">51</cx:pt>
          <cx:pt idx="967">44</cx:pt>
          <cx:pt idx="968">21</cx:pt>
          <cx:pt idx="969">39</cx:pt>
          <cx:pt idx="970">50</cx:pt>
          <cx:pt idx="971">34</cx:pt>
          <cx:pt idx="972">22</cx:pt>
          <cx:pt idx="973">19</cx:pt>
          <cx:pt idx="974">26</cx:pt>
          <cx:pt idx="975">29</cx:pt>
          <cx:pt idx="976">48</cx:pt>
          <cx:pt idx="977">26</cx:pt>
          <cx:pt idx="978">45</cx:pt>
          <cx:pt idx="979">36</cx:pt>
          <cx:pt idx="980">54</cx:pt>
          <cx:pt idx="981">34</cx:pt>
          <cx:pt idx="982">31</cx:pt>
          <cx:pt idx="983">27</cx:pt>
          <cx:pt idx="984">20</cx:pt>
          <cx:pt idx="985">44</cx:pt>
          <cx:pt idx="986">43</cx:pt>
          <cx:pt idx="987">45</cx:pt>
          <cx:pt idx="988">34</cx:pt>
          <cx:pt idx="989">24</cx:pt>
          <cx:pt idx="990">26</cx:pt>
          <cx:pt idx="991">38</cx:pt>
          <cx:pt idx="992">50</cx:pt>
          <cx:pt idx="993">38</cx:pt>
          <cx:pt idx="994">27</cx:pt>
          <cx:pt idx="995">39</cx:pt>
          <cx:pt idx="996">39</cx:pt>
          <cx:pt idx="997">63</cx:pt>
          <cx:pt idx="998">33</cx:pt>
          <cx:pt idx="999">36</cx:pt>
          <cx:pt idx="1000">30</cx:pt>
          <cx:pt idx="1001">24</cx:pt>
          <cx:pt idx="1002">24</cx:pt>
          <cx:pt idx="1003">48</cx:pt>
          <cx:pt idx="1004">47</cx:pt>
          <cx:pt idx="1005">29</cx:pt>
          <cx:pt idx="1006">28</cx:pt>
          <cx:pt idx="1007">47</cx:pt>
          <cx:pt idx="1008">25</cx:pt>
          <cx:pt idx="1009">51</cx:pt>
          <cx:pt idx="1010">48</cx:pt>
          <cx:pt idx="1011">43</cx:pt>
          <cx:pt idx="1012">61</cx:pt>
          <cx:pt idx="1013">48</cx:pt>
          <cx:pt idx="1014">38</cx:pt>
          <cx:pt idx="1015">59</cx:pt>
          <cx:pt idx="1016">19</cx:pt>
          <cx:pt idx="1017">26</cx:pt>
          <cx:pt idx="1018">54</cx:pt>
          <cx:pt idx="1019">21</cx:pt>
          <cx:pt idx="1020">51</cx:pt>
          <cx:pt idx="1021">22</cx:pt>
          <cx:pt idx="1022">47</cx:pt>
          <cx:pt idx="1023">18</cx:pt>
          <cx:pt idx="1024">47</cx:pt>
          <cx:pt idx="1025">21</cx:pt>
          <cx:pt idx="1026">19</cx:pt>
          <cx:pt idx="1027">23</cx:pt>
          <cx:pt idx="1028">54</cx:pt>
          <cx:pt idx="1029">37</cx:pt>
          <cx:pt idx="1030">46</cx:pt>
          <cx:pt idx="1031">55</cx:pt>
          <cx:pt idx="1032">30</cx:pt>
          <cx:pt idx="1033">18</cx:pt>
          <cx:pt idx="1034">61</cx:pt>
          <cx:pt idx="1035">54</cx:pt>
          <cx:pt idx="1036">22</cx:pt>
          <cx:pt idx="1037">45</cx:pt>
          <cx:pt idx="1038">22</cx:pt>
          <cx:pt idx="1039">19</cx:pt>
          <cx:pt idx="1040">35</cx:pt>
          <cx:pt idx="1041">18</cx:pt>
          <cx:pt idx="1042">20</cx:pt>
          <cx:pt idx="1043">28</cx:pt>
          <cx:pt idx="1044">55</cx:pt>
          <cx:pt idx="1045">43</cx:pt>
          <cx:pt idx="1046">43</cx:pt>
          <cx:pt idx="1047">22</cx:pt>
          <cx:pt idx="1048">25</cx:pt>
          <cx:pt idx="1049">49</cx:pt>
          <cx:pt idx="1050">44</cx:pt>
          <cx:pt idx="1051">64</cx:pt>
          <cx:pt idx="1052">49</cx:pt>
          <cx:pt idx="1053">47</cx:pt>
          <cx:pt idx="1054">27</cx:pt>
          <cx:pt idx="1055">55</cx:pt>
          <cx:pt idx="1056">48</cx:pt>
          <cx:pt idx="1057">45</cx:pt>
          <cx:pt idx="1058">24</cx:pt>
          <cx:pt idx="1059">32</cx:pt>
          <cx:pt idx="1060">24</cx:pt>
          <cx:pt idx="1061">57</cx:pt>
          <cx:pt idx="1062">59</cx:pt>
          <cx:pt idx="1063">36</cx:pt>
          <cx:pt idx="1064">29</cx:pt>
          <cx:pt idx="1065">42</cx:pt>
          <cx:pt idx="1066">48</cx:pt>
          <cx:pt idx="1067">39</cx:pt>
          <cx:pt idx="1068">63</cx:pt>
          <cx:pt idx="1069">54</cx:pt>
          <cx:pt idx="1070">37</cx:pt>
          <cx:pt idx="1071">63</cx:pt>
          <cx:pt idx="1072">21</cx:pt>
          <cx:pt idx="1073">54</cx:pt>
          <cx:pt idx="1074">60</cx:pt>
          <cx:pt idx="1075">32</cx:pt>
          <cx:pt idx="1076">47</cx:pt>
          <cx:pt idx="1077">21</cx:pt>
          <cx:pt idx="1078">28</cx:pt>
          <cx:pt idx="1079">63</cx:pt>
          <cx:pt idx="1080">18</cx:pt>
          <cx:pt idx="1081">32</cx:pt>
          <cx:pt idx="1082">38</cx:pt>
          <cx:pt idx="1083">32</cx:pt>
          <cx:pt idx="1084">62</cx:pt>
          <cx:pt idx="1085">39</cx:pt>
          <cx:pt idx="1086">55</cx:pt>
          <cx:pt idx="1087">57</cx:pt>
          <cx:pt idx="1088">52</cx:pt>
          <cx:pt idx="1089">56</cx:pt>
          <cx:pt idx="1090">47</cx:pt>
          <cx:pt idx="1091">55</cx:pt>
          <cx:pt idx="1092">23</cx:pt>
          <cx:pt idx="1093">22</cx:pt>
          <cx:pt idx="1094">50</cx:pt>
          <cx:pt idx="1095">18</cx:pt>
          <cx:pt idx="1096">51</cx:pt>
          <cx:pt idx="1097">22</cx:pt>
          <cx:pt idx="1098">52</cx:pt>
          <cx:pt idx="1099">25</cx:pt>
          <cx:pt idx="1100">33</cx:pt>
          <cx:pt idx="1101">53</cx:pt>
          <cx:pt idx="1102">29</cx:pt>
          <cx:pt idx="1103">58</cx:pt>
          <cx:pt idx="1104">37</cx:pt>
          <cx:pt idx="1105">54</cx:pt>
          <cx:pt idx="1106">49</cx:pt>
          <cx:pt idx="1107">50</cx:pt>
          <cx:pt idx="1108">26</cx:pt>
          <cx:pt idx="1109">45</cx:pt>
          <cx:pt idx="1110">54</cx:pt>
          <cx:pt idx="1111">38</cx:pt>
          <cx:pt idx="1112">48</cx:pt>
          <cx:pt idx="1113">28</cx:pt>
          <cx:pt idx="1114">23</cx:pt>
          <cx:pt idx="1115">55</cx:pt>
          <cx:pt idx="1116">41</cx:pt>
          <cx:pt idx="1117">25</cx:pt>
          <cx:pt idx="1118">33</cx:pt>
          <cx:pt idx="1119">30</cx:pt>
          <cx:pt idx="1120">23</cx:pt>
          <cx:pt idx="1121">46</cx:pt>
          <cx:pt idx="1122">53</cx:pt>
          <cx:pt idx="1123">27</cx:pt>
          <cx:pt idx="1124">23</cx:pt>
          <cx:pt idx="1125">63</cx:pt>
          <cx:pt idx="1126">55</cx:pt>
          <cx:pt idx="1127">35</cx:pt>
          <cx:pt idx="1128">34</cx:pt>
          <cx:pt idx="1129">19</cx:pt>
          <cx:pt idx="1130">39</cx:pt>
          <cx:pt idx="1131">27</cx:pt>
          <cx:pt idx="1132">57</cx:pt>
          <cx:pt idx="1133">52</cx:pt>
          <cx:pt idx="1134">28</cx:pt>
          <cx:pt idx="1135">50</cx:pt>
          <cx:pt idx="1136">44</cx:pt>
          <cx:pt idx="1137">26</cx:pt>
          <cx:pt idx="1138">33</cx:pt>
          <cx:pt idx="1139">19</cx:pt>
          <cx:pt idx="1140">50</cx:pt>
          <cx:pt idx="1141">41</cx:pt>
          <cx:pt idx="1142">52</cx:pt>
          <cx:pt idx="1143">39</cx:pt>
          <cx:pt idx="1144">50</cx:pt>
          <cx:pt idx="1145">52</cx:pt>
          <cx:pt idx="1146">60</cx:pt>
          <cx:pt idx="1147">20</cx:pt>
          <cx:pt idx="1148">55</cx:pt>
          <cx:pt idx="1149">42</cx:pt>
          <cx:pt idx="1150">18</cx:pt>
          <cx:pt idx="1151">58</cx:pt>
          <cx:pt idx="1152">43</cx:pt>
          <cx:pt idx="1153">35</cx:pt>
          <cx:pt idx="1154">48</cx:pt>
          <cx:pt idx="1155">36</cx:pt>
          <cx:pt idx="1156">19</cx:pt>
          <cx:pt idx="1157">23</cx:pt>
          <cx:pt idx="1158">20</cx:pt>
          <cx:pt idx="1159">32</cx:pt>
          <cx:pt idx="1160">43</cx:pt>
          <cx:pt idx="1161">34</cx:pt>
          <cx:pt idx="1162">30</cx:pt>
          <cx:pt idx="1163">18</cx:pt>
          <cx:pt idx="1164">41</cx:pt>
          <cx:pt idx="1165">35</cx:pt>
          <cx:pt idx="1166">57</cx:pt>
          <cx:pt idx="1167">29</cx:pt>
          <cx:pt idx="1168">32</cx:pt>
          <cx:pt idx="1169">37</cx:pt>
          <cx:pt idx="1170">18</cx:pt>
          <cx:pt idx="1171">43</cx:pt>
          <cx:pt idx="1172">56</cx:pt>
          <cx:pt idx="1173">38</cx:pt>
          <cx:pt idx="1174">29</cx:pt>
          <cx:pt idx="1175">22</cx:pt>
          <cx:pt idx="1176">52</cx:pt>
          <cx:pt idx="1177">40</cx:pt>
          <cx:pt idx="1178">23</cx:pt>
          <cx:pt idx="1179">31</cx:pt>
          <cx:pt idx="1180">42</cx:pt>
          <cx:pt idx="1181">24</cx:pt>
          <cx:pt idx="1182">25</cx:pt>
          <cx:pt idx="1183">48</cx:pt>
          <cx:pt idx="1184">23</cx:pt>
          <cx:pt idx="1185">45</cx:pt>
          <cx:pt idx="1186">20</cx:pt>
          <cx:pt idx="1187">62</cx:pt>
          <cx:pt idx="1188">43</cx:pt>
          <cx:pt idx="1189">23</cx:pt>
          <cx:pt idx="1190">31</cx:pt>
          <cx:pt idx="1191">41</cx:pt>
          <cx:pt idx="1192">58</cx:pt>
          <cx:pt idx="1193">48</cx:pt>
          <cx:pt idx="1194">31</cx:pt>
          <cx:pt idx="1195">19</cx:pt>
          <cx:pt idx="1196">19</cx:pt>
          <cx:pt idx="1197">41</cx:pt>
          <cx:pt idx="1198">40</cx:pt>
          <cx:pt idx="1199">31</cx:pt>
          <cx:pt idx="1200">37</cx:pt>
          <cx:pt idx="1201">46</cx:pt>
          <cx:pt idx="1202">22</cx:pt>
          <cx:pt idx="1203">51</cx:pt>
          <cx:pt idx="1204">18</cx:pt>
          <cx:pt idx="1205">35</cx:pt>
          <cx:pt idx="1206">59</cx:pt>
          <cx:pt idx="1207">36</cx:pt>
          <cx:pt idx="1208">37</cx:pt>
          <cx:pt idx="1209">59</cx:pt>
          <cx:pt idx="1210">36</cx:pt>
          <cx:pt idx="1211">39</cx:pt>
          <cx:pt idx="1212">18</cx:pt>
          <cx:pt idx="1213">52</cx:pt>
          <cx:pt idx="1214">27</cx:pt>
          <cx:pt idx="1215">18</cx:pt>
          <cx:pt idx="1216">40</cx:pt>
          <cx:pt idx="1217">29</cx:pt>
          <cx:pt idx="1218">46</cx:pt>
          <cx:pt idx="1219">38</cx:pt>
          <cx:pt idx="1220">30</cx:pt>
          <cx:pt idx="1221">40</cx:pt>
          <cx:pt idx="1222">50</cx:pt>
          <cx:pt idx="1223">20</cx:pt>
          <cx:pt idx="1224">41</cx:pt>
          <cx:pt idx="1225">33</cx:pt>
          <cx:pt idx="1226">38</cx:pt>
          <cx:pt idx="1227">42</cx:pt>
          <cx:pt idx="1228">56</cx:pt>
          <cx:pt idx="1229">58</cx:pt>
          <cx:pt idx="1230">52</cx:pt>
          <cx:pt idx="1231">20</cx:pt>
          <cx:pt idx="1232">54</cx:pt>
          <cx:pt idx="1233">58</cx:pt>
          <cx:pt idx="1234">45</cx:pt>
          <cx:pt idx="1235">26</cx:pt>
          <cx:pt idx="1236">63</cx:pt>
          <cx:pt idx="1237">58</cx:pt>
          <cx:pt idx="1238">37</cx:pt>
          <cx:pt idx="1239">25</cx:pt>
          <cx:pt idx="1240">52</cx:pt>
          <cx:pt idx="1241">64</cx:pt>
          <cx:pt idx="1242">22</cx:pt>
          <cx:pt idx="1243">28</cx:pt>
          <cx:pt idx="1244">18</cx:pt>
          <cx:pt idx="1245">28</cx:pt>
          <cx:pt idx="1246">45</cx:pt>
          <cx:pt idx="1247">33</cx:pt>
          <cx:pt idx="1248">18</cx:pt>
          <cx:pt idx="1249">32</cx:pt>
          <cx:pt idx="1250">24</cx:pt>
          <cx:pt idx="1251">19</cx:pt>
          <cx:pt idx="1252">20</cx:pt>
          <cx:pt idx="1253">40</cx:pt>
          <cx:pt idx="1254">34</cx:pt>
          <cx:pt idx="1255">42</cx:pt>
          <cx:pt idx="1256">51</cx:pt>
          <cx:pt idx="1257">54</cx:pt>
          <cx:pt idx="1258">55</cx:pt>
          <cx:pt idx="1259">52</cx:pt>
          <cx:pt idx="1260">32</cx:pt>
          <cx:pt idx="1261">28</cx:pt>
          <cx:pt idx="1262">41</cx:pt>
          <cx:pt idx="1263">43</cx:pt>
          <cx:pt idx="1264">49</cx:pt>
          <cx:pt idx="1265">64</cx:pt>
          <cx:pt idx="1266">55</cx:pt>
          <cx:pt idx="1267">24</cx:pt>
          <cx:pt idx="1268">20</cx:pt>
          <cx:pt idx="1269">45</cx:pt>
          <cx:pt idx="1270">26</cx:pt>
          <cx:pt idx="1271">25</cx:pt>
          <cx:pt idx="1272">43</cx:pt>
          <cx:pt idx="1273">35</cx:pt>
          <cx:pt idx="1274">26</cx:pt>
          <cx:pt idx="1275">57</cx:pt>
          <cx:pt idx="1276">22</cx:pt>
          <cx:pt idx="1277">32</cx:pt>
          <cx:pt idx="1278">39</cx:pt>
          <cx:pt idx="1279">25</cx:pt>
          <cx:pt idx="1280">48</cx:pt>
          <cx:pt idx="1281">47</cx:pt>
          <cx:pt idx="1282">18</cx:pt>
          <cx:pt idx="1283">18</cx:pt>
          <cx:pt idx="1284">61</cx:pt>
          <cx:pt idx="1285">47</cx:pt>
          <cx:pt idx="1286">28</cx:pt>
          <cx:pt idx="1287">36</cx:pt>
          <cx:pt idx="1288">20</cx:pt>
          <cx:pt idx="1289">44</cx:pt>
          <cx:pt idx="1290">38</cx:pt>
          <cx:pt idx="1291">19</cx:pt>
          <cx:pt idx="1292">21</cx:pt>
          <cx:pt idx="1293">46</cx:pt>
          <cx:pt idx="1294">58</cx:pt>
          <cx:pt idx="1295">20</cx:pt>
          <cx:pt idx="1296">18</cx:pt>
          <cx:pt idx="1297">28</cx:pt>
          <cx:pt idx="1298">33</cx:pt>
          <cx:pt idx="1299">19</cx:pt>
          <cx:pt idx="1300">45</cx:pt>
          <cx:pt idx="1301">62</cx:pt>
          <cx:pt idx="1302">25</cx:pt>
          <cx:pt idx="1303">43</cx:pt>
          <cx:pt idx="1304">42</cx:pt>
          <cx:pt idx="1305">24</cx:pt>
          <cx:pt idx="1306">29</cx:pt>
          <cx:pt idx="1307">32</cx:pt>
          <cx:pt idx="1308">25</cx:pt>
          <cx:pt idx="1309">41</cx:pt>
          <cx:pt idx="1310">42</cx:pt>
          <cx:pt idx="1311">33</cx:pt>
          <cx:pt idx="1312">34</cx:pt>
          <cx:pt idx="1313">19</cx:pt>
          <cx:pt idx="1314">30</cx:pt>
          <cx:pt idx="1315">18</cx:pt>
          <cx:pt idx="1316">19</cx:pt>
          <cx:pt idx="1317">18</cx:pt>
          <cx:pt idx="1318">35</cx:pt>
          <cx:pt idx="1319">39</cx:pt>
          <cx:pt idx="1320">31</cx:pt>
          <cx:pt idx="1321">62</cx:pt>
          <cx:pt idx="1322">62</cx:pt>
          <cx:pt idx="1323">42</cx:pt>
          <cx:pt idx="1324">31</cx:pt>
          <cx:pt idx="1325">61</cx:pt>
          <cx:pt idx="1326">42</cx:pt>
          <cx:pt idx="1327">51</cx:pt>
          <cx:pt idx="1328">23</cx:pt>
          <cx:pt idx="1329">52</cx:pt>
          <cx:pt idx="1330">57</cx:pt>
          <cx:pt idx="1331">23</cx:pt>
          <cx:pt idx="1332">52</cx:pt>
          <cx:pt idx="1333">50</cx:pt>
          <cx:pt idx="1334">18</cx:pt>
          <cx:pt idx="1335">18</cx:pt>
          <cx:pt idx="1336">21</cx:pt>
          <cx:pt idx="1337">61</cx:pt>
        </cx:lvl>
      </cx:numDim>
    </cx:data>
  </cx:chartData>
  <cx:chart>
    <cx:title pos="t" align="ctr" overlay="0">
      <cx:tx>
        <cx:txData>
          <cx:v>Insurance customers by age</cx:v>
        </cx:txData>
      </cx:tx>
      <cx:txPr>
        <a:bodyPr spcFirstLastPara="1" vertOverflow="ellipsis" horzOverflow="overflow" wrap="square" lIns="0" tIns="0" rIns="0" bIns="0" anchor="ctr" anchorCtr="1"/>
        <a:lstStyle/>
        <a:p>
          <a:pPr algn="ctr" rtl="0">
            <a:defRPr sz="2000"/>
          </a:pPr>
          <a:r>
            <a:rPr lang="en-GB" sz="2000" b="0" i="0" u="none" strike="noStrike" baseline="0">
              <a:solidFill>
                <a:sysClr val="windowText" lastClr="000000">
                  <a:lumMod val="65000"/>
                  <a:lumOff val="35000"/>
                </a:sysClr>
              </a:solidFill>
              <a:latin typeface="Calibri" panose="020F0502020204030204"/>
            </a:rPr>
            <a:t>Insurance customers by age</a:t>
          </a:r>
        </a:p>
      </cx:txPr>
    </cx:title>
    <cx:plotArea>
      <cx:plotAreaRegion>
        <cx:series layoutId="clusteredColumn" uniqueId="{66364194-C11E-3B41-9731-1F44573D00FC}">
          <cx:tx>
            <cx:txData>
              <cx:f>Raw_Data!$A$1</cx:f>
              <cx:v>age</cx:v>
            </cx:txData>
          </cx:tx>
          <cx:dataId val="0"/>
          <cx:layoutPr>
            <cx:binning intervalClosed="r"/>
          </cx:layoutPr>
        </cx:series>
      </cx:plotAreaRegion>
      <cx:axis id="0">
        <cx:catScaling gapWidth="0"/>
        <cx:tickLabels/>
        <cx:txPr>
          <a:bodyPr spcFirstLastPara="1" vertOverflow="ellipsis" horzOverflow="overflow" wrap="square" lIns="0" tIns="0" rIns="0" bIns="0" anchor="ctr" anchorCtr="1"/>
          <a:lstStyle/>
          <a:p>
            <a:pPr algn="ctr" rtl="0">
              <a:defRPr sz="1400"/>
            </a:pPr>
            <a:endParaRPr lang="en-GB" sz="1400" b="0" i="0" u="none" strike="noStrike" baseline="0">
              <a:solidFill>
                <a:prstClr val="black">
                  <a:lumMod val="65000"/>
                  <a:lumOff val="35000"/>
                </a:prstClr>
              </a:solidFill>
              <a:latin typeface="Calibri"/>
            </a:endParaRPr>
          </a:p>
        </cx:txPr>
      </cx:axis>
      <cx:axis id="1">
        <cx:valScaling/>
        <cx:majorGridlines/>
        <cx:tickLabels/>
        <cx:txPr>
          <a:bodyPr spcFirstLastPara="1" vertOverflow="ellipsis" horzOverflow="overflow" wrap="square" lIns="0" tIns="0" rIns="0" bIns="0" anchor="ctr" anchorCtr="1"/>
          <a:lstStyle/>
          <a:p>
            <a:pPr algn="ctr" rtl="0">
              <a:defRPr sz="1050"/>
            </a:pPr>
            <a:endParaRPr lang="en-GB" sz="1050" b="0" i="0" u="none" strike="noStrike" baseline="0">
              <a:solidFill>
                <a:prstClr val="black">
                  <a:lumMod val="65000"/>
                  <a:lumOff val="35000"/>
                </a:prstClr>
              </a:solidFill>
              <a:latin typeface="Calibri"/>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'Visual 2'!$B$2:$B$1339</cx:f>
        <cx:lvl ptCount="1338">
          <cx:pt idx="0">female</cx:pt>
          <cx:pt idx="1">male</cx:pt>
          <cx:pt idx="2">male</cx:pt>
          <cx:pt idx="3">male</cx:pt>
          <cx:pt idx="4">male</cx:pt>
          <cx:pt idx="5">female</cx:pt>
          <cx:pt idx="6">female</cx:pt>
          <cx:pt idx="7">female</cx:pt>
          <cx:pt idx="8">male</cx:pt>
          <cx:pt idx="9">female</cx:pt>
          <cx:pt idx="10">male</cx:pt>
          <cx:pt idx="11">female</cx:pt>
          <cx:pt idx="12">male</cx:pt>
          <cx:pt idx="13">female</cx:pt>
          <cx:pt idx="14">male</cx:pt>
          <cx:pt idx="15">male</cx:pt>
          <cx:pt idx="16">female</cx:pt>
          <cx:pt idx="17">male</cx:pt>
          <cx:pt idx="18">male</cx:pt>
          <cx:pt idx="19">male</cx:pt>
          <cx:pt idx="20">female</cx:pt>
          <cx:pt idx="21">female</cx:pt>
          <cx:pt idx="22">male</cx:pt>
          <cx:pt idx="23">female</cx:pt>
          <cx:pt idx="24">male</cx:pt>
          <cx:pt idx="25">female</cx:pt>
          <cx:pt idx="26">female</cx:pt>
          <cx:pt idx="27">female</cx:pt>
          <cx:pt idx="28">male</cx:pt>
          <cx:pt idx="29">male</cx:pt>
          <cx:pt idx="30">male</cx:pt>
          <cx:pt idx="31">female</cx:pt>
          <cx:pt idx="32">female</cx:pt>
          <cx:pt idx="33">male</cx:pt>
          <cx:pt idx="34">male</cx:pt>
          <cx:pt idx="35">male</cx:pt>
          <cx:pt idx="36">female</cx:pt>
          <cx:pt idx="37">male</cx:pt>
          <cx:pt idx="38">male</cx:pt>
          <cx:pt idx="39">male</cx:pt>
          <cx:pt idx="40">female</cx:pt>
          <cx:pt idx="41">female</cx:pt>
          <cx:pt idx="42">male</cx:pt>
          <cx:pt idx="43">female</cx:pt>
          <cx:pt idx="44">male</cx:pt>
          <cx:pt idx="45">male</cx:pt>
          <cx:pt idx="46">female</cx:pt>
          <cx:pt idx="47">female</cx:pt>
          <cx:pt idx="48">female</cx:pt>
          <cx:pt idx="49">male</cx:pt>
          <cx:pt idx="50">female</cx:pt>
          <cx:pt idx="51">female</cx:pt>
          <cx:pt idx="52">male</cx:pt>
          <cx:pt idx="53">male</cx:pt>
          <cx:pt idx="54">female</cx:pt>
          <cx:pt idx="55">male</cx:pt>
          <cx:pt idx="56">female</cx:pt>
          <cx:pt idx="57">male</cx:pt>
          <cx:pt idx="58">female</cx:pt>
          <cx:pt idx="59">female</cx:pt>
          <cx:pt idx="60">male</cx:pt>
          <cx:pt idx="61">male</cx:pt>
          <cx:pt idx="62">male</cx:pt>
          <cx:pt idx="63">female</cx:pt>
          <cx:pt idx="64">female</cx:pt>
          <cx:pt idx="65">female</cx:pt>
          <cx:pt idx="66">female</cx:pt>
          <cx:pt idx="67">male</cx:pt>
          <cx:pt idx="68">female</cx:pt>
          <cx:pt idx="69">male</cx:pt>
          <cx:pt idx="70">female</cx:pt>
          <cx:pt idx="71">male</cx:pt>
          <cx:pt idx="72">female</cx:pt>
          <cx:pt idx="73">male</cx:pt>
          <cx:pt idx="74">male</cx:pt>
          <cx:pt idx="75">male</cx:pt>
          <cx:pt idx="76">female</cx:pt>
          <cx:pt idx="77">male</cx:pt>
          <cx:pt idx="78">female</cx:pt>
          <cx:pt idx="79">female</cx:pt>
          <cx:pt idx="80">male</cx:pt>
          <cx:pt idx="81">female</cx:pt>
          <cx:pt idx="82">male</cx:pt>
          <cx:pt idx="83">female</cx:pt>
          <cx:pt idx="84">female</cx:pt>
          <cx:pt idx="85">male</cx:pt>
          <cx:pt idx="86">female</cx:pt>
          <cx:pt idx="87">female</cx:pt>
          <cx:pt idx="88">female</cx:pt>
          <cx:pt idx="89">female</cx:pt>
          <cx:pt idx="90">female</cx:pt>
          <cx:pt idx="91">female</cx:pt>
          <cx:pt idx="92">male</cx:pt>
          <cx:pt idx="93">male</cx:pt>
          <cx:pt idx="94">female</cx:pt>
          <cx:pt idx="95">female</cx:pt>
          <cx:pt idx="96">female</cx:pt>
          <cx:pt idx="97">male</cx:pt>
          <cx:pt idx="98">male</cx:pt>
          <cx:pt idx="99">male</cx:pt>
          <cx:pt idx="100">female</cx:pt>
          <cx:pt idx="101">male</cx:pt>
          <cx:pt idx="102">female</cx:pt>
          <cx:pt idx="103">female</cx:pt>
          <cx:pt idx="104">female</cx:pt>
          <cx:pt idx="105">male</cx:pt>
          <cx:pt idx="106">female</cx:pt>
          <cx:pt idx="107">male</cx:pt>
          <cx:pt idx="108">male</cx:pt>
          <cx:pt idx="109">male</cx:pt>
          <cx:pt idx="110">male</cx:pt>
          <cx:pt idx="111">female</cx:pt>
          <cx:pt idx="112">male</cx:pt>
          <cx:pt idx="113">female</cx:pt>
          <cx:pt idx="114">male</cx:pt>
          <cx:pt idx="115">male</cx:pt>
          <cx:pt idx="116">male</cx:pt>
          <cx:pt idx="117">female</cx:pt>
          <cx:pt idx="118">female</cx:pt>
          <cx:pt idx="119">female</cx:pt>
          <cx:pt idx="120">male</cx:pt>
          <cx:pt idx="121">male</cx:pt>
          <cx:pt idx="122">female</cx:pt>
          <cx:pt idx="123">male</cx:pt>
          <cx:pt idx="124">female</cx:pt>
          <cx:pt idx="125">female</cx:pt>
          <cx:pt idx="126">female</cx:pt>
          <cx:pt idx="127">female</cx:pt>
          <cx:pt idx="128">female</cx:pt>
          <cx:pt idx="129">male</cx:pt>
          <cx:pt idx="130">female</cx:pt>
          <cx:pt idx="131">female</cx:pt>
          <cx:pt idx="132">female</cx:pt>
          <cx:pt idx="133">male</cx:pt>
          <cx:pt idx="134">female</cx:pt>
          <cx:pt idx="135">female</cx:pt>
          <cx:pt idx="136">male</cx:pt>
          <cx:pt idx="137">male</cx:pt>
          <cx:pt idx="138">female</cx:pt>
          <cx:pt idx="139">female</cx:pt>
          <cx:pt idx="140">male</cx:pt>
          <cx:pt idx="141">male</cx:pt>
          <cx:pt idx="142">male</cx:pt>
          <cx:pt idx="143">male</cx:pt>
          <cx:pt idx="144">male</cx:pt>
          <cx:pt idx="145">female</cx:pt>
          <cx:pt idx="146">male</cx:pt>
          <cx:pt idx="147">female</cx:pt>
          <cx:pt idx="148">female</cx:pt>
          <cx:pt idx="149">male</cx:pt>
          <cx:pt idx="150">male</cx:pt>
          <cx:pt idx="151">male</cx:pt>
          <cx:pt idx="152">female</cx:pt>
          <cx:pt idx="153">female</cx:pt>
          <cx:pt idx="154">female</cx:pt>
          <cx:pt idx="155">male</cx:pt>
          <cx:pt idx="156">male</cx:pt>
          <cx:pt idx="157">male</cx:pt>
          <cx:pt idx="158">male</cx:pt>
          <cx:pt idx="159">female</cx:pt>
          <cx:pt idx="160">female</cx:pt>
          <cx:pt idx="161">female</cx:pt>
          <cx:pt idx="162">male</cx:pt>
          <cx:pt idx="163">female</cx:pt>
          <cx:pt idx="164">male</cx:pt>
          <cx:pt idx="165">male</cx:pt>
          <cx:pt idx="166">female</cx:pt>
          <cx:pt idx="167">female</cx:pt>
          <cx:pt idx="168">female</cx:pt>
          <cx:pt idx="169">male</cx:pt>
          <cx:pt idx="170">male</cx:pt>
          <cx:pt idx="171">male</cx:pt>
          <cx:pt idx="172">male</cx:pt>
          <cx:pt idx="173">female</cx:pt>
          <cx:pt idx="174">female</cx:pt>
          <cx:pt idx="175">female</cx:pt>
          <cx:pt idx="176">male</cx:pt>
          <cx:pt idx="177">male</cx:pt>
          <cx:pt idx="178">female</cx:pt>
          <cx:pt idx="179">female</cx:pt>
          <cx:pt idx="180">male</cx:pt>
          <cx:pt idx="181">female</cx:pt>
          <cx:pt idx="182">male</cx:pt>
          <cx:pt idx="183">female</cx:pt>
          <cx:pt idx="184">male</cx:pt>
          <cx:pt idx="185">male</cx:pt>
          <cx:pt idx="186">female</cx:pt>
          <cx:pt idx="187">female</cx:pt>
          <cx:pt idx="188">female</cx:pt>
          <cx:pt idx="189">female</cx:pt>
          <cx:pt idx="190">male</cx:pt>
          <cx:pt idx="191">female</cx:pt>
          <cx:pt idx="192">male</cx:pt>
          <cx:pt idx="193">female</cx:pt>
          <cx:pt idx="194">male</cx:pt>
          <cx:pt idx="195">male</cx:pt>
          <cx:pt idx="196">female</cx:pt>
          <cx:pt idx="197">female</cx:pt>
          <cx:pt idx="198">female</cx:pt>
          <cx:pt idx="199">female</cx:pt>
          <cx:pt idx="200">female</cx:pt>
          <cx:pt idx="201">female</cx:pt>
          <cx:pt idx="202">female</cx:pt>
          <cx:pt idx="203">female</cx:pt>
          <cx:pt idx="204">male</cx:pt>
          <cx:pt idx="205">female</cx:pt>
          <cx:pt idx="206">male</cx:pt>
          <cx:pt idx="207">male</cx:pt>
          <cx:pt idx="208">female</cx:pt>
          <cx:pt idx="209">male</cx:pt>
          <cx:pt idx="210">male</cx:pt>
          <cx:pt idx="211">male</cx:pt>
          <cx:pt idx="212">male</cx:pt>
          <cx:pt idx="213">female</cx:pt>
          <cx:pt idx="214">female</cx:pt>
          <cx:pt idx="215">female</cx:pt>
          <cx:pt idx="216">female</cx:pt>
          <cx:pt idx="217">male</cx:pt>
          <cx:pt idx="218">female</cx:pt>
          <cx:pt idx="219">female</cx:pt>
          <cx:pt idx="220">female</cx:pt>
          <cx:pt idx="221">female</cx:pt>
          <cx:pt idx="222">male</cx:pt>
          <cx:pt idx="223">male</cx:pt>
          <cx:pt idx="224">male</cx:pt>
          <cx:pt idx="225">male</cx:pt>
          <cx:pt idx="226">male</cx:pt>
          <cx:pt idx="227">female</cx:pt>
          <cx:pt idx="228">female</cx:pt>
          <cx:pt idx="229">male</cx:pt>
          <cx:pt idx="230">female</cx:pt>
          <cx:pt idx="231">female</cx:pt>
          <cx:pt idx="232">female</cx:pt>
          <cx:pt idx="233">male</cx:pt>
          <cx:pt idx="234">male</cx:pt>
          <cx:pt idx="235">female</cx:pt>
          <cx:pt idx="236">female</cx:pt>
          <cx:pt idx="237">male</cx:pt>
          <cx:pt idx="238">male</cx:pt>
          <cx:pt idx="239">male</cx:pt>
          <cx:pt idx="240">female</cx:pt>
          <cx:pt idx="241">female</cx:pt>
          <cx:pt idx="242">female</cx:pt>
          <cx:pt idx="243">male</cx:pt>
          <cx:pt idx="244">female</cx:pt>
          <cx:pt idx="245">male</cx:pt>
          <cx:pt idx="246">female</cx:pt>
          <cx:pt idx="247">male</cx:pt>
          <cx:pt idx="248">male</cx:pt>
          <cx:pt idx="249">male</cx:pt>
          <cx:pt idx="250">male</cx:pt>
          <cx:pt idx="251">female</cx:pt>
          <cx:pt idx="252">male</cx:pt>
          <cx:pt idx="253">male</cx:pt>
          <cx:pt idx="254">male</cx:pt>
          <cx:pt idx="255">female</cx:pt>
          <cx:pt idx="256">male</cx:pt>
          <cx:pt idx="257">female</cx:pt>
          <cx:pt idx="258">male</cx:pt>
          <cx:pt idx="259">male</cx:pt>
          <cx:pt idx="260">female</cx:pt>
          <cx:pt idx="261">female</cx:pt>
          <cx:pt idx="262">male</cx:pt>
          <cx:pt idx="263">male</cx:pt>
          <cx:pt idx="264">female</cx:pt>
          <cx:pt idx="265">male</cx:pt>
          <cx:pt idx="266">male</cx:pt>
          <cx:pt idx="267">female</cx:pt>
          <cx:pt idx="268">male</cx:pt>
          <cx:pt idx="269">male</cx:pt>
          <cx:pt idx="270">male</cx:pt>
          <cx:pt idx="271">male</cx:pt>
          <cx:pt idx="272">male</cx:pt>
          <cx:pt idx="273">male</cx:pt>
          <cx:pt idx="274">male</cx:pt>
          <cx:pt idx="275">female</cx:pt>
          <cx:pt idx="276">male</cx:pt>
          <cx:pt idx="277">female</cx:pt>
          <cx:pt idx="278">male</cx:pt>
          <cx:pt idx="279">female</cx:pt>
          <cx:pt idx="280">female</cx:pt>
          <cx:pt idx="281">male</cx:pt>
          <cx:pt idx="282">male</cx:pt>
          <cx:pt idx="283">female</cx:pt>
          <cx:pt idx="284">female</cx:pt>
          <cx:pt idx="285">male</cx:pt>
          <cx:pt idx="286">female</cx:pt>
          <cx:pt idx="287">female</cx:pt>
          <cx:pt idx="288">female</cx:pt>
          <cx:pt idx="289">male</cx:pt>
          <cx:pt idx="290">female</cx:pt>
          <cx:pt idx="291">male</cx:pt>
          <cx:pt idx="292">male</cx:pt>
          <cx:pt idx="293">female</cx:pt>
          <cx:pt idx="294">male</cx:pt>
          <cx:pt idx="295">male</cx:pt>
          <cx:pt idx="296">male</cx:pt>
          <cx:pt idx="297">male</cx:pt>
          <cx:pt idx="298">male</cx:pt>
          <cx:pt idx="299">female</cx:pt>
          <cx:pt idx="300">male</cx:pt>
          <cx:pt idx="301">female</cx:pt>
          <cx:pt idx="302">female</cx:pt>
          <cx:pt idx="303">female</cx:pt>
          <cx:pt idx="304">female</cx:pt>
          <cx:pt idx="305">male</cx:pt>
          <cx:pt idx="306">female</cx:pt>
          <cx:pt idx="307">female</cx:pt>
          <cx:pt idx="308">male</cx:pt>
          <cx:pt idx="309">female</cx:pt>
          <cx:pt idx="310">male</cx:pt>
          <cx:pt idx="311">female</cx:pt>
          <cx:pt idx="312">male</cx:pt>
          <cx:pt idx="313">male</cx:pt>
          <cx:pt idx="314">female</cx:pt>
          <cx:pt idx="315">male</cx:pt>
          <cx:pt idx="316">male</cx:pt>
          <cx:pt idx="317">male</cx:pt>
          <cx:pt idx="318">female</cx:pt>
          <cx:pt idx="319">male</cx:pt>
          <cx:pt idx="320">male</cx:pt>
          <cx:pt idx="321">female</cx:pt>
          <cx:pt idx="322">male</cx:pt>
          <cx:pt idx="323">male</cx:pt>
          <cx:pt idx="324">male</cx:pt>
          <cx:pt idx="325">male</cx:pt>
          <cx:pt idx="326">female</cx:pt>
          <cx:pt idx="327">male</cx:pt>
          <cx:pt idx="328">female</cx:pt>
          <cx:pt idx="329">male</cx:pt>
          <cx:pt idx="330">female</cx:pt>
          <cx:pt idx="331">male</cx:pt>
          <cx:pt idx="332">female</cx:pt>
          <cx:pt idx="333">female</cx:pt>
          <cx:pt idx="334">female</cx:pt>
          <cx:pt idx="335">male</cx:pt>
          <cx:pt idx="336">male</cx:pt>
          <cx:pt idx="337">male</cx:pt>
          <cx:pt idx="338">male</cx:pt>
          <cx:pt idx="339">female</cx:pt>
          <cx:pt idx="340">female</cx:pt>
          <cx:pt idx="341">male</cx:pt>
          <cx:pt idx="342">female</cx:pt>
          <cx:pt idx="343">male</cx:pt>
          <cx:pt idx="344">female</cx:pt>
          <cx:pt idx="345">female</cx:pt>
          <cx:pt idx="346">male</cx:pt>
          <cx:pt idx="347">male</cx:pt>
          <cx:pt idx="348">female</cx:pt>
          <cx:pt idx="349">male</cx:pt>
          <cx:pt idx="350">female</cx:pt>
          <cx:pt idx="351">female</cx:pt>
          <cx:pt idx="352">female</cx:pt>
          <cx:pt idx="353">male</cx:pt>
          <cx:pt idx="354">female</cx:pt>
          <cx:pt idx="355">male</cx:pt>
          <cx:pt idx="356">male</cx:pt>
          <cx:pt idx="357">male</cx:pt>
          <cx:pt idx="358">male</cx:pt>
          <cx:pt idx="359">female</cx:pt>
          <cx:pt idx="360">female</cx:pt>
          <cx:pt idx="361">male</cx:pt>
          <cx:pt idx="362">female</cx:pt>
          <cx:pt idx="363">female</cx:pt>
          <cx:pt idx="364">female</cx:pt>
          <cx:pt idx="365">female</cx:pt>
          <cx:pt idx="366">female</cx:pt>
          <cx:pt idx="367">female</cx:pt>
          <cx:pt idx="368">male</cx:pt>
          <cx:pt idx="369">male</cx:pt>
          <cx:pt idx="370">female</cx:pt>
          <cx:pt idx="371">female</cx:pt>
          <cx:pt idx="372">female</cx:pt>
          <cx:pt idx="373">male</cx:pt>
          <cx:pt idx="374">male</cx:pt>
          <cx:pt idx="375">female</cx:pt>
          <cx:pt idx="376">female</cx:pt>
          <cx:pt idx="377">male</cx:pt>
          <cx:pt idx="378">female</cx:pt>
          <cx:pt idx="379">male</cx:pt>
          <cx:pt idx="380">female</cx:pt>
          <cx:pt idx="381">male</cx:pt>
          <cx:pt idx="382">male</cx:pt>
          <cx:pt idx="383">female</cx:pt>
          <cx:pt idx="384">male</cx:pt>
          <cx:pt idx="385">male</cx:pt>
          <cx:pt idx="386">female</cx:pt>
          <cx:pt idx="387">male</cx:pt>
          <cx:pt idx="388">female</cx:pt>
          <cx:pt idx="389">female</cx:pt>
          <cx:pt idx="390">male</cx:pt>
          <cx:pt idx="391">female</cx:pt>
          <cx:pt idx="392">male</cx:pt>
          <cx:pt idx="393">male</cx:pt>
          <cx:pt idx="394">female</cx:pt>
          <cx:pt idx="395">male</cx:pt>
          <cx:pt idx="396">female</cx:pt>
          <cx:pt idx="397">male</cx:pt>
          <cx:pt idx="398">male</cx:pt>
          <cx:pt idx="399">female</cx:pt>
          <cx:pt idx="400">female</cx:pt>
          <cx:pt idx="401">male</cx:pt>
          <cx:pt idx="402">female</cx:pt>
          <cx:pt idx="403">male</cx:pt>
          <cx:pt idx="404">male</cx:pt>
          <cx:pt idx="405">female</cx:pt>
          <cx:pt idx="406">female</cx:pt>
          <cx:pt idx="407">female</cx:pt>
          <cx:pt idx="408">male</cx:pt>
          <cx:pt idx="409">male</cx:pt>
          <cx:pt idx="410">male</cx:pt>
          <cx:pt idx="411">female</cx:pt>
          <cx:pt idx="412">female</cx:pt>
          <cx:pt idx="413">male</cx:pt>
          <cx:pt idx="414">female</cx:pt>
          <cx:pt idx="415">female</cx:pt>
          <cx:pt idx="416">male</cx:pt>
          <cx:pt idx="417">female</cx:pt>
          <cx:pt idx="418">male</cx:pt>
          <cx:pt idx="419">female</cx:pt>
          <cx:pt idx="420">male</cx:pt>
          <cx:pt idx="421">male</cx:pt>
          <cx:pt idx="422">male</cx:pt>
          <cx:pt idx="423">male</cx:pt>
          <cx:pt idx="424">male</cx:pt>
          <cx:pt idx="425">male</cx:pt>
          <cx:pt idx="426">female</cx:pt>
          <cx:pt idx="427">female</cx:pt>
          <cx:pt idx="428">female</cx:pt>
          <cx:pt idx="429">female</cx:pt>
          <cx:pt idx="430">male</cx:pt>
          <cx:pt idx="431">female</cx:pt>
          <cx:pt idx="432">male</cx:pt>
          <cx:pt idx="433">female</cx:pt>
          <cx:pt idx="434">male</cx:pt>
          <cx:pt idx="435">male</cx:pt>
          <cx:pt idx="436">male</cx:pt>
          <cx:pt idx="437">male</cx:pt>
          <cx:pt idx="438">female</cx:pt>
          <cx:pt idx="439">male</cx:pt>
          <cx:pt idx="440">female</cx:pt>
          <cx:pt idx="441">female</cx:pt>
          <cx:pt idx="442">male</cx:pt>
          <cx:pt idx="443">female</cx:pt>
          <cx:pt idx="444">male</cx:pt>
          <cx:pt idx="445">female</cx:pt>
          <cx:pt idx="446">male</cx:pt>
          <cx:pt idx="447">female</cx:pt>
          <cx:pt idx="448">female</cx:pt>
          <cx:pt idx="449">male</cx:pt>
          <cx:pt idx="450">male</cx:pt>
          <cx:pt idx="451">male</cx:pt>
          <cx:pt idx="452">male</cx:pt>
          <cx:pt idx="453">male</cx:pt>
          <cx:pt idx="454">male</cx:pt>
          <cx:pt idx="455">male</cx:pt>
          <cx:pt idx="456">female</cx:pt>
          <cx:pt idx="457">female</cx:pt>
          <cx:pt idx="458">male</cx:pt>
          <cx:pt idx="459">female</cx:pt>
          <cx:pt idx="460">female</cx:pt>
          <cx:pt idx="461">male</cx:pt>
          <cx:pt idx="462">female</cx:pt>
          <cx:pt idx="463">male</cx:pt>
          <cx:pt idx="464">male</cx:pt>
          <cx:pt idx="465">female</cx:pt>
          <cx:pt idx="466">female</cx:pt>
          <cx:pt idx="467">female</cx:pt>
          <cx:pt idx="468">female</cx:pt>
          <cx:pt idx="469">female</cx:pt>
          <cx:pt idx="470">male</cx:pt>
          <cx:pt idx="471">female</cx:pt>
          <cx:pt idx="472">female</cx:pt>
          <cx:pt idx="473">female</cx:pt>
          <cx:pt idx="474">male</cx:pt>
          <cx:pt idx="475">male</cx:pt>
          <cx:pt idx="476">male</cx:pt>
          <cx:pt idx="477">male</cx:pt>
          <cx:pt idx="478">male</cx:pt>
          <cx:pt idx="479">male</cx:pt>
          <cx:pt idx="480">male</cx:pt>
          <cx:pt idx="481">male</cx:pt>
          <cx:pt idx="482">female</cx:pt>
          <cx:pt idx="483">female</cx:pt>
          <cx:pt idx="484">male</cx:pt>
          <cx:pt idx="485">female</cx:pt>
          <cx:pt idx="486">female</cx:pt>
          <cx:pt idx="487">male</cx:pt>
          <cx:pt idx="488">female</cx:pt>
          <cx:pt idx="489">male</cx:pt>
          <cx:pt idx="490">female</cx:pt>
          <cx:pt idx="491">female</cx:pt>
          <cx:pt idx="492">female</cx:pt>
          <cx:pt idx="493">male</cx:pt>
          <cx:pt idx="494">male</cx:pt>
          <cx:pt idx="495">male</cx:pt>
          <cx:pt idx="496">female</cx:pt>
          <cx:pt idx="497">male</cx:pt>
          <cx:pt idx="498">female</cx:pt>
          <cx:pt idx="499">female</cx:pt>
          <cx:pt idx="500">male</cx:pt>
          <cx:pt idx="501">male</cx:pt>
          <cx:pt idx="502">male</cx:pt>
          <cx:pt idx="503">male</cx:pt>
          <cx:pt idx="504">female</cx:pt>
          <cx:pt idx="505">male</cx:pt>
          <cx:pt idx="506">male</cx:pt>
          <cx:pt idx="507">male</cx:pt>
          <cx:pt idx="508">female</cx:pt>
          <cx:pt idx="509">female</cx:pt>
          <cx:pt idx="510">male</cx:pt>
          <cx:pt idx="511">male</cx:pt>
          <cx:pt idx="512">male</cx:pt>
          <cx:pt idx="513">male</cx:pt>
          <cx:pt idx="514">male</cx:pt>
          <cx:pt idx="515">male</cx:pt>
          <cx:pt idx="516">male</cx:pt>
          <cx:pt idx="517">male</cx:pt>
          <cx:pt idx="518">female</cx:pt>
          <cx:pt idx="519">male</cx:pt>
          <cx:pt idx="520">female</cx:pt>
          <cx:pt idx="521">female</cx:pt>
          <cx:pt idx="522">female</cx:pt>
          <cx:pt idx="523">female</cx:pt>
          <cx:pt idx="524">male</cx:pt>
          <cx:pt idx="525">female</cx:pt>
          <cx:pt idx="526">female</cx:pt>
          <cx:pt idx="527">female</cx:pt>
          <cx:pt idx="528">male</cx:pt>
          <cx:pt idx="529">male</cx:pt>
          <cx:pt idx="530">male</cx:pt>
          <cx:pt idx="531">female</cx:pt>
          <cx:pt idx="532">male</cx:pt>
          <cx:pt idx="533">male</cx:pt>
          <cx:pt idx="534">male</cx:pt>
          <cx:pt idx="535">male</cx:pt>
          <cx:pt idx="536">female</cx:pt>
          <cx:pt idx="537">female</cx:pt>
          <cx:pt idx="538">female</cx:pt>
          <cx:pt idx="539">male</cx:pt>
          <cx:pt idx="540">female</cx:pt>
          <cx:pt idx="541">female</cx:pt>
          <cx:pt idx="542">female</cx:pt>
          <cx:pt idx="543">female</cx:pt>
          <cx:pt idx="544">male</cx:pt>
          <cx:pt idx="545">male</cx:pt>
          <cx:pt idx="546">male</cx:pt>
          <cx:pt idx="547">female</cx:pt>
          <cx:pt idx="548">female</cx:pt>
          <cx:pt idx="549">female</cx:pt>
          <cx:pt idx="550">male</cx:pt>
          <cx:pt idx="551">female</cx:pt>
          <cx:pt idx="552">male</cx:pt>
          <cx:pt idx="553">female</cx:pt>
          <cx:pt idx="554">female</cx:pt>
          <cx:pt idx="555">male</cx:pt>
          <cx:pt idx="556">male</cx:pt>
          <cx:pt idx="557">male</cx:pt>
          <cx:pt idx="558">female</cx:pt>
          <cx:pt idx="559">male</cx:pt>
          <cx:pt idx="560">female</cx:pt>
          <cx:pt idx="561">female</cx:pt>
          <cx:pt idx="562">male</cx:pt>
          <cx:pt idx="563">male</cx:pt>
          <cx:pt idx="564">female</cx:pt>
          <cx:pt idx="565">female</cx:pt>
          <cx:pt idx="566">female</cx:pt>
          <cx:pt idx="567">male</cx:pt>
          <cx:pt idx="568">female</cx:pt>
          <cx:pt idx="569">male</cx:pt>
          <cx:pt idx="570">female</cx:pt>
          <cx:pt idx="571">female</cx:pt>
          <cx:pt idx="572">female</cx:pt>
          <cx:pt idx="573">female</cx:pt>
          <cx:pt idx="574">female</cx:pt>
          <cx:pt idx="575">female</cx:pt>
          <cx:pt idx="576">male</cx:pt>
          <cx:pt idx="577">female</cx:pt>
          <cx:pt idx="578">male</cx:pt>
          <cx:pt idx="579">female</cx:pt>
          <cx:pt idx="580">male</cx:pt>
          <cx:pt idx="581">male</cx:pt>
          <cx:pt idx="582">male</cx:pt>
          <cx:pt idx="583">female</cx:pt>
          <cx:pt idx="584">male</cx:pt>
          <cx:pt idx="585">female</cx:pt>
          <cx:pt idx="586">male</cx:pt>
          <cx:pt idx="587">female</cx:pt>
          <cx:pt idx="588">female</cx:pt>
          <cx:pt idx="589">female</cx:pt>
          <cx:pt idx="590">female</cx:pt>
          <cx:pt idx="591">male</cx:pt>
          <cx:pt idx="592">male</cx:pt>
          <cx:pt idx="593">female</cx:pt>
          <cx:pt idx="594">male</cx:pt>
          <cx:pt idx="595">female</cx:pt>
          <cx:pt idx="596">female</cx:pt>
          <cx:pt idx="597">female</cx:pt>
          <cx:pt idx="598">male</cx:pt>
          <cx:pt idx="599">female</cx:pt>
          <cx:pt idx="600">female</cx:pt>
          <cx:pt idx="601">male</cx:pt>
          <cx:pt idx="602">female</cx:pt>
          <cx:pt idx="603">female</cx:pt>
          <cx:pt idx="604">female</cx:pt>
          <cx:pt idx="605">female</cx:pt>
          <cx:pt idx="606">female</cx:pt>
          <cx:pt idx="607">female</cx:pt>
          <cx:pt idx="608">male</cx:pt>
          <cx:pt idx="609">male</cx:pt>
          <cx:pt idx="610">female</cx:pt>
          <cx:pt idx="611">female</cx:pt>
          <cx:pt idx="612">female</cx:pt>
          <cx:pt idx="613">female</cx:pt>
          <cx:pt idx="614">female</cx:pt>
          <cx:pt idx="615">female</cx:pt>
          <cx:pt idx="616">female</cx:pt>
          <cx:pt idx="617">male</cx:pt>
          <cx:pt idx="618">female</cx:pt>
          <cx:pt idx="619">female</cx:pt>
          <cx:pt idx="620">male</cx:pt>
          <cx:pt idx="621">male</cx:pt>
          <cx:pt idx="622">female</cx:pt>
          <cx:pt idx="623">male</cx:pt>
          <cx:pt idx="624">male</cx:pt>
          <cx:pt idx="625">female</cx:pt>
          <cx:pt idx="626">male</cx:pt>
          <cx:pt idx="627">male</cx:pt>
          <cx:pt idx="628">male</cx:pt>
          <cx:pt idx="629">female</cx:pt>
          <cx:pt idx="630">male</cx:pt>
          <cx:pt idx="631">male</cx:pt>
          <cx:pt idx="632">female</cx:pt>
          <cx:pt idx="633">male</cx:pt>
          <cx:pt idx="634">male</cx:pt>
          <cx:pt idx="635">male</cx:pt>
          <cx:pt idx="636">female</cx:pt>
          <cx:pt idx="637">female</cx:pt>
          <cx:pt idx="638">male</cx:pt>
          <cx:pt idx="639">male</cx:pt>
          <cx:pt idx="640">male</cx:pt>
          <cx:pt idx="641">male</cx:pt>
          <cx:pt idx="642">male</cx:pt>
          <cx:pt idx="643">female</cx:pt>
          <cx:pt idx="644">male</cx:pt>
          <cx:pt idx="645">male</cx:pt>
          <cx:pt idx="646">male</cx:pt>
          <cx:pt idx="647">female</cx:pt>
          <cx:pt idx="648">male</cx:pt>
          <cx:pt idx="649">female</cx:pt>
          <cx:pt idx="650">female</cx:pt>
          <cx:pt idx="651">female</cx:pt>
          <cx:pt idx="652">female</cx:pt>
          <cx:pt idx="653">female</cx:pt>
          <cx:pt idx="654">female</cx:pt>
          <cx:pt idx="655">female</cx:pt>
          <cx:pt idx="656">female</cx:pt>
          <cx:pt idx="657">male</cx:pt>
          <cx:pt idx="658">female</cx:pt>
          <cx:pt idx="659">female</cx:pt>
          <cx:pt idx="660">male</cx:pt>
          <cx:pt idx="661">female</cx:pt>
          <cx:pt idx="662">female</cx:pt>
          <cx:pt idx="663">male</cx:pt>
          <cx:pt idx="664">female</cx:pt>
          <cx:pt idx="665">male</cx:pt>
          <cx:pt idx="666">male</cx:pt>
          <cx:pt idx="667">female</cx:pt>
          <cx:pt idx="668">male</cx:pt>
          <cx:pt idx="669">female</cx:pt>
          <cx:pt idx="670">male</cx:pt>
          <cx:pt idx="671">female</cx:pt>
          <cx:pt idx="672">male</cx:pt>
          <cx:pt idx="673">female</cx:pt>
          <cx:pt idx="674">female</cx:pt>
          <cx:pt idx="675">male</cx:pt>
          <cx:pt idx="676">female</cx:pt>
          <cx:pt idx="677">male</cx:pt>
          <cx:pt idx="678">male</cx:pt>
          <cx:pt idx="679">female</cx:pt>
          <cx:pt idx="680">female</cx:pt>
          <cx:pt idx="681">male</cx:pt>
          <cx:pt idx="682">male</cx:pt>
          <cx:pt idx="683">male</cx:pt>
          <cx:pt idx="684">female</cx:pt>
          <cx:pt idx="685">male</cx:pt>
          <cx:pt idx="686">male</cx:pt>
          <cx:pt idx="687">male</cx:pt>
          <cx:pt idx="688">female</cx:pt>
          <cx:pt idx="689">male</cx:pt>
          <cx:pt idx="690">male</cx:pt>
          <cx:pt idx="691">male</cx:pt>
          <cx:pt idx="692">male</cx:pt>
          <cx:pt idx="693">male</cx:pt>
          <cx:pt idx="694">female</cx:pt>
          <cx:pt idx="695">female</cx:pt>
          <cx:pt idx="696">female</cx:pt>
          <cx:pt idx="697">male</cx:pt>
          <cx:pt idx="698">male</cx:pt>
          <cx:pt idx="699">female</cx:pt>
          <cx:pt idx="700">female</cx:pt>
          <cx:pt idx="701">female</cx:pt>
          <cx:pt idx="702">male</cx:pt>
          <cx:pt idx="703">female</cx:pt>
          <cx:pt idx="704">female</cx:pt>
          <cx:pt idx="705">female</cx:pt>
          <cx:pt idx="706">female</cx:pt>
          <cx:pt idx="707">male</cx:pt>
          <cx:pt idx="708">female</cx:pt>
          <cx:pt idx="709">female</cx:pt>
          <cx:pt idx="710">male</cx:pt>
          <cx:pt idx="711">female</cx:pt>
          <cx:pt idx="712">female</cx:pt>
          <cx:pt idx="713">male</cx:pt>
          <cx:pt idx="714">female</cx:pt>
          <cx:pt idx="715">male</cx:pt>
          <cx:pt idx="716">female</cx:pt>
          <cx:pt idx="717">male</cx:pt>
          <cx:pt idx="718">female</cx:pt>
          <cx:pt idx="719">female</cx:pt>
          <cx:pt idx="720">female</cx:pt>
          <cx:pt idx="721">male</cx:pt>
          <cx:pt idx="722">male</cx:pt>
          <cx:pt idx="723">male</cx:pt>
          <cx:pt idx="724">female</cx:pt>
          <cx:pt idx="725">female</cx:pt>
          <cx:pt idx="726">male</cx:pt>
          <cx:pt idx="727">female</cx:pt>
          <cx:pt idx="728">female</cx:pt>
          <cx:pt idx="729">female</cx:pt>
          <cx:pt idx="730">male</cx:pt>
          <cx:pt idx="731">male</cx:pt>
          <cx:pt idx="732">female</cx:pt>
          <cx:pt idx="733">female</cx:pt>
          <cx:pt idx="734">female</cx:pt>
          <cx:pt idx="735">female</cx:pt>
          <cx:pt idx="736">female</cx:pt>
          <cx:pt idx="737">male</cx:pt>
          <cx:pt idx="738">male</cx:pt>
          <cx:pt idx="739">male</cx:pt>
          <cx:pt idx="740">male</cx:pt>
          <cx:pt idx="741">male</cx:pt>
          <cx:pt idx="742">male</cx:pt>
          <cx:pt idx="743">female</cx:pt>
          <cx:pt idx="744">male</cx:pt>
          <cx:pt idx="745">female</cx:pt>
          <cx:pt idx="746">male</cx:pt>
          <cx:pt idx="747">male</cx:pt>
          <cx:pt idx="748">female</cx:pt>
          <cx:pt idx="749">male</cx:pt>
          <cx:pt idx="750">female</cx:pt>
          <cx:pt idx="751">male</cx:pt>
          <cx:pt idx="752">male</cx:pt>
          <cx:pt idx="753">female</cx:pt>
          <cx:pt idx="754">male</cx:pt>
          <cx:pt idx="755">male</cx:pt>
          <cx:pt idx="756">female</cx:pt>
          <cx:pt idx="757">female</cx:pt>
          <cx:pt idx="758">male</cx:pt>
          <cx:pt idx="759">male</cx:pt>
          <cx:pt idx="760">female</cx:pt>
          <cx:pt idx="761">male</cx:pt>
          <cx:pt idx="762">male</cx:pt>
          <cx:pt idx="763">male</cx:pt>
          <cx:pt idx="764">female</cx:pt>
          <cx:pt idx="765">female</cx:pt>
          <cx:pt idx="766">male</cx:pt>
          <cx:pt idx="767">female</cx:pt>
          <cx:pt idx="768">female</cx:pt>
          <cx:pt idx="769">female</cx:pt>
          <cx:pt idx="770">male</cx:pt>
          <cx:pt idx="771">female</cx:pt>
          <cx:pt idx="772">female</cx:pt>
          <cx:pt idx="773">female</cx:pt>
          <cx:pt idx="774">male</cx:pt>
          <cx:pt idx="775">male</cx:pt>
          <cx:pt idx="776">male</cx:pt>
          <cx:pt idx="777">male</cx:pt>
          <cx:pt idx="778">male</cx:pt>
          <cx:pt idx="779">male</cx:pt>
          <cx:pt idx="780">male</cx:pt>
          <cx:pt idx="781">male</cx:pt>
          <cx:pt idx="782">male</cx:pt>
          <cx:pt idx="783">female</cx:pt>
          <cx:pt idx="784">female</cx:pt>
          <cx:pt idx="785">female</cx:pt>
          <cx:pt idx="786">male</cx:pt>
          <cx:pt idx="787">male</cx:pt>
          <cx:pt idx="788">male</cx:pt>
          <cx:pt idx="789">female</cx:pt>
          <cx:pt idx="790">female</cx:pt>
          <cx:pt idx="791">male</cx:pt>
          <cx:pt idx="792">female</cx:pt>
          <cx:pt idx="793">male</cx:pt>
          <cx:pt idx="794">female</cx:pt>
          <cx:pt idx="795">male</cx:pt>
          <cx:pt idx="796">male</cx:pt>
          <cx:pt idx="797">female</cx:pt>
          <cx:pt idx="798">female</cx:pt>
          <cx:pt idx="799">male</cx:pt>
          <cx:pt idx="800">female</cx:pt>
          <cx:pt idx="801">female</cx:pt>
          <cx:pt idx="802">male</cx:pt>
          <cx:pt idx="803">female</cx:pt>
          <cx:pt idx="804">male</cx:pt>
          <cx:pt idx="805">female</cx:pt>
          <cx:pt idx="806">female</cx:pt>
          <cx:pt idx="807">female</cx:pt>
          <cx:pt idx="808">male</cx:pt>
          <cx:pt idx="809">male</cx:pt>
          <cx:pt idx="810">female</cx:pt>
          <cx:pt idx="811">female</cx:pt>
          <cx:pt idx="812">male</cx:pt>
          <cx:pt idx="813">male</cx:pt>
          <cx:pt idx="814">male</cx:pt>
          <cx:pt idx="815">female</cx:pt>
          <cx:pt idx="816">female</cx:pt>
          <cx:pt idx="817">male</cx:pt>
          <cx:pt idx="818">female</cx:pt>
          <cx:pt idx="819">female</cx:pt>
          <cx:pt idx="820">male</cx:pt>
          <cx:pt idx="821">male</cx:pt>
          <cx:pt idx="822">female</cx:pt>
          <cx:pt idx="823">female</cx:pt>
          <cx:pt idx="824">male</cx:pt>
          <cx:pt idx="825">female</cx:pt>
          <cx:pt idx="826">male</cx:pt>
          <cx:pt idx="827">male</cx:pt>
          <cx:pt idx="828">male</cx:pt>
          <cx:pt idx="829">male</cx:pt>
          <cx:pt idx="830">male</cx:pt>
          <cx:pt idx="831">female</cx:pt>
          <cx:pt idx="832">female</cx:pt>
          <cx:pt idx="833">male</cx:pt>
          <cx:pt idx="834">male</cx:pt>
          <cx:pt idx="835">male</cx:pt>
          <cx:pt idx="836">male</cx:pt>
          <cx:pt idx="837">female</cx:pt>
          <cx:pt idx="838">female</cx:pt>
          <cx:pt idx="839">female</cx:pt>
          <cx:pt idx="840">male</cx:pt>
          <cx:pt idx="841">male</cx:pt>
          <cx:pt idx="842">female</cx:pt>
          <cx:pt idx="843">female</cx:pt>
          <cx:pt idx="844">male</cx:pt>
          <cx:pt idx="845">female</cx:pt>
          <cx:pt idx="846">female</cx:pt>
          <cx:pt idx="847">male</cx:pt>
          <cx:pt idx="848">female</cx:pt>
          <cx:pt idx="849">male</cx:pt>
          <cx:pt idx="850">female</cx:pt>
          <cx:pt idx="851">male</cx:pt>
          <cx:pt idx="852">female</cx:pt>
          <cx:pt idx="853">female</cx:pt>
          <cx:pt idx="854">female</cx:pt>
          <cx:pt idx="855">female</cx:pt>
          <cx:pt idx="856">female</cx:pt>
          <cx:pt idx="857">male</cx:pt>
          <cx:pt idx="858">female</cx:pt>
          <cx:pt idx="859">male</cx:pt>
          <cx:pt idx="860">female</cx:pt>
          <cx:pt idx="861">female</cx:pt>
          <cx:pt idx="862">female</cx:pt>
          <cx:pt idx="863">female</cx:pt>
          <cx:pt idx="864">male</cx:pt>
          <cx:pt idx="865">male</cx:pt>
          <cx:pt idx="866">male</cx:pt>
          <cx:pt idx="867">male</cx:pt>
          <cx:pt idx="868">male</cx:pt>
          <cx:pt idx="869">female</cx:pt>
          <cx:pt idx="870">male</cx:pt>
          <cx:pt idx="871">female</cx:pt>
          <cx:pt idx="872">male</cx:pt>
          <cx:pt idx="873">male</cx:pt>
          <cx:pt idx="874">male</cx:pt>
          <cx:pt idx="875">female</cx:pt>
          <cx:pt idx="876">female</cx:pt>
          <cx:pt idx="877">male</cx:pt>
          <cx:pt idx="878">male</cx:pt>
          <cx:pt idx="879">female</cx:pt>
          <cx:pt idx="880">male</cx:pt>
          <cx:pt idx="881">male</cx:pt>
          <cx:pt idx="882">female</cx:pt>
          <cx:pt idx="883">female</cx:pt>
          <cx:pt idx="884">male</cx:pt>
          <cx:pt idx="885">male</cx:pt>
          <cx:pt idx="886">male</cx:pt>
          <cx:pt idx="887">female</cx:pt>
          <cx:pt idx="888">male</cx:pt>
          <cx:pt idx="889">male</cx:pt>
          <cx:pt idx="890">female</cx:pt>
          <cx:pt idx="891">female</cx:pt>
          <cx:pt idx="892">male</cx:pt>
          <cx:pt idx="893">male</cx:pt>
          <cx:pt idx="894">male</cx:pt>
          <cx:pt idx="895">female</cx:pt>
          <cx:pt idx="896">female</cx:pt>
          <cx:pt idx="897">male</cx:pt>
          <cx:pt idx="898">female</cx:pt>
          <cx:pt idx="899">female</cx:pt>
          <cx:pt idx="900">male</cx:pt>
          <cx:pt idx="901">male</cx:pt>
          <cx:pt idx="902">male</cx:pt>
          <cx:pt idx="903">male</cx:pt>
          <cx:pt idx="904">female</cx:pt>
          <cx:pt idx="905">female</cx:pt>
          <cx:pt idx="906">male</cx:pt>
          <cx:pt idx="907">female</cx:pt>
          <cx:pt idx="908">male</cx:pt>
          <cx:pt idx="909">female</cx:pt>
          <cx:pt idx="910">male</cx:pt>
          <cx:pt idx="911">male</cx:pt>
          <cx:pt idx="912">female</cx:pt>
          <cx:pt idx="913">female</cx:pt>
          <cx:pt idx="914">male</cx:pt>
          <cx:pt idx="915">female</cx:pt>
          <cx:pt idx="916">female</cx:pt>
          <cx:pt idx="917">male</cx:pt>
          <cx:pt idx="918">female</cx:pt>
          <cx:pt idx="919">female</cx:pt>
          <cx:pt idx="920">female</cx:pt>
          <cx:pt idx="921">female</cx:pt>
          <cx:pt idx="922">male</cx:pt>
          <cx:pt idx="923">male</cx:pt>
          <cx:pt idx="924">male</cx:pt>
          <cx:pt idx="925">male</cx:pt>
          <cx:pt idx="926">female</cx:pt>
          <cx:pt idx="927">female</cx:pt>
          <cx:pt idx="928">female</cx:pt>
          <cx:pt idx="929">male</cx:pt>
          <cx:pt idx="930">male</cx:pt>
          <cx:pt idx="931">female</cx:pt>
          <cx:pt idx="932">male</cx:pt>
          <cx:pt idx="933">female</cx:pt>
          <cx:pt idx="934">male</cx:pt>
          <cx:pt idx="935">female</cx:pt>
          <cx:pt idx="936">male</cx:pt>
          <cx:pt idx="937">female</cx:pt>
          <cx:pt idx="938">male</cx:pt>
          <cx:pt idx="939">male</cx:pt>
          <cx:pt idx="940">male</cx:pt>
          <cx:pt idx="941">female</cx:pt>
          <cx:pt idx="942">female</cx:pt>
          <cx:pt idx="943">male</cx:pt>
          <cx:pt idx="944">male</cx:pt>
          <cx:pt idx="945">female</cx:pt>
          <cx:pt idx="946">male</cx:pt>
          <cx:pt idx="947">male</cx:pt>
          <cx:pt idx="948">male</cx:pt>
          <cx:pt idx="949">male</cx:pt>
          <cx:pt idx="950">male</cx:pt>
          <cx:pt idx="951">male</cx:pt>
          <cx:pt idx="952">female</cx:pt>
          <cx:pt idx="953">male</cx:pt>
          <cx:pt idx="954">male</cx:pt>
          <cx:pt idx="955">male</cx:pt>
          <cx:pt idx="956">male</cx:pt>
          <cx:pt idx="957">male</cx:pt>
          <cx:pt idx="958">male</cx:pt>
          <cx:pt idx="959">male</cx:pt>
          <cx:pt idx="960">female</cx:pt>
          <cx:pt idx="961">female</cx:pt>
          <cx:pt idx="962">female</cx:pt>
          <cx:pt idx="963">male</cx:pt>
          <cx:pt idx="964">male</cx:pt>
          <cx:pt idx="965">male</cx:pt>
          <cx:pt idx="966">male</cx:pt>
          <cx:pt idx="967">male</cx:pt>
          <cx:pt idx="968">male</cx:pt>
          <cx:pt idx="969">female</cx:pt>
          <cx:pt idx="970">female</cx:pt>
          <cx:pt idx="971">female</cx:pt>
          <cx:pt idx="972">female</cx:pt>
          <cx:pt idx="973">female</cx:pt>
          <cx:pt idx="974">male</cx:pt>
          <cx:pt idx="975">male</cx:pt>
          <cx:pt idx="976">male</cx:pt>
          <cx:pt idx="977">male</cx:pt>
          <cx:pt idx="978">female</cx:pt>
          <cx:pt idx="979">female</cx:pt>
          <cx:pt idx="980">male</cx:pt>
          <cx:pt idx="981">male</cx:pt>
          <cx:pt idx="982">male</cx:pt>
          <cx:pt idx="983">female</cx:pt>
          <cx:pt idx="984">male</cx:pt>
          <cx:pt idx="985">female</cx:pt>
          <cx:pt idx="986">male</cx:pt>
          <cx:pt idx="987">female</cx:pt>
          <cx:pt idx="988">male</cx:pt>
          <cx:pt idx="989">female</cx:pt>
          <cx:pt idx="990">female</cx:pt>
          <cx:pt idx="991">female</cx:pt>
          <cx:pt idx="992">female</cx:pt>
          <cx:pt idx="993">male</cx:pt>
          <cx:pt idx="994">female</cx:pt>
          <cx:pt idx="995">female</cx:pt>
          <cx:pt idx="996">female</cx:pt>
          <cx:pt idx="997">female</cx:pt>
          <cx:pt idx="998">female</cx:pt>
          <cx:pt idx="999">female</cx:pt>
          <cx:pt idx="1000">male</cx:pt>
          <cx:pt idx="1001">male</cx:pt>
          <cx:pt idx="1002">male</cx:pt>
          <cx:pt idx="1003">male</cx:pt>
          <cx:pt idx="1004">male</cx:pt>
          <cx:pt idx="1005">male</cx:pt>
          <cx:pt idx="1006">male</cx:pt>
          <cx:pt idx="1007">male</cx:pt>
          <cx:pt idx="1008">male</cx:pt>
          <cx:pt idx="1009">male</cx:pt>
          <cx:pt idx="1010">female</cx:pt>
          <cx:pt idx="1011">male</cx:pt>
          <cx:pt idx="1012">female</cx:pt>
          <cx:pt idx="1013">male</cx:pt>
          <cx:pt idx="1014">female</cx:pt>
          <cx:pt idx="1015">male</cx:pt>
          <cx:pt idx="1016">female</cx:pt>
          <cx:pt idx="1017">female</cx:pt>
          <cx:pt idx="1018">female</cx:pt>
          <cx:pt idx="1019">female</cx:pt>
          <cx:pt idx="1020">male</cx:pt>
          <cx:pt idx="1021">female</cx:pt>
          <cx:pt idx="1022">male</cx:pt>
          <cx:pt idx="1023">male</cx:pt>
          <cx:pt idx="1024">female</cx:pt>
          <cx:pt idx="1025">female</cx:pt>
          <cx:pt idx="1026">male</cx:pt>
          <cx:pt idx="1027">male</cx:pt>
          <cx:pt idx="1028">male</cx:pt>
          <cx:pt idx="1029">female</cx:pt>
          <cx:pt idx="1030">female</cx:pt>
          <cx:pt idx="1031">female</cx:pt>
          <cx:pt idx="1032">female</cx:pt>
          <cx:pt idx="1033">male</cx:pt>
          <cx:pt idx="1034">male</cx:pt>
          <cx:pt idx="1035">female</cx:pt>
          <cx:pt idx="1036">male</cx:pt>
          <cx:pt idx="1037">female</cx:pt>
          <cx:pt idx="1038">male</cx:pt>
          <cx:pt idx="1039">male</cx:pt>
          <cx:pt idx="1040">female</cx:pt>
          <cx:pt idx="1041">male</cx:pt>
          <cx:pt idx="1042">male</cx:pt>
          <cx:pt idx="1043">female</cx:pt>
          <cx:pt idx="1044">male</cx:pt>
          <cx:pt idx="1045">female</cx:pt>
          <cx:pt idx="1046">female</cx:pt>
          <cx:pt idx="1047">male</cx:pt>
          <cx:pt idx="1048">female</cx:pt>
          <cx:pt idx="1049">male</cx:pt>
          <cx:pt idx="1050">female</cx:pt>
          <cx:pt idx="1051">male</cx:pt>
          <cx:pt idx="1052">male</cx:pt>
          <cx:pt idx="1053">male</cx:pt>
          <cx:pt idx="1054">female</cx:pt>
          <cx:pt idx="1055">male</cx:pt>
          <cx:pt idx="1056">female</cx:pt>
          <cx:pt idx="1057">female</cx:pt>
          <cx:pt idx="1058">female</cx:pt>
          <cx:pt idx="1059">male</cx:pt>
          <cx:pt idx="1060">male</cx:pt>
          <cx:pt idx="1061">male</cx:pt>
          <cx:pt idx="1062">male</cx:pt>
          <cx:pt idx="1063">male</cx:pt>
          <cx:pt idx="1064">female</cx:pt>
          <cx:pt idx="1065">female</cx:pt>
          <cx:pt idx="1066">male</cx:pt>
          <cx:pt idx="1067">male</cx:pt>
          <cx:pt idx="1068">male</cx:pt>
          <cx:pt idx="1069">female</cx:pt>
          <cx:pt idx="1070">male</cx:pt>
          <cx:pt idx="1071">male</cx:pt>
          <cx:pt idx="1072">male</cx:pt>
          <cx:pt idx="1073">female</cx:pt>
          <cx:pt idx="1074">female</cx:pt>
          <cx:pt idx="1075">female</cx:pt>
          <cx:pt idx="1076">female</cx:pt>
          <cx:pt idx="1077">male</cx:pt>
          <cx:pt idx="1078">male</cx:pt>
          <cx:pt idx="1079">male</cx:pt>
          <cx:pt idx="1080">male</cx:pt>
          <cx:pt idx="1081">male</cx:pt>
          <cx:pt idx="1082">male</cx:pt>
          <cx:pt idx="1083">male</cx:pt>
          <cx:pt idx="1084">female</cx:pt>
          <cx:pt idx="1085">female</cx:pt>
          <cx:pt idx="1086">male</cx:pt>
          <cx:pt idx="1087">male</cx:pt>
          <cx:pt idx="1088">male</cx:pt>
          <cx:pt idx="1089">male</cx:pt>
          <cx:pt idx="1090">male</cx:pt>
          <cx:pt idx="1091">female</cx:pt>
          <cx:pt idx="1092">male</cx:pt>
          <cx:pt idx="1093">female</cx:pt>
          <cx:pt idx="1094">female</cx:pt>
          <cx:pt idx="1095">female</cx:pt>
          <cx:pt idx="1096">female</cx:pt>
          <cx:pt idx="1097">male</cx:pt>
          <cx:pt idx="1098">female</cx:pt>
          <cx:pt idx="1099">female</cx:pt>
          <cx:pt idx="1100">female</cx:pt>
          <cx:pt idx="1101">male</cx:pt>
          <cx:pt idx="1102">male</cx:pt>
          <cx:pt idx="1103">male</cx:pt>
          <cx:pt idx="1104">male</cx:pt>
          <cx:pt idx="1105">female</cx:pt>
          <cx:pt idx="1106">female</cx:pt>
          <cx:pt idx="1107">female</cx:pt>
          <cx:pt idx="1108">male</cx:pt>
          <cx:pt idx="1109">male</cx:pt>
          <cx:pt idx="1110">female</cx:pt>
          <cx:pt idx="1111">male</cx:pt>
          <cx:pt idx="1112">female</cx:pt>
          <cx:pt idx="1113">female</cx:pt>
          <cx:pt idx="1114">male</cx:pt>
          <cx:pt idx="1115">male</cx:pt>
          <cx:pt idx="1116">male</cx:pt>
          <cx:pt idx="1117">male</cx:pt>
          <cx:pt idx="1118">male</cx:pt>
          <cx:pt idx="1119">female</cx:pt>
          <cx:pt idx="1120">female</cx:pt>
          <cx:pt idx="1121">male</cx:pt>
          <cx:pt idx="1122">female</cx:pt>
          <cx:pt idx="1123">female</cx:pt>
          <cx:pt idx="1124">female</cx:pt>
          <cx:pt idx="1125">female</cx:pt>
          <cx:pt idx="1126">male</cx:pt>
          <cx:pt idx="1127">female</cx:pt>
          <cx:pt idx="1128">male</cx:pt>
          <cx:pt idx="1129">female</cx:pt>
          <cx:pt idx="1130">female</cx:pt>
          <cx:pt idx="1131">male</cx:pt>
          <cx:pt idx="1132">male</cx:pt>
          <cx:pt idx="1133">female</cx:pt>
          <cx:pt idx="1134">male</cx:pt>
          <cx:pt idx="1135">female</cx:pt>
          <cx:pt idx="1136">female</cx:pt>
          <cx:pt idx="1137">female</cx:pt>
          <cx:pt idx="1138">male</cx:pt>
          <cx:pt idx="1139">female</cx:pt>
          <cx:pt idx="1140">male</cx:pt>
          <cx:pt idx="1141">female</cx:pt>
          <cx:pt idx="1142">female</cx:pt>
          <cx:pt idx="1143">male</cx:pt>
          <cx:pt idx="1144">male</cx:pt>
          <cx:pt idx="1145">male</cx:pt>
          <cx:pt idx="1146">male</cx:pt>
          <cx:pt idx="1147">female</cx:pt>
          <cx:pt idx="1148">male</cx:pt>
          <cx:pt idx="1149">male</cx:pt>
          <cx:pt idx="1150">female</cx:pt>
          <cx:pt idx="1151">female</cx:pt>
          <cx:pt idx="1152">female</cx:pt>
          <cx:pt idx="1153">female</cx:pt>
          <cx:pt idx="1154">female</cx:pt>
          <cx:pt idx="1155">female</cx:pt>
          <cx:pt idx="1156">male</cx:pt>
          <cx:pt idx="1157">female</cx:pt>
          <cx:pt idx="1158">female</cx:pt>
          <cx:pt idx="1159">female</cx:pt>
          <cx:pt idx="1160">female</cx:pt>
          <cx:pt idx="1161">male</cx:pt>
          <cx:pt idx="1162">male</cx:pt>
          <cx:pt idx="1163">female</cx:pt>
          <cx:pt idx="1164">female</cx:pt>
          <cx:pt idx="1165">female</cx:pt>
          <cx:pt idx="1166">male</cx:pt>
          <cx:pt idx="1167">female</cx:pt>
          <cx:pt idx="1168">male</cx:pt>
          <cx:pt idx="1169">female</cx:pt>
          <cx:pt idx="1170">male</cx:pt>
          <cx:pt idx="1171">female</cx:pt>
          <cx:pt idx="1172">female</cx:pt>
          <cx:pt idx="1173">male</cx:pt>
          <cx:pt idx="1174">male</cx:pt>
          <cx:pt idx="1175">female</cx:pt>
          <cx:pt idx="1176">female</cx:pt>
          <cx:pt idx="1177">female</cx:pt>
          <cx:pt idx="1178">female</cx:pt>
          <cx:pt idx="1179">male</cx:pt>
          <cx:pt idx="1180">female</cx:pt>
          <cx:pt idx="1181">female</cx:pt>
          <cx:pt idx="1182">female</cx:pt>
          <cx:pt idx="1183">female</cx:pt>
          <cx:pt idx="1184">female</cx:pt>
          <cx:pt idx="1185">male</cx:pt>
          <cx:pt idx="1186">male</cx:pt>
          <cx:pt idx="1187">female</cx:pt>
          <cx:pt idx="1188">female</cx:pt>
          <cx:pt idx="1189">female</cx:pt>
          <cx:pt idx="1190">female</cx:pt>
          <cx:pt idx="1191">female</cx:pt>
          <cx:pt idx="1192">female</cx:pt>
          <cx:pt idx="1193">female</cx:pt>
          <cx:pt idx="1194">female</cx:pt>
          <cx:pt idx="1195">female</cx:pt>
          <cx:pt idx="1196">female</cx:pt>
          <cx:pt idx="1197">male</cx:pt>
          <cx:pt idx="1198">male</cx:pt>
          <cx:pt idx="1199">female</cx:pt>
          <cx:pt idx="1200">male</cx:pt>
          <cx:pt idx="1201">male</cx:pt>
          <cx:pt idx="1202">male</cx:pt>
          <cx:pt idx="1203">male</cx:pt>
          <cx:pt idx="1204">female</cx:pt>
          <cx:pt idx="1205">male</cx:pt>
          <cx:pt idx="1206">female</cx:pt>
          <cx:pt idx="1207">male</cx:pt>
          <cx:pt idx="1208">female</cx:pt>
          <cx:pt idx="1209">male</cx:pt>
          <cx:pt idx="1210">male</cx:pt>
          <cx:pt idx="1211">male</cx:pt>
          <cx:pt idx="1212">male</cx:pt>
          <cx:pt idx="1213">female</cx:pt>
          <cx:pt idx="1214">female</cx:pt>
          <cx:pt idx="1215">male</cx:pt>
          <cx:pt idx="1216">male</cx:pt>
          <cx:pt idx="1217">male</cx:pt>
          <cx:pt idx="1218">female</cx:pt>
          <cx:pt idx="1219">female</cx:pt>
          <cx:pt idx="1220">female</cx:pt>
          <cx:pt idx="1221">male</cx:pt>
          <cx:pt idx="1222">male</cx:pt>
          <cx:pt idx="1223">female</cx:pt>
          <cx:pt idx="1224">male</cx:pt>
          <cx:pt idx="1225">female</cx:pt>
          <cx:pt idx="1226">male</cx:pt>
          <cx:pt idx="1227">male</cx:pt>
          <cx:pt idx="1228">male</cx:pt>
          <cx:pt idx="1229">male</cx:pt>
          <cx:pt idx="1230">male</cx:pt>
          <cx:pt idx="1231">female</cx:pt>
          <cx:pt idx="1232">female</cx:pt>
          <cx:pt idx="1233">male</cx:pt>
          <cx:pt idx="1234">female</cx:pt>
          <cx:pt idx="1235">male</cx:pt>
          <cx:pt idx="1236">female</cx:pt>
          <cx:pt idx="1237">female</cx:pt>
          <cx:pt idx="1238">male</cx:pt>
          <cx:pt idx="1239">female</cx:pt>
          <cx:pt idx="1240">male</cx:pt>
          <cx:pt idx="1241">male</cx:pt>
          <cx:pt idx="1242">female</cx:pt>
          <cx:pt idx="1243">female</cx:pt>
          <cx:pt idx="1244">male</cx:pt>
          <cx:pt idx="1245">male</cx:pt>
          <cx:pt idx="1246">female</cx:pt>
          <cx:pt idx="1247">male</cx:pt>
          <cx:pt idx="1248">female</cx:pt>
          <cx:pt idx="1249">male</cx:pt>
          <cx:pt idx="1250">male</cx:pt>
          <cx:pt idx="1251">male</cx:pt>
          <cx:pt idx="1252">male</cx:pt>
          <cx:pt idx="1253">female</cx:pt>
          <cx:pt idx="1254">female</cx:pt>
          <cx:pt idx="1255">female</cx:pt>
          <cx:pt idx="1256">female</cx:pt>
          <cx:pt idx="1257">female</cx:pt>
          <cx:pt idx="1258">male</cx:pt>
          <cx:pt idx="1259">female</cx:pt>
          <cx:pt idx="1260">female</cx:pt>
          <cx:pt idx="1261">male</cx:pt>
          <cx:pt idx="1262">female</cx:pt>
          <cx:pt idx="1263">female</cx:pt>
          <cx:pt idx="1264">female</cx:pt>
          <cx:pt idx="1265">male</cx:pt>
          <cx:pt idx="1266">female</cx:pt>
          <cx:pt idx="1267">male</cx:pt>
          <cx:pt idx="1268">female</cx:pt>
          <cx:pt idx="1269">male</cx:pt>
          <cx:pt idx="1270">male</cx:pt>
          <cx:pt idx="1271">female</cx:pt>
          <cx:pt idx="1272">male</cx:pt>
          <cx:pt idx="1273">male</cx:pt>
          <cx:pt idx="1274">male</cx:pt>
          <cx:pt idx="1275">male</cx:pt>
          <cx:pt idx="1276">female</cx:pt>
          <cx:pt idx="1277">female</cx:pt>
          <cx:pt idx="1278">male</cx:pt>
          <cx:pt idx="1279">female</cx:pt>
          <cx:pt idx="1280">female</cx:pt>
          <cx:pt idx="1281">female</cx:pt>
          <cx:pt idx="1282">female</cx:pt>
          <cx:pt idx="1283">male</cx:pt>
          <cx:pt idx="1284">male</cx:pt>
          <cx:pt idx="1285">female</cx:pt>
          <cx:pt idx="1286">female</cx:pt>
          <cx:pt idx="1287">female</cx:pt>
          <cx:pt idx="1288">male</cx:pt>
          <cx:pt idx="1289">male</cx:pt>
          <cx:pt idx="1290">female</cx:pt>
          <cx:pt idx="1291">male</cx:pt>
          <cx:pt idx="1292">male</cx:pt>
          <cx:pt idx="1293">male</cx:pt>
          <cx:pt idx="1294">male</cx:pt>
          <cx:pt idx="1295">male</cx:pt>
          <cx:pt idx="1296">male</cx:pt>
          <cx:pt idx="1297">female</cx:pt>
          <cx:pt idx="1298">male</cx:pt>
          <cx:pt idx="1299">female</cx:pt>
          <cx:pt idx="1300">male</cx:pt>
          <cx:pt idx="1301">male</cx:pt>
          <cx:pt idx="1302">female</cx:pt>
          <cx:pt idx="1303">male</cx:pt>
          <cx:pt idx="1304">male</cx:pt>
          <cx:pt idx="1305">female</cx:pt>
          <cx:pt idx="1306">female</cx:pt>
          <cx:pt idx="1307">male</cx:pt>
          <cx:pt idx="1308">female</cx:pt>
          <cx:pt idx="1309">male</cx:pt>
          <cx:pt idx="1310">male</cx:pt>
          <cx:pt idx="1311">female</cx:pt>
          <cx:pt idx="1312">male</cx:pt>
          <cx:pt idx="1313">female</cx:pt>
          <cx:pt idx="1314">female</cx:pt>
          <cx:pt idx="1315">male</cx:pt>
          <cx:pt idx="1316">female</cx:pt>
          <cx:pt idx="1317">male</cx:pt>
          <cx:pt idx="1318">male</cx:pt>
          <cx:pt idx="1319">female</cx:pt>
          <cx:pt idx="1320">male</cx:pt>
          <cx:pt idx="1321">male</cx:pt>
          <cx:pt idx="1322">male</cx:pt>
          <cx:pt idx="1323">female</cx:pt>
          <cx:pt idx="1324">male</cx:pt>
          <cx:pt idx="1325">male</cx:pt>
          <cx:pt idx="1326">female</cx:pt>
          <cx:pt idx="1327">male</cx:pt>
          <cx:pt idx="1328">female</cx:pt>
          <cx:pt idx="1329">male</cx:pt>
          <cx:pt idx="1330">female</cx:pt>
          <cx:pt idx="1331">female</cx:pt>
          <cx:pt idx="1332">female</cx:pt>
          <cx:pt idx="1333">male</cx:pt>
          <cx:pt idx="1334">female</cx:pt>
          <cx:pt idx="1335">female</cx:pt>
          <cx:pt idx="1336">female</cx:pt>
          <cx:pt idx="1337">female</cx:pt>
        </cx:lvl>
      </cx:strDim>
      <cx:numDim type="val">
        <cx:f>'Visual 2'!$G$2:$G$1339</cx:f>
        <cx:lvl ptCount="1338" formatCode="Standard">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txData>
          <cx:v>Charges by gender</cx:v>
        </cx:txData>
      </cx:tx>
      <cx:txPr>
        <a:bodyPr spcFirstLastPara="1" vertOverflow="ellipsis" horzOverflow="overflow" wrap="square" lIns="0" tIns="0" rIns="0" bIns="0" anchor="ctr" anchorCtr="1"/>
        <a:lstStyle/>
        <a:p>
          <a:pPr algn="ctr" rtl="0">
            <a:defRPr sz="2000" b="1"/>
          </a:pPr>
          <a:r>
            <a:rPr lang="en-GB" sz="2000" b="1" i="0" u="none" strike="noStrike" baseline="0">
              <a:solidFill>
                <a:sysClr val="windowText" lastClr="000000">
                  <a:lumMod val="65000"/>
                  <a:lumOff val="35000"/>
                </a:sysClr>
              </a:solidFill>
              <a:latin typeface="Calibri" panose="020F0502020204030204"/>
            </a:rPr>
            <a:t>Charges by gender</a:t>
          </a:r>
        </a:p>
      </cx:txPr>
    </cx:title>
    <cx:plotArea>
      <cx:plotAreaRegion>
        <cx:series layoutId="boxWhisker" uniqueId="{7E1A1C39-FD05-5342-9199-B1222AE867F1}">
          <cx:tx>
            <cx:txData>
              <cx:f>'Visual 2'!$G$1</cx:f>
              <cx:v>charges</cx:v>
            </cx:txData>
          </cx:tx>
          <cx:spPr>
            <a:solidFill>
              <a:schemeClr val="bg1">
                <a:lumMod val="75000"/>
              </a:schemeClr>
            </a:solidFill>
          </cx:spPr>
          <cx:dataId val="0"/>
          <cx:layoutPr>
            <cx:visibility meanLine="1"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sz="1600"/>
            </a:pPr>
            <a:endParaRPr lang="en-GB" sz="1600" b="0" i="0" u="none" strike="noStrike" baseline="0">
              <a:solidFill>
                <a:sysClr val="windowText" lastClr="000000">
                  <a:lumMod val="65000"/>
                  <a:lumOff val="35000"/>
                </a:sys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600"/>
            </a:pPr>
            <a:endParaRPr lang="en-GB" sz="1600" b="0" i="0" u="none" strike="noStrike" baseline="0">
              <a:solidFill>
                <a:sysClr val="windowText" lastClr="000000">
                  <a:lumMod val="65000"/>
                  <a:lumOff val="35000"/>
                </a:sysClr>
              </a:solidFill>
              <a:latin typeface="Calibri" panose="020F0502020204030204"/>
            </a:endParaRPr>
          </a:p>
        </cx:txPr>
      </cx:axis>
    </cx:plotArea>
  </cx:chart>
  <cx:spPr>
    <a:solidFill>
      <a:schemeClr val="bg1"/>
    </a:solidFill>
    <a:ln>
      <a:solidFill>
        <a:schemeClr val="bg1"/>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'Visual 2'!$F$2:$F$1339</cx:f>
        <cx:lvl ptCount="1338">
          <cx:pt idx="0">southwest</cx:pt>
          <cx:pt idx="1">southeast</cx:pt>
          <cx:pt idx="2">southeast</cx:pt>
          <cx:pt idx="3">northwest</cx:pt>
          <cx:pt idx="4">northwest</cx:pt>
          <cx:pt idx="5">southeast</cx:pt>
          <cx:pt idx="6">southeast</cx:pt>
          <cx:pt idx="7">northwest</cx:pt>
          <cx:pt idx="8">northeast</cx:pt>
          <cx:pt idx="9">northwest</cx:pt>
          <cx:pt idx="10">northeast</cx:pt>
          <cx:pt idx="11">southeast</cx:pt>
          <cx:pt idx="12">southwest</cx:pt>
          <cx:pt idx="13">southeast</cx:pt>
          <cx:pt idx="14">southeast</cx:pt>
          <cx:pt idx="15">southwest</cx:pt>
          <cx:pt idx="16">northeast</cx:pt>
          <cx:pt idx="17">northeast</cx:pt>
          <cx:pt idx="18">southwest</cx:pt>
          <cx:pt idx="19">southwest</cx:pt>
          <cx:pt idx="20">northeast</cx:pt>
          <cx:pt idx="21">southwest</cx:pt>
          <cx:pt idx="22">southeast</cx:pt>
          <cx:pt idx="23">northeast</cx:pt>
          <cx:pt idx="24">northwest</cx:pt>
          <cx:pt idx="25">southeast</cx:pt>
          <cx:pt idx="26">northeast</cx:pt>
          <cx:pt idx="27">northwest</cx:pt>
          <cx:pt idx="28">northwest</cx:pt>
          <cx:pt idx="29">southwest</cx:pt>
          <cx:pt idx="30">southwest</cx:pt>
          <cx:pt idx="31">northeast</cx:pt>
          <cx:pt idx="32">southwest</cx:pt>
          <cx:pt idx="33">northwest</cx:pt>
          <cx:pt idx="34">southwest</cx:pt>
          <cx:pt idx="35">northwest</cx:pt>
          <cx:pt idx="36">northwest</cx:pt>
          <cx:pt idx="37">southwest</cx:pt>
          <cx:pt idx="38">northeast</cx:pt>
          <cx:pt idx="39">southwest</cx:pt>
          <cx:pt idx="40">northeast</cx:pt>
          <cx:pt idx="41">southeast</cx:pt>
          <cx:pt idx="42">southeast</cx:pt>
          <cx:pt idx="43">southeast</cx:pt>
          <cx:pt idx="44">northeast</cx:pt>
          <cx:pt idx="45">southwest</cx:pt>
          <cx:pt idx="46">northeast</cx:pt>
          <cx:pt idx="47">northwest</cx:pt>
          <cx:pt idx="48">southeast</cx:pt>
          <cx:pt idx="49">southeast</cx:pt>
          <cx:pt idx="50">northeast</cx:pt>
          <cx:pt idx="51">northwest</cx:pt>
          <cx:pt idx="52">southwest</cx:pt>
          <cx:pt idx="53">southeast</cx:pt>
          <cx:pt idx="54">northwest</cx:pt>
          <cx:pt idx="55">northwest</cx:pt>
          <cx:pt idx="56">northeast</cx:pt>
          <cx:pt idx="57">southeast</cx:pt>
          <cx:pt idx="58">southeast</cx:pt>
          <cx:pt idx="59">northwest</cx:pt>
          <cx:pt idx="60">northeast</cx:pt>
          <cx:pt idx="61">southeast</cx:pt>
          <cx:pt idx="62">northwest</cx:pt>
          <cx:pt idx="63">northwest</cx:pt>
          <cx:pt idx="64">northwest</cx:pt>
          <cx:pt idx="65">southwest</cx:pt>
          <cx:pt idx="66">southwest</cx:pt>
          <cx:pt idx="67">northwest</cx:pt>
          <cx:pt idx="68">southeast</cx:pt>
          <cx:pt idx="69">southeast</cx:pt>
          <cx:pt idx="70">southeast</cx:pt>
          <cx:pt idx="71">northeast</cx:pt>
          <cx:pt idx="72">southwest</cx:pt>
          <cx:pt idx="73">southeast</cx:pt>
          <cx:pt idx="74">southwest</cx:pt>
          <cx:pt idx="75">northwest</cx:pt>
          <cx:pt idx="76">southeast</cx:pt>
          <cx:pt idx="77">southeast</cx:pt>
          <cx:pt idx="78">northeast</cx:pt>
          <cx:pt idx="79">northwest</cx:pt>
          <cx:pt idx="80">northeast</cx:pt>
          <cx:pt idx="81">northeast</cx:pt>
          <cx:pt idx="82">southeast</cx:pt>
          <cx:pt idx="83">northwest</cx:pt>
          <cx:pt idx="84">southwest</cx:pt>
          <cx:pt idx="85">northwest</cx:pt>
          <cx:pt idx="86">northwest</cx:pt>
          <cx:pt idx="87">southwest</cx:pt>
          <cx:pt idx="88">northwest</cx:pt>
          <cx:pt idx="89">northwest</cx:pt>
          <cx:pt idx="90">southeast</cx:pt>
          <cx:pt idx="91">northwest</cx:pt>
          <cx:pt idx="92">northeast</cx:pt>
          <cx:pt idx="93">northwest</cx:pt>
          <cx:pt idx="94">southwest</cx:pt>
          <cx:pt idx="95">southeast</cx:pt>
          <cx:pt idx="96">southwest</cx:pt>
          <cx:pt idx="97">southeast</cx:pt>
          <cx:pt idx="98">northeast</cx:pt>
          <cx:pt idx="99">southwest</cx:pt>
          <cx:pt idx="100">southwest</cx:pt>
          <cx:pt idx="101">northeast</cx:pt>
          <cx:pt idx="102">northeast</cx:pt>
          <cx:pt idx="103">southeast</cx:pt>
          <cx:pt idx="104">southwest</cx:pt>
          <cx:pt idx="105">northwest</cx:pt>
          <cx:pt idx="106">southwest</cx:pt>
          <cx:pt idx="107">northwest</cx:pt>
          <cx:pt idx="108">southeast</cx:pt>
          <cx:pt idx="109">southeast</cx:pt>
          <cx:pt idx="110">northwest</cx:pt>
          <cx:pt idx="111">southwest</cx:pt>
          <cx:pt idx="112">southwest</cx:pt>
          <cx:pt idx="113">northwest</cx:pt>
          <cx:pt idx="114">northeast</cx:pt>
          <cx:pt idx="115">northeast</cx:pt>
          <cx:pt idx="116">southeast</cx:pt>
          <cx:pt idx="117">southeast</cx:pt>
          <cx:pt idx="118">southeast</cx:pt>
          <cx:pt idx="119">northwest</cx:pt>
          <cx:pt idx="120">southwest</cx:pt>
          <cx:pt idx="121">northeast</cx:pt>
          <cx:pt idx="122">northwest</cx:pt>
          <cx:pt idx="123">northeast</cx:pt>
          <cx:pt idx="124">northwest</cx:pt>
          <cx:pt idx="125">northeast</cx:pt>
          <cx:pt idx="126">southwest</cx:pt>
          <cx:pt idx="127">southwest</cx:pt>
          <cx:pt idx="128">northwest</cx:pt>
          <cx:pt idx="129">southwest</cx:pt>
          <cx:pt idx="130">northeast</cx:pt>
          <cx:pt idx="131">northeast</cx:pt>
          <cx:pt idx="132">southwest</cx:pt>
          <cx:pt idx="133">northwest</cx:pt>
          <cx:pt idx="134">northeast</cx:pt>
          <cx:pt idx="135">southeast</cx:pt>
          <cx:pt idx="136">southwest</cx:pt>
          <cx:pt idx="137">northwest</cx:pt>
          <cx:pt idx="138">southeast</cx:pt>
          <cx:pt idx="139">southwest</cx:pt>
          <cx:pt idx="140">northeast</cx:pt>
          <cx:pt idx="141">northeast</cx:pt>
          <cx:pt idx="142">southeast</cx:pt>
          <cx:pt idx="143">northwest</cx:pt>
          <cx:pt idx="144">northwest</cx:pt>
          <cx:pt idx="145">southeast</cx:pt>
          <cx:pt idx="146">northwest</cx:pt>
          <cx:pt idx="147">southeast</cx:pt>
          <cx:pt idx="148">northwest</cx:pt>
          <cx:pt idx="149">southwest</cx:pt>
          <cx:pt idx="150">northwest</cx:pt>
          <cx:pt idx="151">southeast</cx:pt>
          <cx:pt idx="152">northeast</cx:pt>
          <cx:pt idx="153">northeast</cx:pt>
          <cx:pt idx="154">northeast</cx:pt>
          <cx:pt idx="155">northwest</cx:pt>
          <cx:pt idx="156">southeast</cx:pt>
          <cx:pt idx="157">northeast</cx:pt>
          <cx:pt idx="158">southeast</cx:pt>
          <cx:pt idx="159">southeast</cx:pt>
          <cx:pt idx="160">northwest</cx:pt>
          <cx:pt idx="161">southeast</cx:pt>
          <cx:pt idx="162">southwest</cx:pt>
          <cx:pt idx="163">southwest</cx:pt>
          <cx:pt idx="164">northwest</cx:pt>
          <cx:pt idx="165">northeast</cx:pt>
          <cx:pt idx="166">southwest</cx:pt>
          <cx:pt idx="167">northwest</cx:pt>
          <cx:pt idx="168">northwest</cx:pt>
          <cx:pt idx="169">northeast</cx:pt>
          <cx:pt idx="170">southeast</cx:pt>
          <cx:pt idx="171">southwest</cx:pt>
          <cx:pt idx="172">northeast</cx:pt>
          <cx:pt idx="173">southwest</cx:pt>
          <cx:pt idx="174">northwest</cx:pt>
          <cx:pt idx="175">southwest</cx:pt>
          <cx:pt idx="176">northwest</cx:pt>
          <cx:pt idx="177">southwest</cx:pt>
          <cx:pt idx="178">southwest</cx:pt>
          <cx:pt idx="179">northeast</cx:pt>
          <cx:pt idx="180">northwest</cx:pt>
          <cx:pt idx="181">southeast</cx:pt>
          <cx:pt idx="182">northeast</cx:pt>
          <cx:pt idx="183">northwest</cx:pt>
          <cx:pt idx="184">southeast</cx:pt>
          <cx:pt idx="185">northeast</cx:pt>
          <cx:pt idx="186">southeast</cx:pt>
          <cx:pt idx="187">southwest</cx:pt>
          <cx:pt idx="188">southwest</cx:pt>
          <cx:pt idx="189">northwest</cx:pt>
          <cx:pt idx="190">southeast</cx:pt>
          <cx:pt idx="191">southwest</cx:pt>
          <cx:pt idx="192">southeast</cx:pt>
          <cx:pt idx="193">northwest</cx:pt>
          <cx:pt idx="194">southeast</cx:pt>
          <cx:pt idx="195">northwest</cx:pt>
          <cx:pt idx="196">southwest</cx:pt>
          <cx:pt idx="197">southeast</cx:pt>
          <cx:pt idx="198">northwest</cx:pt>
          <cx:pt idx="199">northeast</cx:pt>
          <cx:pt idx="200">northwest</cx:pt>
          <cx:pt idx="201">southeast</cx:pt>
          <cx:pt idx="202">northwest</cx:pt>
          <cx:pt idx="203">southeast</cx:pt>
          <cx:pt idx="204">southwest</cx:pt>
          <cx:pt idx="205">northeast</cx:pt>
          <cx:pt idx="206">southeast</cx:pt>
          <cx:pt idx="207">northeast</cx:pt>
          <cx:pt idx="208">southwest</cx:pt>
          <cx:pt idx="209">northeast</cx:pt>
          <cx:pt idx="210">southwest</cx:pt>
          <cx:pt idx="211">northwest</cx:pt>
          <cx:pt idx="212">northwest</cx:pt>
          <cx:pt idx="213">southeast</cx:pt>
          <cx:pt idx="214">southwest</cx:pt>
          <cx:pt idx="215">southwest</cx:pt>
          <cx:pt idx="216">northwest</cx:pt>
          <cx:pt idx="217">southeast</cx:pt>
          <cx:pt idx="218">southeast</cx:pt>
          <cx:pt idx="219">southeast</cx:pt>
          <cx:pt idx="220">southwest</cx:pt>
          <cx:pt idx="221">northeast</cx:pt>
          <cx:pt idx="222">southwest</cx:pt>
          <cx:pt idx="223">southwest</cx:pt>
          <cx:pt idx="224">southeast</cx:pt>
          <cx:pt idx="225">southeast</cx:pt>
          <cx:pt idx="226">southeast</cx:pt>
          <cx:pt idx="227">southeast</cx:pt>
          <cx:pt idx="228">northeast</cx:pt>
          <cx:pt idx="229">northeast</cx:pt>
          <cx:pt idx="230">northwest</cx:pt>
          <cx:pt idx="231">southeast</cx:pt>
          <cx:pt idx="232">southwest</cx:pt>
          <cx:pt idx="233">southwest</cx:pt>
          <cx:pt idx="234">northwest</cx:pt>
          <cx:pt idx="235">southeast</cx:pt>
          <cx:pt idx="236">southeast</cx:pt>
          <cx:pt idx="237">southeast</cx:pt>
          <cx:pt idx="238">northwest</cx:pt>
          <cx:pt idx="239">southeast</cx:pt>
          <cx:pt idx="240">northeast</cx:pt>
          <cx:pt idx="241">northeast</cx:pt>
          <cx:pt idx="242">southwest</cx:pt>
          <cx:pt idx="243">southwest</cx:pt>
          <cx:pt idx="244">northeast</cx:pt>
          <cx:pt idx="245">northwest</cx:pt>
          <cx:pt idx="246">southeast</cx:pt>
          <cx:pt idx="247">southeast</cx:pt>
          <cx:pt idx="248">southwest</cx:pt>
          <cx:pt idx="249">northeast</cx:pt>
          <cx:pt idx="250">northeast</cx:pt>
          <cx:pt idx="251">southwest</cx:pt>
          <cx:pt idx="252">southeast</cx:pt>
          <cx:pt idx="253">southwest</cx:pt>
          <cx:pt idx="254">northeast</cx:pt>
          <cx:pt idx="255">northeast</cx:pt>
          <cx:pt idx="256">northwest</cx:pt>
          <cx:pt idx="257">southeast</cx:pt>
          <cx:pt idx="258">northwest</cx:pt>
          <cx:pt idx="259">northwest</cx:pt>
          <cx:pt idx="260">southwest</cx:pt>
          <cx:pt idx="261">southeast</cx:pt>
          <cx:pt idx="262">northeast</cx:pt>
          <cx:pt idx="263">northwest</cx:pt>
          <cx:pt idx="264">southeast</cx:pt>
          <cx:pt idx="265">southeast</cx:pt>
          <cx:pt idx="266">southeast</cx:pt>
          <cx:pt idx="267">northeast</cx:pt>
          <cx:pt idx="268">southwest</cx:pt>
          <cx:pt idx="269">northeast</cx:pt>
          <cx:pt idx="270">southeast</cx:pt>
          <cx:pt idx="271">southwest</cx:pt>
          <cx:pt idx="272">northwest</cx:pt>
          <cx:pt idx="273">northeast</cx:pt>
          <cx:pt idx="274">northwest</cx:pt>
          <cx:pt idx="275">northeast</cx:pt>
          <cx:pt idx="276">northwest</cx:pt>
          <cx:pt idx="277">southwest</cx:pt>
          <cx:pt idx="278">southeast</cx:pt>
          <cx:pt idx="279">southeast</cx:pt>
          <cx:pt idx="280">northeast</cx:pt>
          <cx:pt idx="281">northeast</cx:pt>
          <cx:pt idx="282">northeast</cx:pt>
          <cx:pt idx="283">northeast</cx:pt>
          <cx:pt idx="284">southwest</cx:pt>
          <cx:pt idx="285">southeast</cx:pt>
          <cx:pt idx="286">northeast</cx:pt>
          <cx:pt idx="287">northwest</cx:pt>
          <cx:pt idx="288">northeast</cx:pt>
          <cx:pt idx="289">southeast</cx:pt>
          <cx:pt idx="290">southwest</cx:pt>
          <cx:pt idx="291">northeast</cx:pt>
          <cx:pt idx="292">southeast</cx:pt>
          <cx:pt idx="293">southeast</cx:pt>
          <cx:pt idx="294">southwest</cx:pt>
          <cx:pt idx="295">northeast</cx:pt>
          <cx:pt idx="296">southwest</cx:pt>
          <cx:pt idx="297">southeast</cx:pt>
          <cx:pt idx="298">northwest</cx:pt>
          <cx:pt idx="299">northwest</cx:pt>
          <cx:pt idx="300">northeast</cx:pt>
          <cx:pt idx="301">northeast</cx:pt>
          <cx:pt idx="302">southeast</cx:pt>
          <cx:pt idx="303">southeast</cx:pt>
          <cx:pt idx="304">southwest</cx:pt>
          <cx:pt idx="305">northwest</cx:pt>
          <cx:pt idx="306">southwest</cx:pt>
          <cx:pt idx="307">southeast</cx:pt>
          <cx:pt idx="308">northeast</cx:pt>
          <cx:pt idx="309">northwest</cx:pt>
          <cx:pt idx="310">southwest</cx:pt>
          <cx:pt idx="311">southwest</cx:pt>
          <cx:pt idx="312">southeast</cx:pt>
          <cx:pt idx="313">southeast</cx:pt>
          <cx:pt idx="314">southwest</cx:pt>
          <cx:pt idx="315">northeast</cx:pt>
          <cx:pt idx="316">northwest</cx:pt>
          <cx:pt idx="317">northeast</cx:pt>
          <cx:pt idx="318">northwest</cx:pt>
          <cx:pt idx="319">northeast</cx:pt>
          <cx:pt idx="320">northwest</cx:pt>
          <cx:pt idx="321">northeast</cx:pt>
          <cx:pt idx="322">southwest</cx:pt>
          <cx:pt idx="323">northeast</cx:pt>
          <cx:pt idx="324">southwest</cx:pt>
          <cx:pt idx="325">northeast</cx:pt>
          <cx:pt idx="326">southeast</cx:pt>
          <cx:pt idx="327">northwest</cx:pt>
          <cx:pt idx="328">southwest</cx:pt>
          <cx:pt idx="329">southwest</cx:pt>
          <cx:pt idx="330">northeast</cx:pt>
          <cx:pt idx="331">northwest</cx:pt>
          <cx:pt idx="332">northwest</cx:pt>
          <cx:pt idx="333">northeast</cx:pt>
          <cx:pt idx="334">northeast</cx:pt>
          <cx:pt idx="335">southwest</cx:pt>
          <cx:pt idx="336">southeast</cx:pt>
          <cx:pt idx="337">northwest</cx:pt>
          <cx:pt idx="338">northeast</cx:pt>
          <cx:pt idx="339">southeast</cx:pt>
          <cx:pt idx="340">southwest</cx:pt>
          <cx:pt idx="341">northwest</cx:pt>
          <cx:pt idx="342">northeast</cx:pt>
          <cx:pt idx="343">northeast</cx:pt>
          <cx:pt idx="344">southeast</cx:pt>
          <cx:pt idx="345">southeast</cx:pt>
          <cx:pt idx="346">southeast</cx:pt>
          <cx:pt idx="347">northeast</cx:pt>
          <cx:pt idx="348">southeast</cx:pt>
          <cx:pt idx="349">northwest</cx:pt>
          <cx:pt idx="350">northwest</cx:pt>
          <cx:pt idx="351">southwest</cx:pt>
          <cx:pt idx="352">southwest</cx:pt>
          <cx:pt idx="353">northeast</cx:pt>
          <cx:pt idx="354">southeast</cx:pt>
          <cx:pt idx="355">southwest</cx:pt>
          <cx:pt idx="356">southeast</cx:pt>
          <cx:pt idx="357">northwest</cx:pt>
          <cx:pt idx="358">southeast</cx:pt>
          <cx:pt idx="359">southeast</cx:pt>
          <cx:pt idx="360">northeast</cx:pt>
          <cx:pt idx="361">southwest</cx:pt>
          <cx:pt idx="362">southwest</cx:pt>
          <cx:pt idx="363">southwest</cx:pt>
          <cx:pt idx="364">southeast</cx:pt>
          <cx:pt idx="365">northeast</cx:pt>
          <cx:pt idx="366">northeast</cx:pt>
          <cx:pt idx="367">northwest</cx:pt>
          <cx:pt idx="368">northwest</cx:pt>
          <cx:pt idx="369">northeast</cx:pt>
          <cx:pt idx="370">northwest</cx:pt>
          <cx:pt idx="371">northeast</cx:pt>
          <cx:pt idx="372">northeast</cx:pt>
          <cx:pt idx="373">southwest</cx:pt>
          <cx:pt idx="374">southeast</cx:pt>
          <cx:pt idx="375">northwest</cx:pt>
          <cx:pt idx="376">northeast</cx:pt>
          <cx:pt idx="377">southeast</cx:pt>
          <cx:pt idx="378">northwest</cx:pt>
          <cx:pt idx="379">southeast</cx:pt>
          <cx:pt idx="380">northeast</cx:pt>
          <cx:pt idx="381">northeast</cx:pt>
          <cx:pt idx="382">southeast</cx:pt>
          <cx:pt idx="383">southeast</cx:pt>
          <cx:pt idx="384">northeast</cx:pt>
          <cx:pt idx="385">southwest</cx:pt>
          <cx:pt idx="386">southeast</cx:pt>
          <cx:pt idx="387">northwest</cx:pt>
          <cx:pt idx="388">northwest</cx:pt>
          <cx:pt idx="389">northwest</cx:pt>
          <cx:pt idx="390">northeast</cx:pt>
          <cx:pt idx="391">northwest</cx:pt>
          <cx:pt idx="392">northeast</cx:pt>
          <cx:pt idx="393">northeast</cx:pt>
          <cx:pt idx="394">northeast</cx:pt>
          <cx:pt idx="395">northwest</cx:pt>
          <cx:pt idx="396">southwest</cx:pt>
          <cx:pt idx="397">southeast</cx:pt>
          <cx:pt idx="398">southwest</cx:pt>
          <cx:pt idx="399">southeast</cx:pt>
          <cx:pt idx="400">southwest</cx:pt>
          <cx:pt idx="401">southeast</cx:pt>
          <cx:pt idx="402">northwest</cx:pt>
          <cx:pt idx="403">northwest</cx:pt>
          <cx:pt idx="404">southwest</cx:pt>
          <cx:pt idx="405">northeast</cx:pt>
          <cx:pt idx="406">southeast</cx:pt>
          <cx:pt idx="407">southwest</cx:pt>
          <cx:pt idx="408">southeast</cx:pt>
          <cx:pt idx="409">southeast</cx:pt>
          <cx:pt idx="410">northwest</cx:pt>
          <cx:pt idx="411">northeast</cx:pt>
          <cx:pt idx="412">northeast</cx:pt>
          <cx:pt idx="413">southwest</cx:pt>
          <cx:pt idx="414">northwest</cx:pt>
          <cx:pt idx="415">southeast</cx:pt>
          <cx:pt idx="416">southeast</cx:pt>
          <cx:pt idx="417">southwest</cx:pt>
          <cx:pt idx="418">southeast</cx:pt>
          <cx:pt idx="419">northwest</cx:pt>
          <cx:pt idx="420">southeast</cx:pt>
          <cx:pt idx="421">southeast</cx:pt>
          <cx:pt idx="422">northeast</cx:pt>
          <cx:pt idx="423">northeast</cx:pt>
          <cx:pt idx="424">southwest</cx:pt>
          <cx:pt idx="425">southeast</cx:pt>
          <cx:pt idx="426">northeast</cx:pt>
          <cx:pt idx="427">northeast</cx:pt>
          <cx:pt idx="428">northeast</cx:pt>
          <cx:pt idx="429">northwest</cx:pt>
          <cx:pt idx="430">southwest</cx:pt>
          <cx:pt idx="431">northwest</cx:pt>
          <cx:pt idx="432">southwest</cx:pt>
          <cx:pt idx="433">southwest</cx:pt>
          <cx:pt idx="434">northwest</cx:pt>
          <cx:pt idx="435">southeast</cx:pt>
          <cx:pt idx="436">northeast</cx:pt>
          <cx:pt idx="437">southwest</cx:pt>
          <cx:pt idx="438">southeast</cx:pt>
          <cx:pt idx="439">northeast</cx:pt>
          <cx:pt idx="440">northwest</cx:pt>
          <cx:pt idx="441">southwest</cx:pt>
          <cx:pt idx="442">southeast</cx:pt>
          <cx:pt idx="443">southeast</cx:pt>
          <cx:pt idx="444">northwest</cx:pt>
          <cx:pt idx="445">southwest</cx:pt>
          <cx:pt idx="446">northeast</cx:pt>
          <cx:pt idx="447">northwest</cx:pt>
          <cx:pt idx="448">southwest</cx:pt>
          <cx:pt idx="449">southwest</cx:pt>
          <cx:pt idx="450">southwest</cx:pt>
          <cx:pt idx="451">northwest</cx:pt>
          <cx:pt idx="452">southwest</cx:pt>
          <cx:pt idx="453">northwest</cx:pt>
          <cx:pt idx="454">southeast</cx:pt>
          <cx:pt idx="455">southwest</cx:pt>
          <cx:pt idx="456">southeast</cx:pt>
          <cx:pt idx="457">northwest</cx:pt>
          <cx:pt idx="458">southwest</cx:pt>
          <cx:pt idx="459">southeast</cx:pt>
          <cx:pt idx="460">southeast</cx:pt>
          <cx:pt idx="461">southwest</cx:pt>
          <cx:pt idx="462">northeast</cx:pt>
          <cx:pt idx="463">northeast</cx:pt>
          <cx:pt idx="464">northwest</cx:pt>
          <cx:pt idx="465">southeast</cx:pt>
          <cx:pt idx="466">southwest</cx:pt>
          <cx:pt idx="467">northwest</cx:pt>
          <cx:pt idx="468">northeast</cx:pt>
          <cx:pt idx="469">southeast</cx:pt>
          <cx:pt idx="470">southeast</cx:pt>
          <cx:pt idx="471">northeast</cx:pt>
          <cx:pt idx="472">southwest</cx:pt>
          <cx:pt idx="473">northeast</cx:pt>
          <cx:pt idx="474">southwest</cx:pt>
          <cx:pt idx="475">northwest</cx:pt>
          <cx:pt idx="476">northeast</cx:pt>
          <cx:pt idx="477">northwest</cx:pt>
          <cx:pt idx="478">southeast</cx:pt>
          <cx:pt idx="479">southeast</cx:pt>
          <cx:pt idx="480">northwest</cx:pt>
          <cx:pt idx="481">southeast</cx:pt>
          <cx:pt idx="482">southeast</cx:pt>
          <cx:pt idx="483">southwest</cx:pt>
          <cx:pt idx="484">southwest</cx:pt>
          <cx:pt idx="485">northeast</cx:pt>
          <cx:pt idx="486">northwest</cx:pt>
          <cx:pt idx="487">southwest</cx:pt>
          <cx:pt idx="488">southeast</cx:pt>
          <cx:pt idx="489">northwest</cx:pt>
          <cx:pt idx="490">southwest</cx:pt>
          <cx:pt idx="491">southeast</cx:pt>
          <cx:pt idx="492">northeast</cx:pt>
          <cx:pt idx="493">southwest</cx:pt>
          <cx:pt idx="494">southwest</cx:pt>
          <cx:pt idx="495">northeast</cx:pt>
          <cx:pt idx="496">southwest</cx:pt>
          <cx:pt idx="497">southwest</cx:pt>
          <cx:pt idx="498">southeast</cx:pt>
          <cx:pt idx="499">southwest</cx:pt>
          <cx:pt idx="500">southwest</cx:pt>
          <cx:pt idx="501">northeast</cx:pt>
          <cx:pt idx="502">southeast</cx:pt>
          <cx:pt idx="503">southeast</cx:pt>
          <cx:pt idx="504">southeast</cx:pt>
          <cx:pt idx="505">northwest</cx:pt>
          <cx:pt idx="506">northwest</cx:pt>
          <cx:pt idx="507">northwest</cx:pt>
          <cx:pt idx="508">northeast</cx:pt>
          <cx:pt idx="509">southwest</cx:pt>
          <cx:pt idx="510">northeast</cx:pt>
          <cx:pt idx="511">southeast</cx:pt>
          <cx:pt idx="512">northeast</cx:pt>
          <cx:pt idx="513">southwest</cx:pt>
          <cx:pt idx="514">southwest</cx:pt>
          <cx:pt idx="515">southwest</cx:pt>
          <cx:pt idx="516">southeast</cx:pt>
          <cx:pt idx="517">northwest</cx:pt>
          <cx:pt idx="518">southwest</cx:pt>
          <cx:pt idx="519">northeast</cx:pt>
          <cx:pt idx="520">northeast</cx:pt>
          <cx:pt idx="521">southeast</cx:pt>
          <cx:pt idx="522">northeast</cx:pt>
          <cx:pt idx="523">southeast</cx:pt>
          <cx:pt idx="524">southeast</cx:pt>
          <cx:pt idx="525">southeast</cx:pt>
          <cx:pt idx="526">northwest</cx:pt>
          <cx:pt idx="527">southwest</cx:pt>
          <cx:pt idx="528">northeast</cx:pt>
          <cx:pt idx="529">northeast</cx:pt>
          <cx:pt idx="530">southeast</cx:pt>
          <cx:pt idx="531">northeast</cx:pt>
          <cx:pt idx="532">southeast</cx:pt>
          <cx:pt idx="533">southeast</cx:pt>
          <cx:pt idx="534">southeast</cx:pt>
          <cx:pt idx="535">northeast</cx:pt>
          <cx:pt idx="536">southwest</cx:pt>
          <cx:pt idx="537">southwest</cx:pt>
          <cx:pt idx="538">southeast</cx:pt>
          <cx:pt idx="539">southeast</cx:pt>
          <cx:pt idx="540">southwest</cx:pt>
          <cx:pt idx="541">southeast</cx:pt>
          <cx:pt idx="542">southeast</cx:pt>
          <cx:pt idx="543">southeast</cx:pt>
          <cx:pt idx="544">northwest</cx:pt>
          <cx:pt idx="545">northwest</cx:pt>
          <cx:pt idx="546">northeast</cx:pt>
          <cx:pt idx="547">southwest</cx:pt>
          <cx:pt idx="548">northeast</cx:pt>
          <cx:pt idx="549">southeast</cx:pt>
          <cx:pt idx="550">southwest</cx:pt>
          <cx:pt idx="551">southeast</cx:pt>
          <cx:pt idx="552">southwest</cx:pt>
          <cx:pt idx="553">northwest</cx:pt>
          <cx:pt idx="554">northeast</cx:pt>
          <cx:pt idx="555">southwest</cx:pt>
          <cx:pt idx="556">northeast</cx:pt>
          <cx:pt idx="557">southeast</cx:pt>
          <cx:pt idx="558">northwest</cx:pt>
          <cx:pt idx="559">northwest</cx:pt>
          <cx:pt idx="560">northwest</cx:pt>
          <cx:pt idx="561">northeast</cx:pt>
          <cx:pt idx="562">southwest</cx:pt>
          <cx:pt idx="563">southeast</cx:pt>
          <cx:pt idx="564">southeast</cx:pt>
          <cx:pt idx="565">northwest</cx:pt>
          <cx:pt idx="566">northwest</cx:pt>
          <cx:pt idx="567">northwest</cx:pt>
          <cx:pt idx="568">southwest</cx:pt>
          <cx:pt idx="569">northwest</cx:pt>
          <cx:pt idx="570">southwest</cx:pt>
          <cx:pt idx="571">southeast</cx:pt>
          <cx:pt idx="572">southeast</cx:pt>
          <cx:pt idx="573">northeast</cx:pt>
          <cx:pt idx="574">northeast</cx:pt>
          <cx:pt idx="575">northwest</cx:pt>
          <cx:pt idx="576">southeast</cx:pt>
          <cx:pt idx="577">northeast</cx:pt>
          <cx:pt idx="578">southwest</cx:pt>
          <cx:pt idx="579">northeast</cx:pt>
          <cx:pt idx="580">northeast</cx:pt>
          <cx:pt idx="581">northwest</cx:pt>
          <cx:pt idx="582">southeast</cx:pt>
          <cx:pt idx="583">southeast</cx:pt>
          <cx:pt idx="584">southwest</cx:pt>
          <cx:pt idx="585">southeast</cx:pt>
          <cx:pt idx="586">northeast</cx:pt>
          <cx:pt idx="587">northwest</cx:pt>
          <cx:pt idx="588">northeast</cx:pt>
          <cx:pt idx="589">southeast</cx:pt>
          <cx:pt idx="590">southwest</cx:pt>
          <cx:pt idx="591">northwest</cx:pt>
          <cx:pt idx="592">southeast</cx:pt>
          <cx:pt idx="593">northeast</cx:pt>
          <cx:pt idx="594">southeast</cx:pt>
          <cx:pt idx="595">northeast</cx:pt>
          <cx:pt idx="596">southeast</cx:pt>
          <cx:pt idx="597">northeast</cx:pt>
          <cx:pt idx="598">southwest</cx:pt>
          <cx:pt idx="599">northwest</cx:pt>
          <cx:pt idx="600">southeast</cx:pt>
          <cx:pt idx="601">northwest</cx:pt>
          <cx:pt idx="602">southwest</cx:pt>
          <cx:pt idx="603">southeast</cx:pt>
          <cx:pt idx="604">northwest</cx:pt>
          <cx:pt idx="605">southeast</cx:pt>
          <cx:pt idx="606">northeast</cx:pt>
          <cx:pt idx="607">northwest</cx:pt>
          <cx:pt idx="608">northeast</cx:pt>
          <cx:pt idx="609">southwest</cx:pt>
          <cx:pt idx="610">southeast</cx:pt>
          <cx:pt idx="611">southwest</cx:pt>
          <cx:pt idx="612">northeast</cx:pt>
          <cx:pt idx="613">northeast</cx:pt>
          <cx:pt idx="614">southeast</cx:pt>
          <cx:pt idx="615">southeast</cx:pt>
          <cx:pt idx="616">northeast</cx:pt>
          <cx:pt idx="617">southwest</cx:pt>
          <cx:pt idx="618">southeast</cx:pt>
          <cx:pt idx="619">southwest</cx:pt>
          <cx:pt idx="620">southwest</cx:pt>
          <cx:pt idx="621">southwest</cx:pt>
          <cx:pt idx="622">southwest</cx:pt>
          <cx:pt idx="623">northeast</cx:pt>
          <cx:pt idx="624">northwest</cx:pt>
          <cx:pt idx="625">northwest</cx:pt>
          <cx:pt idx="626">northeast</cx:pt>
          <cx:pt idx="627">southeast</cx:pt>
          <cx:pt idx="628">southwest</cx:pt>
          <cx:pt idx="629">northwest</cx:pt>
          <cx:pt idx="630">southwest</cx:pt>
          <cx:pt idx="631">southwest</cx:pt>
          <cx:pt idx="632">southeast</cx:pt>
          <cx:pt idx="633">northeast</cx:pt>
          <cx:pt idx="634">southwest</cx:pt>
          <cx:pt idx="635">northeast</cx:pt>
          <cx:pt idx="636">northwest</cx:pt>
          <cx:pt idx="637">northeast</cx:pt>
          <cx:pt idx="638">northeast</cx:pt>
          <cx:pt idx="639">southeast</cx:pt>
          <cx:pt idx="640">southwest</cx:pt>
          <cx:pt idx="641">northwest</cx:pt>
          <cx:pt idx="642">northeast</cx:pt>
          <cx:pt idx="643">northwest</cx:pt>
          <cx:pt idx="644">southeast</cx:pt>
          <cx:pt idx="645">northeast</cx:pt>
          <cx:pt idx="646">northwest</cx:pt>
          <cx:pt idx="647">northeast</cx:pt>
          <cx:pt idx="648">northeast</cx:pt>
          <cx:pt idx="649">northeast</cx:pt>
          <cx:pt idx="650">southeast</cx:pt>
          <cx:pt idx="651">southeast</cx:pt>
          <cx:pt idx="652">southeast</cx:pt>
          <cx:pt idx="653">southeast</cx:pt>
          <cx:pt idx="654">southeast</cx:pt>
          <cx:pt idx="655">southeast</cx:pt>
          <cx:pt idx="656">southwest</cx:pt>
          <cx:pt idx="657">northwest</cx:pt>
          <cx:pt idx="658">northeast</cx:pt>
          <cx:pt idx="659">northeast</cx:pt>
          <cx:pt idx="660">southeast</cx:pt>
          <cx:pt idx="661">southeast</cx:pt>
          <cx:pt idx="662">northeast</cx:pt>
          <cx:pt idx="663">southeast</cx:pt>
          <cx:pt idx="664">southeast</cx:pt>
          <cx:pt idx="665">southeast</cx:pt>
          <cx:pt idx="666">southwest</cx:pt>
          <cx:pt idx="667">northwest</cx:pt>
          <cx:pt idx="668">northeast</cx:pt>
          <cx:pt idx="669">southeast</cx:pt>
          <cx:pt idx="670">southeast</cx:pt>
          <cx:pt idx="671">northeast</cx:pt>
          <cx:pt idx="672">southeast</cx:pt>
          <cx:pt idx="673">southeast</cx:pt>
          <cx:pt idx="674">southeast</cx:pt>
          <cx:pt idx="675">northwest</cx:pt>
          <cx:pt idx="676">southeast</cx:pt>
          <cx:pt idx="677">northwest</cx:pt>
          <cx:pt idx="678">southwest</cx:pt>
          <cx:pt idx="679">northwest</cx:pt>
          <cx:pt idx="680">southwest</cx:pt>
          <cx:pt idx="681">southwest</cx:pt>
          <cx:pt idx="682">southwest</cx:pt>
          <cx:pt idx="683">northwest</cx:pt>
          <cx:pt idx="684">southwest</cx:pt>
          <cx:pt idx="685">northeast</cx:pt>
          <cx:pt idx="686">northeast</cx:pt>
          <cx:pt idx="687">southeast</cx:pt>
          <cx:pt idx="688">southwest</cx:pt>
          <cx:pt idx="689">southeast</cx:pt>
          <cx:pt idx="690">northeast</cx:pt>
          <cx:pt idx="691">southwest</cx:pt>
          <cx:pt idx="692">northwest</cx:pt>
          <cx:pt idx="693">northwest</cx:pt>
          <cx:pt idx="694">southwest</cx:pt>
          <cx:pt idx="695">northwest</cx:pt>
          <cx:pt idx="696">northeast</cx:pt>
          <cx:pt idx="697">southeast</cx:pt>
          <cx:pt idx="698">northwest</cx:pt>
          <cx:pt idx="699">southeast</cx:pt>
          <cx:pt idx="700">southeast</cx:pt>
          <cx:pt idx="701">northeast</cx:pt>
          <cx:pt idx="702">southeast</cx:pt>
          <cx:pt idx="703">northwest</cx:pt>
          <cx:pt idx="704">northwest</cx:pt>
          <cx:pt idx="705">southwest</cx:pt>
          <cx:pt idx="706">southeast</cx:pt>
          <cx:pt idx="707">northwest</cx:pt>
          <cx:pt idx="708">northeast</cx:pt>
          <cx:pt idx="709">northeast</cx:pt>
          <cx:pt idx="710">southeast</cx:pt>
          <cx:pt idx="711">southeast</cx:pt>
          <cx:pt idx="712">northwest</cx:pt>
          <cx:pt idx="713">northeast</cx:pt>
          <cx:pt idx="714">southwest</cx:pt>
          <cx:pt idx="715">southwest</cx:pt>
          <cx:pt idx="716">northwest</cx:pt>
          <cx:pt idx="717">northwest</cx:pt>
          <cx:pt idx="718">northwest</cx:pt>
          <cx:pt idx="719">northwest</cx:pt>
          <cx:pt idx="720">northeast</cx:pt>
          <cx:pt idx="721">southwest</cx:pt>
          <cx:pt idx="722">southwest</cx:pt>
          <cx:pt idx="723">southwest</cx:pt>
          <cx:pt idx="724">northeast</cx:pt>
          <cx:pt idx="725">southeast</cx:pt>
          <cx:pt idx="726">northwest</cx:pt>
          <cx:pt idx="727">northeast</cx:pt>
          <cx:pt idx="728">northeast</cx:pt>
          <cx:pt idx="729">southeast</cx:pt>
          <cx:pt idx="730">southeast</cx:pt>
          <cx:pt idx="731">southwest</cx:pt>
          <cx:pt idx="732">southwest</cx:pt>
          <cx:pt idx="733">northeast</cx:pt>
          <cx:pt idx="734">southwest</cx:pt>
          <cx:pt idx="735">northwest</cx:pt>
          <cx:pt idx="736">southeast</cx:pt>
          <cx:pt idx="737">southwest</cx:pt>
          <cx:pt idx="738">northeast</cx:pt>
          <cx:pt idx="739">southwest</cx:pt>
          <cx:pt idx="740">northeast</cx:pt>
          <cx:pt idx="741">southeast</cx:pt>
          <cx:pt idx="742">northeast</cx:pt>
          <cx:pt idx="743">southeast</cx:pt>
          <cx:pt idx="744">northwest</cx:pt>
          <cx:pt idx="745">northwest</cx:pt>
          <cx:pt idx="746">southwest</cx:pt>
          <cx:pt idx="747">northwest</cx:pt>
          <cx:pt idx="748">southwest</cx:pt>
          <cx:pt idx="749">northwest</cx:pt>
          <cx:pt idx="750">southeast</cx:pt>
          <cx:pt idx="751">northwest</cx:pt>
          <cx:pt idx="752">northwest</cx:pt>
          <cx:pt idx="753">southeast</cx:pt>
          <cx:pt idx="754">northeast</cx:pt>
          <cx:pt idx="755">northeast</cx:pt>
          <cx:pt idx="756">northeast</cx:pt>
          <cx:pt idx="757">southeast</cx:pt>
          <cx:pt idx="758">northeast</cx:pt>
          <cx:pt idx="759">southeast</cx:pt>
          <cx:pt idx="760">northeast</cx:pt>
          <cx:pt idx="761">southwest</cx:pt>
          <cx:pt idx="762">southwest</cx:pt>
          <cx:pt idx="763">northeast</cx:pt>
          <cx:pt idx="764">northeast</cx:pt>
          <cx:pt idx="765">northwest</cx:pt>
          <cx:pt idx="766">southwest</cx:pt>
          <cx:pt idx="767">southwest</cx:pt>
          <cx:pt idx="768">southwest</cx:pt>
          <cx:pt idx="769">northwest</cx:pt>
          <cx:pt idx="770">southwest</cx:pt>
          <cx:pt idx="771">southwest</cx:pt>
          <cx:pt idx="772">northeast</cx:pt>
          <cx:pt idx="773">northwest</cx:pt>
          <cx:pt idx="774">northwest</cx:pt>
          <cx:pt idx="775">southeast</cx:pt>
          <cx:pt idx="776">northwest</cx:pt>
          <cx:pt idx="777">northeast</cx:pt>
          <cx:pt idx="778">southeast</cx:pt>
          <cx:pt idx="779">northwest</cx:pt>
          <cx:pt idx="780">southwest</cx:pt>
          <cx:pt idx="781">southeast</cx:pt>
          <cx:pt idx="782">southeast</cx:pt>
          <cx:pt idx="783">southwest</cx:pt>
          <cx:pt idx="784">southeast</cx:pt>
          <cx:pt idx="785">southwest</cx:pt>
          <cx:pt idx="786">northeast</cx:pt>
          <cx:pt idx="787">northwest</cx:pt>
          <cx:pt idx="788">northeast</cx:pt>
          <cx:pt idx="789">southeast</cx:pt>
          <cx:pt idx="790">southeast</cx:pt>
          <cx:pt idx="791">southwest</cx:pt>
          <cx:pt idx="792">northeast</cx:pt>
          <cx:pt idx="793">southeast</cx:pt>
          <cx:pt idx="794">northwest</cx:pt>
          <cx:pt idx="795">northwest</cx:pt>
          <cx:pt idx="796">southeast</cx:pt>
          <cx:pt idx="797">northeast</cx:pt>
          <cx:pt idx="798">southwest</cx:pt>
          <cx:pt idx="799">northeast</cx:pt>
          <cx:pt idx="800">southeast</cx:pt>
          <cx:pt idx="801">southeast</cx:pt>
          <cx:pt idx="802">southwest</cx:pt>
          <cx:pt idx="803">southeast</cx:pt>
          <cx:pt idx="804">southeast</cx:pt>
          <cx:pt idx="805">northwest</cx:pt>
          <cx:pt idx="806">northwest</cx:pt>
          <cx:pt idx="807">northwest</cx:pt>
          <cx:pt idx="808">southeast</cx:pt>
          <cx:pt idx="809">northeast</cx:pt>
          <cx:pt idx="810">southwest</cx:pt>
          <cx:pt idx="811">northwest</cx:pt>
          <cx:pt idx="812">southeast</cx:pt>
          <cx:pt idx="813">northeast</cx:pt>
          <cx:pt idx="814">southeast</cx:pt>
          <cx:pt idx="815">southeast</cx:pt>
          <cx:pt idx="816">northwest</cx:pt>
          <cx:pt idx="817">southwest</cx:pt>
          <cx:pt idx="818">northeast</cx:pt>
          <cx:pt idx="819">northwest</cx:pt>
          <cx:pt idx="820">southwest</cx:pt>
          <cx:pt idx="821">northwest</cx:pt>
          <cx:pt idx="822">southeast</cx:pt>
          <cx:pt idx="823">southeast</cx:pt>
          <cx:pt idx="824">northwest</cx:pt>
          <cx:pt idx="825">northeast</cx:pt>
          <cx:pt idx="826">southeast</cx:pt>
          <cx:pt idx="827">northeast</cx:pt>
          <cx:pt idx="828">northeast</cx:pt>
          <cx:pt idx="829">northwest</cx:pt>
          <cx:pt idx="830">southwest</cx:pt>
          <cx:pt idx="831">northwest</cx:pt>
          <cx:pt idx="832">northwest</cx:pt>
          <cx:pt idx="833">northwest</cx:pt>
          <cx:pt idx="834">northwest</cx:pt>
          <cx:pt idx="835">southeast</cx:pt>
          <cx:pt idx="836">southwest</cx:pt>
          <cx:pt idx="837">northeast</cx:pt>
          <cx:pt idx="838">northeast</cx:pt>
          <cx:pt idx="839">northwest</cx:pt>
          <cx:pt idx="840">southwest</cx:pt>
          <cx:pt idx="841">northeast</cx:pt>
          <cx:pt idx="842">southeast</cx:pt>
          <cx:pt idx="843">southeast</cx:pt>
          <cx:pt idx="844">northeast</cx:pt>
          <cx:pt idx="845">southeast</cx:pt>
          <cx:pt idx="846">southwest</cx:pt>
          <cx:pt idx="847">southeast</cx:pt>
          <cx:pt idx="848">southwest</cx:pt>
          <cx:pt idx="849">northwest</cx:pt>
          <cx:pt idx="850">northeast</cx:pt>
          <cx:pt idx="851">northwest</cx:pt>
          <cx:pt idx="852">northeast</cx:pt>
          <cx:pt idx="853">northeast</cx:pt>
          <cx:pt idx="854">northeast</cx:pt>
          <cx:pt idx="855">southwest</cx:pt>
          <cx:pt idx="856">southeast</cx:pt>
          <cx:pt idx="857">northwest</cx:pt>
          <cx:pt idx="858">southeast</cx:pt>
          <cx:pt idx="859">southwest</cx:pt>
          <cx:pt idx="860">southwest</cx:pt>
          <cx:pt idx="861">southwest</cx:pt>
          <cx:pt idx="862">northwest</cx:pt>
          <cx:pt idx="863">northeast</cx:pt>
          <cx:pt idx="864">southwest</cx:pt>
          <cx:pt idx="865">southwest</cx:pt>
          <cx:pt idx="866">southeast</cx:pt>
          <cx:pt idx="867">southwest</cx:pt>
          <cx:pt idx="868">northeast</cx:pt>
          <cx:pt idx="869">southwest</cx:pt>
          <cx:pt idx="870">southwest</cx:pt>
          <cx:pt idx="871">southeast</cx:pt>
          <cx:pt idx="872">southeast</cx:pt>
          <cx:pt idx="873">southwest</cx:pt>
          <cx:pt idx="874">northeast</cx:pt>
          <cx:pt idx="875">northwest</cx:pt>
          <cx:pt idx="876">southwest</cx:pt>
          <cx:pt idx="877">southeast</cx:pt>
          <cx:pt idx="878">southwest</cx:pt>
          <cx:pt idx="879">southwest</cx:pt>
          <cx:pt idx="880">southwest</cx:pt>
          <cx:pt idx="881">northwest</cx:pt>
          <cx:pt idx="882">northeast</cx:pt>
          <cx:pt idx="883">northeast</cx:pt>
          <cx:pt idx="884">northwest</cx:pt>
          <cx:pt idx="885">southeast</cx:pt>
          <cx:pt idx="886">northeast</cx:pt>
          <cx:pt idx="887">northwest</cx:pt>
          <cx:pt idx="888">southwest</cx:pt>
          <cx:pt idx="889">northwest</cx:pt>
          <cx:pt idx="890">northwest</cx:pt>
          <cx:pt idx="891">southeast</cx:pt>
          <cx:pt idx="892">northeast</cx:pt>
          <cx:pt idx="893">southeast</cx:pt>
          <cx:pt idx="894">northeast</cx:pt>
          <cx:pt idx="895">southwest</cx:pt>
          <cx:pt idx="896">northeast</cx:pt>
          <cx:pt idx="897">northwest</cx:pt>
          <cx:pt idx="898">southeast</cx:pt>
          <cx:pt idx="899">northwest</cx:pt>
          <cx:pt idx="900">northeast</cx:pt>
          <cx:pt idx="901">southeast</cx:pt>
          <cx:pt idx="902">northeast</cx:pt>
          <cx:pt idx="903">southeast</cx:pt>
          <cx:pt idx="904">southwest</cx:pt>
          <cx:pt idx="905">northeast</cx:pt>
          <cx:pt idx="906">northeast</cx:pt>
          <cx:pt idx="907">southeast</cx:pt>
          <cx:pt idx="908">southwest</cx:pt>
          <cx:pt idx="909">southwest</cx:pt>
          <cx:pt idx="910">northwest</cx:pt>
          <cx:pt idx="911">northeast</cx:pt>
          <cx:pt idx="912">northwest</cx:pt>
          <cx:pt idx="913">southwest</cx:pt>
          <cx:pt idx="914">northwest</cx:pt>
          <cx:pt idx="915">southeast</cx:pt>
          <cx:pt idx="916">northwest</cx:pt>
          <cx:pt idx="917">northeast</cx:pt>
          <cx:pt idx="918">southwest</cx:pt>
          <cx:pt idx="919">southeast</cx:pt>
          <cx:pt idx="920">southwest</cx:pt>
          <cx:pt idx="921">southwest</cx:pt>
          <cx:pt idx="922">southwest</cx:pt>
          <cx:pt idx="923">northwest</cx:pt>
          <cx:pt idx="924">southwest</cx:pt>
          <cx:pt idx="925">northeast</cx:pt>
          <cx:pt idx="926">southwest</cx:pt>
          <cx:pt idx="927">southwest</cx:pt>
          <cx:pt idx="928">southeast</cx:pt>
          <cx:pt idx="929">southeast</cx:pt>
          <cx:pt idx="930">southeast</cx:pt>
          <cx:pt idx="931">southwest</cx:pt>
          <cx:pt idx="932">southwest</cx:pt>
          <cx:pt idx="933">southwest</cx:pt>
          <cx:pt idx="934">southeast</cx:pt>
          <cx:pt idx="935">southwest</cx:pt>
          <cx:pt idx="936">northeast</cx:pt>
          <cx:pt idx="937">northwest</cx:pt>
          <cx:pt idx="938">southeast</cx:pt>
          <cx:pt idx="939">southeast</cx:pt>
          <cx:pt idx="940">southeast</cx:pt>
          <cx:pt idx="941">southeast</cx:pt>
          <cx:pt idx="942">northeast</cx:pt>
          <cx:pt idx="943">northwest</cx:pt>
          <cx:pt idx="944">southeast</cx:pt>
          <cx:pt idx="945">southwest</cx:pt>
          <cx:pt idx="946">southwest</cx:pt>
          <cx:pt idx="947">northeast</cx:pt>
          <cx:pt idx="948">northwest</cx:pt>
          <cx:pt idx="949">southwest</cx:pt>
          <cx:pt idx="950">northeast</cx:pt>
          <cx:pt idx="951">southeast</cx:pt>
          <cx:pt idx="952">northwest</cx:pt>
          <cx:pt idx="953">southwest</cx:pt>
          <cx:pt idx="954">northwest</cx:pt>
          <cx:pt idx="955">southeast</cx:pt>
          <cx:pt idx="956">southeast</cx:pt>
          <cx:pt idx="957">northwest</cx:pt>
          <cx:pt idx="958">northeast</cx:pt>
          <cx:pt idx="959">northwest</cx:pt>
          <cx:pt idx="960">northwest</cx:pt>
          <cx:pt idx="961">southwest</cx:pt>
          <cx:pt idx="962">southeast</cx:pt>
          <cx:pt idx="963">northeast</cx:pt>
          <cx:pt idx="964">northwest</cx:pt>
          <cx:pt idx="965">southwest</cx:pt>
          <cx:pt idx="966">northwest</cx:pt>
          <cx:pt idx="967">northwest</cx:pt>
          <cx:pt idx="968">northeast</cx:pt>
          <cx:pt idx="969">southeast</cx:pt>
          <cx:pt idx="970">southeast</cx:pt>
          <cx:pt idx="971">northeast</cx:pt>
          <cx:pt idx="972">northwest</cx:pt>
          <cx:pt idx="973">southwest</cx:pt>
          <cx:pt idx="974">southeast</cx:pt>
          <cx:pt idx="975">northeast</cx:pt>
          <cx:pt idx="976">southeast</cx:pt>
          <cx:pt idx="977">southeast</cx:pt>
          <cx:pt idx="978">northeast</cx:pt>
          <cx:pt idx="979">southeast</cx:pt>
          <cx:pt idx="980">northeast</cx:pt>
          <cx:pt idx="981">northeast</cx:pt>
          <cx:pt idx="982">southwest</cx:pt>
          <cx:pt idx="983">northeast</cx:pt>
          <cx:pt idx="984">northeast</cx:pt>
          <cx:pt idx="985">southwest</cx:pt>
          <cx:pt idx="986">northwest</cx:pt>
          <cx:pt idx="987">northwest</cx:pt>
          <cx:pt idx="988">northeast</cx:pt>
          <cx:pt idx="989">northeast</cx:pt>
          <cx:pt idx="990">southwest</cx:pt>
          <cx:pt idx="991">northeast</cx:pt>
          <cx:pt idx="992">southwest</cx:pt>
          <cx:pt idx="993">southeast</cx:pt>
          <cx:pt idx="994">northwest</cx:pt>
          <cx:pt idx="995">northeast</cx:pt>
          <cx:pt idx="996">southwest</cx:pt>
          <cx:pt idx="997">southeast</cx:pt>
          <cx:pt idx="998">northeast</cx:pt>
          <cx:pt idx="999">northwest</cx:pt>
          <cx:pt idx="1000">northwest</cx:pt>
          <cx:pt idx="1001">southwest</cx:pt>
          <cx:pt idx="1002">southwest</cx:pt>
          <cx:pt idx="1003">southwest</cx:pt>
          <cx:pt idx="1004">northeast</cx:pt>
          <cx:pt idx="1005">northwest</cx:pt>
          <cx:pt idx="1006">northeast</cx:pt>
          <cx:pt idx="1007">northwest</cx:pt>
          <cx:pt idx="1008">northeast</cx:pt>
          <cx:pt idx="1009">northeast</cx:pt>
          <cx:pt idx="1010">southwest</cx:pt>
          <cx:pt idx="1011">southeast</cx:pt>
          <cx:pt idx="1012">southeast</cx:pt>
          <cx:pt idx="1013">northwest</cx:pt>
          <cx:pt idx="1014">southwest</cx:pt>
          <cx:pt idx="1015">northwest</cx:pt>
          <cx:pt idx="1016">northwest</cx:pt>
          <cx:pt idx="1017">southwest</cx:pt>
          <cx:pt idx="1018">northwest</cx:pt>
          <cx:pt idx="1019">northwest</cx:pt>
          <cx:pt idx="1020">southwest</cx:pt>
          <cx:pt idx="1021">southeast</cx:pt>
          <cx:pt idx="1022">southeast</cx:pt>
          <cx:pt idx="1023">southeast</cx:pt>
          <cx:pt idx="1024">southeast</cx:pt>
          <cx:pt idx="1025">southwest</cx:pt>
          <cx:pt idx="1026">northwest</cx:pt>
          <cx:pt idx="1027">northwest</cx:pt>
          <cx:pt idx="1028">southwest</cx:pt>
          <cx:pt idx="1029">northeast</cx:pt>
          <cx:pt idx="1030">northwest</cx:pt>
          <cx:pt idx="1031">southeast</cx:pt>
          <cx:pt idx="1032">northeast</cx:pt>
          <cx:pt idx="1033">northeast</cx:pt>
          <cx:pt idx="1034">northwest</cx:pt>
          <cx:pt idx="1035">southwest</cx:pt>
          <cx:pt idx="1036">southeast</cx:pt>
          <cx:pt idx="1037">northwest</cx:pt>
          <cx:pt idx="1038">northeast</cx:pt>
          <cx:pt idx="1039">northwest</cx:pt>
          <cx:pt idx="1040">northwest</cx:pt>
          <cx:pt idx="1041">northeast</cx:pt>
          <cx:pt idx="1042">northeast</cx:pt>
          <cx:pt idx="1043">southwest</cx:pt>
          <cx:pt idx="1044">northeast</cx:pt>
          <cx:pt idx="1045">northwest</cx:pt>
          <cx:pt idx="1046">northeast</cx:pt>
          <cx:pt idx="1047">southeast</cx:pt>
          <cx:pt idx="1048">northwest</cx:pt>
          <cx:pt idx="1049">southwest</cx:pt>
          <cx:pt idx="1050">northwest</cx:pt>
          <cx:pt idx="1051">northeast</cx:pt>
          <cx:pt idx="1052">northeast</cx:pt>
          <cx:pt idx="1053">southwest</cx:pt>
          <cx:pt idx="1054">northwest</cx:pt>
          <cx:pt idx="1055">northwest</cx:pt>
          <cx:pt idx="1056">southwest</cx:pt>
          <cx:pt idx="1057">southeast</cx:pt>
          <cx:pt idx="1058">southeast</cx:pt>
          <cx:pt idx="1059">northwest</cx:pt>
          <cx:pt idx="1060">southeast</cx:pt>
          <cx:pt idx="1061">southeast</cx:pt>
          <cx:pt idx="1062">southeast</cx:pt>
          <cx:pt idx="1063">northwest</cx:pt>
          <cx:pt idx="1064">southwest</cx:pt>
          <cx:pt idx="1065">southwest</cx:pt>
          <cx:pt idx="1066">southeast</cx:pt>
          <cx:pt idx="1067">northeast</cx:pt>
          <cx:pt idx="1068">northwest</cx:pt>
          <cx:pt idx="1069">southeast</cx:pt>
          <cx:pt idx="1070">southeast</cx:pt>
          <cx:pt idx="1071">northeast</cx:pt>
          <cx:pt idx="1072">northwest</cx:pt>
          <cx:pt idx="1073">northeast</cx:pt>
          <cx:pt idx="1074">northeast</cx:pt>
          <cx:pt idx="1075">southeast</cx:pt>
          <cx:pt idx="1076">southwest</cx:pt>
          <cx:pt idx="1077">northeast</cx:pt>
          <cx:pt idx="1078">southeast</cx:pt>
          <cx:pt idx="1079">southeast</cx:pt>
          <cx:pt idx="1080">southeast</cx:pt>
          <cx:pt idx="1081">northwest</cx:pt>
          <cx:pt idx="1082">northwest</cx:pt>
          <cx:pt idx="1083">southwest</cx:pt>
          <cx:pt idx="1084">northwest</cx:pt>
          <cx:pt idx="1085">southwest</cx:pt>
          <cx:pt idx="1086">northeast</cx:pt>
          <cx:pt idx="1087">northwest</cx:pt>
          <cx:pt idx="1088">southeast</cx:pt>
          <cx:pt idx="1089">southwest</cx:pt>
          <cx:pt idx="1090">southeast</cx:pt>
          <cx:pt idx="1091">northeast</cx:pt>
          <cx:pt idx="1092">southwest</cx:pt>
          <cx:pt idx="1093">northwest</cx:pt>
          <cx:pt idx="1094">southwest</cx:pt>
          <cx:pt idx="1095">northeast</cx:pt>
          <cx:pt idx="1096">northeast</cx:pt>
          <cx:pt idx="1097">southeast</cx:pt>
          <cx:pt idx="1098">northeast</cx:pt>
          <cx:pt idx="1099">southeast</cx:pt>
          <cx:pt idx="1100">northeast</cx:pt>
          <cx:pt idx="1101">southwest</cx:pt>
          <cx:pt idx="1102">southeast</cx:pt>
          <cx:pt idx="1103">southeast</cx:pt>
          <cx:pt idx="1104">southwest</cx:pt>
          <cx:pt idx="1105">southeast</cx:pt>
          <cx:pt idx="1106">northwest</cx:pt>
          <cx:pt idx="1107">northwest</cx:pt>
          <cx:pt idx="1108">southwest</cx:pt>
          <cx:pt idx="1109">southeast</cx:pt>
          <cx:pt idx="1110">northeast</cx:pt>
          <cx:pt idx="1111">southeast</cx:pt>
          <cx:pt idx="1112">southeast</cx:pt>
          <cx:pt idx="1113">northwest</cx:pt>
          <cx:pt idx="1114">northeast</cx:pt>
          <cx:pt idx="1115">southeast</cx:pt>
          <cx:pt idx="1116">northeast</cx:pt>
          <cx:pt idx="1117">southeast</cx:pt>
          <cx:pt idx="1118">southeast</cx:pt>
          <cx:pt idx="1119">northwest</cx:pt>
          <cx:pt idx="1120">southwest</cx:pt>
          <cx:pt idx="1121">southeast</cx:pt>
          <cx:pt idx="1122">northwest</cx:pt>
          <cx:pt idx="1123">northeast</cx:pt>
          <cx:pt idx="1124">northeast</cx:pt>
          <cx:pt idx="1125">northwest</cx:pt>
          <cx:pt idx="1126">southwest</cx:pt>
          <cx:pt idx="1127">southeast</cx:pt>
          <cx:pt idx="1128">southwest</cx:pt>
          <cx:pt idx="1129">southwest</cx:pt>
          <cx:pt idx="1130">southeast</cx:pt>
          <cx:pt idx="1131">southwest</cx:pt>
          <cx:pt idx="1132">northeast</cx:pt>
          <cx:pt idx="1133">northwest</cx:pt>
          <cx:pt idx="1134">northwest</cx:pt>
          <cx:pt idx="1135">northwest</cx:pt>
          <cx:pt idx="1136">southwest</cx:pt>
          <cx:pt idx="1137">northwest</cx:pt>
          <cx:pt idx="1138">southeast</cx:pt>
          <cx:pt idx="1139">northwest</cx:pt>
          <cx:pt idx="1140">southeast</cx:pt>
          <cx:pt idx="1141">southwest</cx:pt>
          <cx:pt idx="1142">southeast</cx:pt>
          <cx:pt idx="1143">southeast</cx:pt>
          <cx:pt idx="1144">southwest</cx:pt>
          <cx:pt idx="1145">northwest</cx:pt>
          <cx:pt idx="1146">southwest</cx:pt>
          <cx:pt idx="1147">northwest</cx:pt>
          <cx:pt idx="1148">southwest</cx:pt>
          <cx:pt idx="1149">southwest</cx:pt>
          <cx:pt idx="1150">northeast</cx:pt>
          <cx:pt idx="1151">northwest</cx:pt>
          <cx:pt idx="1152">southeast</cx:pt>
          <cx:pt idx="1153">northwest</cx:pt>
          <cx:pt idx="1154">northwest</cx:pt>
          <cx:pt idx="1155">northeast</cx:pt>
          <cx:pt idx="1156">southeast</cx:pt>
          <cx:pt idx="1157">northwest</cx:pt>
          <cx:pt idx="1158">northeast</cx:pt>
          <cx:pt idx="1159">southwest</cx:pt>
          <cx:pt idx="1160">northwest</cx:pt>
          <cx:pt idx="1161">southeast</cx:pt>
          <cx:pt idx="1162">southeast</cx:pt>
          <cx:pt idx="1163">northeast</cx:pt>
          <cx:pt idx="1164">northwest</cx:pt>
          <cx:pt idx="1165">northeast</cx:pt>
          <cx:pt idx="1166">southeast</cx:pt>
          <cx:pt idx="1167">southwest</cx:pt>
          <cx:pt idx="1168">southwest</cx:pt>
          <cx:pt idx="1169">northwest</cx:pt>
          <cx:pt idx="1170">northeast</cx:pt>
          <cx:pt idx="1171">southwest</cx:pt>
          <cx:pt idx="1172">southeast</cx:pt>
          <cx:pt idx="1173">northwest</cx:pt>
          <cx:pt idx="1174">northwest</cx:pt>
          <cx:pt idx="1175">southwest</cx:pt>
          <cx:pt idx="1176">northwest</cx:pt>
          <cx:pt idx="1177">southwest</cx:pt>
          <cx:pt idx="1178">northeast</cx:pt>
          <cx:pt idx="1179">southeast</cx:pt>
          <cx:pt idx="1180">northeast</cx:pt>
          <cx:pt idx="1181">northwest</cx:pt>
          <cx:pt idx="1182">southwest</cx:pt>
          <cx:pt idx="1183">northeast</cx:pt>
          <cx:pt idx="1184">southeast</cx:pt>
          <cx:pt idx="1185">northeast</cx:pt>
          <cx:pt idx="1186">northwest</cx:pt>
          <cx:pt idx="1187">northwest</cx:pt>
          <cx:pt idx="1188">northeast</cx:pt>
          <cx:pt idx="1189">southwest</cx:pt>
          <cx:pt idx="1190">northwest</cx:pt>
          <cx:pt idx="1191">northeast</cx:pt>
          <cx:pt idx="1192">northeast</cx:pt>
          <cx:pt idx="1193">northwest</cx:pt>
          <cx:pt idx="1194">northwest</cx:pt>
          <cx:pt idx="1195">northwest</cx:pt>
          <cx:pt idx="1196">northwest</cx:pt>
          <cx:pt idx="1197">southeast</cx:pt>
          <cx:pt idx="1198">northwest</cx:pt>
          <cx:pt idx="1199">southwest</cx:pt>
          <cx:pt idx="1200">northwest</cx:pt>
          <cx:pt idx="1201">northwest</cx:pt>
          <cx:pt idx="1202">northwest</cx:pt>
          <cx:pt idx="1203">northeast</cx:pt>
          <cx:pt idx="1204">southeast</cx:pt>
          <cx:pt idx="1205">northwest</cx:pt>
          <cx:pt idx="1206">southwest</cx:pt>
          <cx:pt idx="1207">southwest</cx:pt>
          <cx:pt idx="1208">northeast</cx:pt>
          <cx:pt idx="1209">southwest</cx:pt>
          <cx:pt idx="1210">northwest</cx:pt>
          <cx:pt idx="1211">southeast</cx:pt>
          <cx:pt idx="1212">northeast</cx:pt>
          <cx:pt idx="1213">southwest</cx:pt>
          <cx:pt idx="1214">northwest</cx:pt>
          <cx:pt idx="1215">northeast</cx:pt>
          <cx:pt idx="1216">southeast</cx:pt>
          <cx:pt idx="1217">southeast</cx:pt>
          <cx:pt idx="1218">southwest</cx:pt>
          <cx:pt idx="1219">northwest</cx:pt>
          <cx:pt idx="1220">northeast</cx:pt>
          <cx:pt idx="1221">southeast</cx:pt>
          <cx:pt idx="1222">southeast</cx:pt>
          <cx:pt idx="1223">southeast</cx:pt>
          <cx:pt idx="1224">northeast</cx:pt>
          <cx:pt idx="1225">southeast</cx:pt>
          <cx:pt idx="1226">northeast</cx:pt>
          <cx:pt idx="1227">southeast</cx:pt>
          <cx:pt idx="1228">southeast</cx:pt>
          <cx:pt idx="1229">northeast</cx:pt>
          <cx:pt idx="1230">northwest</cx:pt>
          <cx:pt idx="1231">southwest</cx:pt>
          <cx:pt idx="1232">northwest</cx:pt>
          <cx:pt idx="1233">southwest</cx:pt>
          <cx:pt idx="1234">southeast</cx:pt>
          <cx:pt idx="1235">northwest</cx:pt>
          <cx:pt idx="1236">northeast</cx:pt>
          <cx:pt idx="1237">northwest</cx:pt>
          <cx:pt idx="1238">northeast</cx:pt>
          <cx:pt idx="1239">southeast</cx:pt>
          <cx:pt idx="1240">southeast</cx:pt>
          <cx:pt idx="1241">southeast</cx:pt>
          <cx:pt idx="1242">northwest</cx:pt>
          <cx:pt idx="1243">southeast</cx:pt>
          <cx:pt idx="1244">southeast</cx:pt>
          <cx:pt idx="1245">southwest</cx:pt>
          <cx:pt idx="1246">southwest</cx:pt>
          <cx:pt idx="1247">southwest</cx:pt>
          <cx:pt idx="1248">southeast</cx:pt>
          <cx:pt idx="1249">northeast</cx:pt>
          <cx:pt idx="1250">northeast</cx:pt>
          <cx:pt idx="1251">southwest</cx:pt>
          <cx:pt idx="1252">southwest</cx:pt>
          <cx:pt idx="1253">southwest</cx:pt>
          <cx:pt idx="1254">southeast</cx:pt>
          <cx:pt idx="1255">southwest</cx:pt>
          <cx:pt idx="1256">northwest</cx:pt>
          <cx:pt idx="1257">northwest</cx:pt>
          <cx:pt idx="1258">northwest</cx:pt>
          <cx:pt idx="1259">northeast</cx:pt>
          <cx:pt idx="1260">northeast</cx:pt>
          <cx:pt idx="1261">southwest</cx:pt>
          <cx:pt idx="1262">southeast</cx:pt>
          <cx:pt idx="1263">southwest</cx:pt>
          <cx:pt idx="1264">northeast</cx:pt>
          <cx:pt idx="1265">southeast</cx:pt>
          <cx:pt idx="1266">southwest</cx:pt>
          <cx:pt idx="1267">northeast</cx:pt>
          <cx:pt idx="1268">southwest</cx:pt>
          <cx:pt idx="1269">southwest</cx:pt>
          <cx:pt idx="1270">northwest</cx:pt>
          <cx:pt idx="1271">northwest</cx:pt>
          <cx:pt idx="1272">southeast</cx:pt>
          <cx:pt idx="1273">southeast</cx:pt>
          <cx:pt idx="1274">southeast</cx:pt>
          <cx:pt idx="1275">southwest</cx:pt>
          <cx:pt idx="1276">northeast</cx:pt>
          <cx:pt idx="1277">northwest</cx:pt>
          <cx:pt idx="1278">northeast</cx:pt>
          <cx:pt idx="1279">northwest</cx:pt>
          <cx:pt idx="1280">southeast</cx:pt>
          <cx:pt idx="1281">northwest</cx:pt>
          <cx:pt idx="1282">northeast</cx:pt>
          <cx:pt idx="1283">southeast</cx:pt>
          <cx:pt idx="1284">southwest</cx:pt>
          <cx:pt idx="1285">northeast</cx:pt>
          <cx:pt idx="1286">northeast</cx:pt>
          <cx:pt idx="1287">southwest</cx:pt>
          <cx:pt idx="1288">southwest</cx:pt>
          <cx:pt idx="1289">southeast</cx:pt>
          <cx:pt idx="1290">northeast</cx:pt>
          <cx:pt idx="1291">southwest</cx:pt>
          <cx:pt idx="1292">southeast</cx:pt>
          <cx:pt idx="1293">northwest</cx:pt>
          <cx:pt idx="1294">northeast</cx:pt>
          <cx:pt idx="1295">southwest</cx:pt>
          <cx:pt idx="1296">northeast</cx:pt>
          <cx:pt idx="1297">southeast</cx:pt>
          <cx:pt idx="1298">northwest</cx:pt>
          <cx:pt idx="1299">northwest</cx:pt>
          <cx:pt idx="1300">southeast</cx:pt>
          <cx:pt idx="1301">northwest</cx:pt>
          <cx:pt idx="1302">southwest</cx:pt>
          <cx:pt idx="1303">southwest</cx:pt>
          <cx:pt idx="1304">northeast</cx:pt>
          <cx:pt idx="1305">southeast</cx:pt>
          <cx:pt idx="1306">northeast</cx:pt>
          <cx:pt idx="1307">northwest</cx:pt>
          <cx:pt idx="1308">southwest</cx:pt>
          <cx:pt idx="1309">southwest</cx:pt>
          <cx:pt idx="1310">northwest</cx:pt>
          <cx:pt idx="1311">northwest</cx:pt>
          <cx:pt idx="1312">southwest</cx:pt>
          <cx:pt idx="1313">southwest</cx:pt>
          <cx:pt idx="1314">northwest</cx:pt>
          <cx:pt idx="1315">northeast</cx:pt>
          <cx:pt idx="1316">southwest</cx:pt>
          <cx:pt idx="1317">southeast</cx:pt>
          <cx:pt idx="1318">northeast</cx:pt>
          <cx:pt idx="1319">northwest</cx:pt>
          <cx:pt idx="1320">northwest</cx:pt>
          <cx:pt idx="1321">northeast</cx:pt>
          <cx:pt idx="1322">southeast</cx:pt>
          <cx:pt idx="1323">southeast</cx:pt>
          <cx:pt idx="1324">northwest</cx:pt>
          <cx:pt idx="1325">northeast</cx:pt>
          <cx:pt idx="1326">northeast</cx:pt>
          <cx:pt idx="1327">southeast</cx:pt>
          <cx:pt idx="1328">northeast</cx:pt>
          <cx:pt idx="1329">southwest</cx:pt>
          <cx:pt idx="1330">southeast</cx:pt>
          <cx:pt idx="1331">southwest</cx:pt>
          <cx:pt idx="1332">southwest</cx:pt>
          <cx:pt idx="1333">northwest</cx:pt>
          <cx:pt idx="1334">northeast</cx:pt>
          <cx:pt idx="1335">southeast</cx:pt>
          <cx:pt idx="1336">southwest</cx:pt>
          <cx:pt idx="1337">northwest</cx:pt>
        </cx:lvl>
      </cx:strDim>
      <cx:numDim type="val">
        <cx:f>'Visual 2'!$G$2:$G$1339</cx:f>
        <cx:lvl ptCount="1338" formatCode="Standard">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txData>
          <cx:v>Charges by region</cx:v>
        </cx:txData>
      </cx:tx>
      <cx:txPr>
        <a:bodyPr spcFirstLastPara="1" vertOverflow="ellipsis" horzOverflow="overflow" wrap="square" lIns="0" tIns="0" rIns="0" bIns="0" anchor="ctr" anchorCtr="1"/>
        <a:lstStyle/>
        <a:p>
          <a:pPr algn="ctr" rtl="0">
            <a:defRPr sz="2000" b="1"/>
          </a:pPr>
          <a:r>
            <a:rPr lang="en-GB" sz="2000" b="1" i="0" u="none" strike="noStrike" baseline="0">
              <a:solidFill>
                <a:sysClr val="windowText" lastClr="000000">
                  <a:lumMod val="65000"/>
                  <a:lumOff val="35000"/>
                </a:sysClr>
              </a:solidFill>
              <a:latin typeface="Calibri" panose="020F0502020204030204"/>
            </a:rPr>
            <a:t>Charges by region</a:t>
          </a:r>
        </a:p>
      </cx:txPr>
    </cx:title>
    <cx:plotArea>
      <cx:plotAreaRegion>
        <cx:series layoutId="boxWhisker" uniqueId="{D89638EF-44BB-714F-A6C4-BDB301AAE1EA}">
          <cx:tx>
            <cx:txData>
              <cx:f>'Visual 2'!$G$1</cx:f>
              <cx:v>charges</cx:v>
            </cx:txData>
          </cx:tx>
          <cx:spPr>
            <a:solidFill>
              <a:schemeClr val="accent6">
                <a:lumMod val="40000"/>
                <a:lumOff val="60000"/>
              </a:schemeClr>
            </a:solidFill>
          </cx:spPr>
          <cx:dataId val="0"/>
          <cx:layoutPr>
            <cx:visibility meanLine="1"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sz="1600"/>
            </a:pPr>
            <a:endParaRPr lang="en-GB" sz="1600" b="0" i="0" u="none" strike="noStrike" baseline="0">
              <a:solidFill>
                <a:sysClr val="windowText" lastClr="000000">
                  <a:lumMod val="65000"/>
                  <a:lumOff val="35000"/>
                </a:sys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600"/>
            </a:pPr>
            <a:endParaRPr lang="en-GB" sz="1600" b="0" i="0" u="none" strike="noStrike" baseline="0">
              <a:solidFill>
                <a:sysClr val="windowText" lastClr="000000">
                  <a:lumMod val="65000"/>
                  <a:lumOff val="35000"/>
                </a:sysClr>
              </a:solidFill>
              <a:latin typeface="Calibri" panose="020F0502020204030204"/>
            </a:endParaRPr>
          </a:p>
        </cx:txPr>
      </cx:axis>
    </cx:plotArea>
  </cx:chart>
  <cx:spPr>
    <a:solidFill>
      <a:schemeClr val="bg1"/>
    </a:solidFill>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'Visual 2'!$E$2:$E$1339</cx:f>
        <cx:lvl ptCount="1338">
          <cx:pt idx="0">yes</cx:pt>
          <cx:pt idx="1">no</cx:pt>
          <cx:pt idx="2">no</cx:pt>
          <cx:pt idx="3">no</cx:pt>
          <cx:pt idx="4">no</cx:pt>
          <cx:pt idx="5">no</cx:pt>
          <cx:pt idx="6">no</cx:pt>
          <cx:pt idx="7">no</cx:pt>
          <cx:pt idx="8">no</cx:pt>
          <cx:pt idx="9">no</cx:pt>
          <cx:pt idx="10">no</cx:pt>
          <cx:pt idx="11">yes</cx:pt>
          <cx:pt idx="12">no</cx:pt>
          <cx:pt idx="13">no</cx:pt>
          <cx:pt idx="14">yes</cx:pt>
          <cx:pt idx="15">no</cx:pt>
          <cx:pt idx="16">no</cx:pt>
          <cx:pt idx="17">no</cx:pt>
          <cx:pt idx="18">no</cx:pt>
          <cx:pt idx="19">yes</cx:pt>
          <cx:pt idx="20">no</cx:pt>
          <cx:pt idx="21">no</cx:pt>
          <cx:pt idx="22">no</cx:pt>
          <cx:pt idx="23">yes</cx:pt>
          <cx:pt idx="24">no</cx:pt>
          <cx:pt idx="25">no</cx:pt>
          <cx:pt idx="26">no</cx:pt>
          <cx:pt idx="27">no</cx:pt>
          <cx:pt idx="28">no</cx:pt>
          <cx:pt idx="29">yes</cx:pt>
          <cx:pt idx="30">yes</cx:pt>
          <cx:pt idx="31">no</cx:pt>
          <cx:pt idx="32">no</cx:pt>
          <cx:pt idx="33">no</cx:pt>
          <cx:pt idx="34">yes</cx:pt>
          <cx:pt idx="35">no</cx:pt>
          <cx:pt idx="36">no</cx:pt>
          <cx:pt idx="37">no</cx:pt>
          <cx:pt idx="38">yes</cx:pt>
          <cx:pt idx="39">yes</cx:pt>
          <cx:pt idx="40">no</cx:pt>
          <cx:pt idx="41">no</cx:pt>
          <cx:pt idx="42">no</cx:pt>
          <cx:pt idx="43">no</cx:pt>
          <cx:pt idx="44">no</cx:pt>
          <cx:pt idx="45">no</cx:pt>
          <cx:pt idx="46">no</cx:pt>
          <cx:pt idx="47">no</cx:pt>
          <cx:pt idx="48">no</cx:pt>
          <cx:pt idx="49">yes</cx:pt>
          <cx:pt idx="50">no</cx:pt>
          <cx:pt idx="51">no</cx:pt>
          <cx:pt idx="52">yes</cx:pt>
          <cx:pt idx="53">yes</cx:pt>
          <cx:pt idx="54">no</cx:pt>
          <cx:pt idx="55">yes</cx:pt>
          <cx:pt idx="56">no</cx:pt>
          <cx:pt idx="57">yes</cx:pt>
          <cx:pt idx="58">yes</cx:pt>
          <cx:pt idx="59">no</cx:pt>
          <cx:pt idx="60">no</cx:pt>
          <cx:pt idx="61">no</cx:pt>
          <cx:pt idx="62">no</cx:pt>
          <cx:pt idx="63">no</cx:pt>
          <cx:pt idx="64">yes</cx:pt>
          <cx:pt idx="65">no</cx:pt>
          <cx:pt idx="66">no</cx:pt>
          <cx:pt idx="67">no</cx:pt>
          <cx:pt idx="68">no</cx:pt>
          <cx:pt idx="69">yes</cx:pt>
          <cx:pt idx="70">yes</cx:pt>
          <cx:pt idx="71">no</cx:pt>
          <cx:pt idx="72">no</cx:pt>
          <cx:pt idx="73">no</cx:pt>
          <cx:pt idx="74">no</cx:pt>
          <cx:pt idx="75">no</cx:pt>
          <cx:pt idx="76">no</cx:pt>
          <cx:pt idx="77">no</cx:pt>
          <cx:pt idx="78">no</cx:pt>
          <cx:pt idx="79">no</cx:pt>
          <cx:pt idx="80">no</cx:pt>
          <cx:pt idx="81">no</cx:pt>
          <cx:pt idx="82">yes</cx:pt>
          <cx:pt idx="83">no</cx:pt>
          <cx:pt idx="84">yes</cx:pt>
          <cx:pt idx="85">yes</cx:pt>
          <cx:pt idx="86">yes</cx:pt>
          <cx:pt idx="87">no</cx:pt>
          <cx:pt idx="88">no</cx:pt>
          <cx:pt idx="89">no</cx:pt>
          <cx:pt idx="90">no</cx:pt>
          <cx:pt idx="91">no</cx:pt>
          <cx:pt idx="92">yes</cx:pt>
          <cx:pt idx="93">no</cx:pt>
          <cx:pt idx="94">yes</cx:pt>
          <cx:pt idx="95">no</cx:pt>
          <cx:pt idx="96">no</cx:pt>
          <cx:pt idx="97">no</cx:pt>
          <cx:pt idx="98">yes</cx:pt>
          <cx:pt idx="99">yes</cx:pt>
          <cx:pt idx="100">no</cx:pt>
          <cx:pt idx="101">no</cx:pt>
          <cx:pt idx="102">no</cx:pt>
          <cx:pt idx="103">yes</cx:pt>
          <cx:pt idx="104">no</cx:pt>
          <cx:pt idx="105">yes</cx:pt>
          <cx:pt idx="106">no</cx:pt>
          <cx:pt idx="107">no</cx:pt>
          <cx:pt idx="108">no</cx:pt>
          <cx:pt idx="109">yes</cx:pt>
          <cx:pt idx="110">no</cx:pt>
          <cx:pt idx="111">no</cx:pt>
          <cx:pt idx="112">no</cx:pt>
          <cx:pt idx="113">no</cx:pt>
          <cx:pt idx="114">no</cx:pt>
          <cx:pt idx="115">no</cx:pt>
          <cx:pt idx="116">no</cx:pt>
          <cx:pt idx="117">yes</cx:pt>
          <cx:pt idx="118">no</cx:pt>
          <cx:pt idx="119">no</cx:pt>
          <cx:pt idx="120">no</cx:pt>
          <cx:pt idx="121">no</cx:pt>
          <cx:pt idx="122">no</cx:pt>
          <cx:pt idx="123">yes</cx:pt>
          <cx:pt idx="124">no</cx:pt>
          <cx:pt idx="125">no</cx:pt>
          <cx:pt idx="126">yes</cx:pt>
          <cx:pt idx="127">no</cx:pt>
          <cx:pt idx="128">yes</cx:pt>
          <cx:pt idx="129">no</cx:pt>
          <cx:pt idx="130">no</cx:pt>
          <cx:pt idx="131">no</cx:pt>
          <cx:pt idx="132">no</cx:pt>
          <cx:pt idx="133">no</cx:pt>
          <cx:pt idx="134">no</cx:pt>
          <cx:pt idx="135">no</cx:pt>
          <cx:pt idx="136">no</cx:pt>
          <cx:pt idx="137">no</cx:pt>
          <cx:pt idx="138">no</cx:pt>
          <cx:pt idx="139">no</cx:pt>
          <cx:pt idx="140">no</cx:pt>
          <cx:pt idx="141">no</cx:pt>
          <cx:pt idx="142">yes</cx:pt>
          <cx:pt idx="143">no</cx:pt>
          <cx:pt idx="144">yes</cx:pt>
          <cx:pt idx="145">no</cx:pt>
          <cx:pt idx="146">yes</cx:pt>
          <cx:pt idx="147">no</cx:pt>
          <cx:pt idx="148">no</cx:pt>
          <cx:pt idx="149">no</cx:pt>
          <cx:pt idx="150">no</cx:pt>
          <cx:pt idx="151">no</cx:pt>
          <cx:pt idx="152">no</cx:pt>
          <cx:pt idx="153">yes</cx:pt>
          <cx:pt idx="154">no</cx:pt>
          <cx:pt idx="155">no</cx:pt>
          <cx:pt idx="156">yes</cx:pt>
          <cx:pt idx="157">yes</cx:pt>
          <cx:pt idx="158">yes</cx:pt>
          <cx:pt idx="159">no</cx:pt>
          <cx:pt idx="160">yes</cx:pt>
          <cx:pt idx="161">yes</cx:pt>
          <cx:pt idx="162">no</cx:pt>
          <cx:pt idx="163">no</cx:pt>
          <cx:pt idx="164">no</cx:pt>
          <cx:pt idx="165">no</cx:pt>
          <cx:pt idx="166">no</cx:pt>
          <cx:pt idx="167">no</cx:pt>
          <cx:pt idx="168">no</cx:pt>
          <cx:pt idx="169">no</cx:pt>
          <cx:pt idx="170">no</cx:pt>
          <cx:pt idx="171">no</cx:pt>
          <cx:pt idx="172">no</cx:pt>
          <cx:pt idx="173">no</cx:pt>
          <cx:pt idx="174">no</cx:pt>
          <cx:pt idx="175">yes</cx:pt>
          <cx:pt idx="176">no</cx:pt>
          <cx:pt idx="177">no</cx:pt>
          <cx:pt idx="178">no</cx:pt>
          <cx:pt idx="179">no</cx:pt>
          <cx:pt idx="180">no</cx:pt>
          <cx:pt idx="181">no</cx:pt>
          <cx:pt idx="182">no</cx:pt>
          <cx:pt idx="183">no</cx:pt>
          <cx:pt idx="184">no</cx:pt>
          <cx:pt idx="185">yes</cx:pt>
          <cx:pt idx="186">no</cx:pt>
          <cx:pt idx="187">no</cx:pt>
          <cx:pt idx="188">no</cx:pt>
          <cx:pt idx="189">no</cx:pt>
          <cx:pt idx="190">no</cx:pt>
          <cx:pt idx="191">no</cx:pt>
          <cx:pt idx="192">no</cx:pt>
          <cx:pt idx="193">no</cx:pt>
          <cx:pt idx="194">no</cx:pt>
          <cx:pt idx="195">no</cx:pt>
          <cx:pt idx="196">no</cx:pt>
          <cx:pt idx="197">no</cx:pt>
          <cx:pt idx="198">no</cx:pt>
          <cx:pt idx="199">no</cx:pt>
          <cx:pt idx="200">no</cx:pt>
          <cx:pt idx="201">no</cx:pt>
          <cx:pt idx="202">no</cx:pt>
          <cx:pt idx="203">yes</cx:pt>
          <cx:pt idx="204">no</cx:pt>
          <cx:pt idx="205">no</cx:pt>
          <cx:pt idx="206">no</cx:pt>
          <cx:pt idx="207">yes</cx:pt>
          <cx:pt idx="208">no</cx:pt>
          <cx:pt idx="209">no</cx:pt>
          <cx:pt idx="210">no</cx:pt>
          <cx:pt idx="211">no</cx:pt>
          <cx:pt idx="212">no</cx:pt>
          <cx:pt idx="213">no</cx:pt>
          <cx:pt idx="214">no</cx:pt>
          <cx:pt idx="215">no</cx:pt>
          <cx:pt idx="216">no</cx:pt>
          <cx:pt idx="217">no</cx:pt>
          <cx:pt idx="218">no</cx:pt>
          <cx:pt idx="219">no</cx:pt>
          <cx:pt idx="220">no</cx:pt>
          <cx:pt idx="221">no</cx:pt>
          <cx:pt idx="222">no</cx:pt>
          <cx:pt idx="223">yes</cx:pt>
          <cx:pt idx="224">yes</cx:pt>
          <cx:pt idx="225">no</cx:pt>
          <cx:pt idx="226">no</cx:pt>
          <cx:pt idx="227">no</cx:pt>
          <cx:pt idx="228">no</cx:pt>
          <cx:pt idx="229">no</cx:pt>
          <cx:pt idx="230">no</cx:pt>
          <cx:pt idx="231">no</cx:pt>
          <cx:pt idx="232">no</cx:pt>
          <cx:pt idx="233">no</cx:pt>
          <cx:pt idx="234">no</cx:pt>
          <cx:pt idx="235">yes</cx:pt>
          <cx:pt idx="236">no</cx:pt>
          <cx:pt idx="237">no</cx:pt>
          <cx:pt idx="238">yes</cx:pt>
          <cx:pt idx="239">no</cx:pt>
          <cx:pt idx="240">yes</cx:pt>
          <cx:pt idx="241">no</cx:pt>
          <cx:pt idx="242">no</cx:pt>
          <cx:pt idx="243">no</cx:pt>
          <cx:pt idx="244">yes</cx:pt>
          <cx:pt idx="245">no</cx:pt>
          <cx:pt idx="246">no</cx:pt>
          <cx:pt idx="247">no</cx:pt>
          <cx:pt idx="248">no</cx:pt>
          <cx:pt idx="249">no</cx:pt>
          <cx:pt idx="250">yes</cx:pt>
          <cx:pt idx="251">yes</cx:pt>
          <cx:pt idx="252">yes</cx:pt>
          <cx:pt idx="253">no</cx:pt>
          <cx:pt idx="254">yes</cx:pt>
          <cx:pt idx="255">no</cx:pt>
          <cx:pt idx="256">yes</cx:pt>
          <cx:pt idx="257">no</cx:pt>
          <cx:pt idx="258">no</cx:pt>
          <cx:pt idx="259">yes</cx:pt>
          <cx:pt idx="260">no</cx:pt>
          <cx:pt idx="261">yes</cx:pt>
          <cx:pt idx="262">yes</cx:pt>
          <cx:pt idx="263">yes</cx:pt>
          <cx:pt idx="264">no</cx:pt>
          <cx:pt idx="265">yes</cx:pt>
          <cx:pt idx="266">yes</cx:pt>
          <cx:pt idx="267">no</cx:pt>
          <cx:pt idx="268">no</cx:pt>
          <cx:pt idx="269">no</cx:pt>
          <cx:pt idx="270">no</cx:pt>
          <cx:pt idx="271">yes</cx:pt>
          <cx:pt idx="272">no</cx:pt>
          <cx:pt idx="273">no</cx:pt>
          <cx:pt idx="274">no</cx:pt>
          <cx:pt idx="275">no</cx:pt>
          <cx:pt idx="276">no</cx:pt>
          <cx:pt idx="277">no</cx:pt>
          <cx:pt idx="278">no</cx:pt>
          <cx:pt idx="279">no</cx:pt>
          <cx:pt idx="280">yes</cx:pt>
          <cx:pt idx="281">yes</cx:pt>
          <cx:pt idx="282">no</cx:pt>
          <cx:pt idx="283">no</cx:pt>
          <cx:pt idx="284">no</cx:pt>
          <cx:pt idx="285">no</cx:pt>
          <cx:pt idx="286">no</cx:pt>
          <cx:pt idx="287">no</cx:pt>
          <cx:pt idx="288">yes</cx:pt>
          <cx:pt idx="289">no</cx:pt>
          <cx:pt idx="290">no</cx:pt>
          <cx:pt idx="291">no</cx:pt>
          <cx:pt idx="292">yes</cx:pt>
          <cx:pt idx="293">no</cx:pt>
          <cx:pt idx="294">no</cx:pt>
          <cx:pt idx="295">no</cx:pt>
          <cx:pt idx="296">yes</cx:pt>
          <cx:pt idx="297">yes</cx:pt>
          <cx:pt idx="298">yes</cx:pt>
          <cx:pt idx="299">no</cx:pt>
          <cx:pt idx="300">no</cx:pt>
          <cx:pt idx="301">yes</cx:pt>
          <cx:pt idx="302">no</cx:pt>
          <cx:pt idx="303">no</cx:pt>
          <cx:pt idx="304">no</cx:pt>
          <cx:pt idx="305">no</cx:pt>
          <cx:pt idx="306">no</cx:pt>
          <cx:pt idx="307">no</cx:pt>
          <cx:pt idx="308">no</cx:pt>
          <cx:pt idx="309">no</cx:pt>
          <cx:pt idx="310">no</cx:pt>
          <cx:pt idx="311">no</cx:pt>
          <cx:pt idx="312">yes</cx:pt>
          <cx:pt idx="313">no</cx:pt>
          <cx:pt idx="314">yes</cx:pt>
          <cx:pt idx="315">no</cx:pt>
          <cx:pt idx="316">no</cx:pt>
          <cx:pt idx="317">no</cx:pt>
          <cx:pt idx="318">no</cx:pt>
          <cx:pt idx="319">no</cx:pt>
          <cx:pt idx="320">no</cx:pt>
          <cx:pt idx="321">no</cx:pt>
          <cx:pt idx="322">yes</cx:pt>
          <cx:pt idx="323">no</cx:pt>
          <cx:pt idx="324">no</cx:pt>
          <cx:pt idx="325">no</cx:pt>
          <cx:pt idx="326">no</cx:pt>
          <cx:pt idx="327">yes</cx:pt>
          <cx:pt idx="328">yes</cx:pt>
          <cx:pt idx="329">no</cx:pt>
          <cx:pt idx="330">yes</cx:pt>
          <cx:pt idx="331">yes</cx:pt>
          <cx:pt idx="332">no</cx:pt>
          <cx:pt idx="333">no</cx:pt>
          <cx:pt idx="334">no</cx:pt>
          <cx:pt idx="335">no</cx:pt>
          <cx:pt idx="336">no</cx:pt>
          <cx:pt idx="337">no</cx:pt>
          <cx:pt idx="338">yes</cx:pt>
          <cx:pt idx="339">no</cx:pt>
          <cx:pt idx="340">no</cx:pt>
          <cx:pt idx="341">no</cx:pt>
          <cx:pt idx="342">no</cx:pt>
          <cx:pt idx="343">no</cx:pt>
          <cx:pt idx="344">no</cx:pt>
          <cx:pt idx="345">no</cx:pt>
          <cx:pt idx="346">no</cx:pt>
          <cx:pt idx="347">no</cx:pt>
          <cx:pt idx="348">no</cx:pt>
          <cx:pt idx="349">no</cx:pt>
          <cx:pt idx="350">no</cx:pt>
          <cx:pt idx="351">no</cx:pt>
          <cx:pt idx="352">no</cx:pt>
          <cx:pt idx="353">no</cx:pt>
          <cx:pt idx="354">no</cx:pt>
          <cx:pt idx="355">no</cx:pt>
          <cx:pt idx="356">no</cx:pt>
          <cx:pt idx="357">no</cx:pt>
          <cx:pt idx="358">no</cx:pt>
          <cx:pt idx="359">no</cx:pt>
          <cx:pt idx="360">no</cx:pt>
          <cx:pt idx="361">no</cx:pt>
          <cx:pt idx="362">yes</cx:pt>
          <cx:pt idx="363">no</cx:pt>
          <cx:pt idx="364">no</cx:pt>
          <cx:pt idx="365">no</cx:pt>
          <cx:pt idx="366">no</cx:pt>
          <cx:pt idx="367">no</cx:pt>
          <cx:pt idx="368">no</cx:pt>
          <cx:pt idx="369">no</cx:pt>
          <cx:pt idx="370">no</cx:pt>
          <cx:pt idx="371">no</cx:pt>
          <cx:pt idx="372">no</cx:pt>
          <cx:pt idx="373">yes</cx:pt>
          <cx:pt idx="374">no</cx:pt>
          <cx:pt idx="375">yes</cx:pt>
          <cx:pt idx="376">yes</cx:pt>
          <cx:pt idx="377">yes</cx:pt>
          <cx:pt idx="378">no</cx:pt>
          <cx:pt idx="379">no</cx:pt>
          <cx:pt idx="380">yes</cx:pt>
          <cx:pt idx="381">yes</cx:pt>
          <cx:pt idx="382">no</cx:pt>
          <cx:pt idx="383">no</cx:pt>
          <cx:pt idx="384">no</cx:pt>
          <cx:pt idx="385">no</cx:pt>
          <cx:pt idx="386">no</cx:pt>
          <cx:pt idx="387">no</cx:pt>
          <cx:pt idx="388">no</cx:pt>
          <cx:pt idx="389">no</cx:pt>
          <cx:pt idx="390">no</cx:pt>
          <cx:pt idx="391">no</cx:pt>
          <cx:pt idx="392">no</cx:pt>
          <cx:pt idx="393">no</cx:pt>
          <cx:pt idx="394">no</cx:pt>
          <cx:pt idx="395">no</cx:pt>
          <cx:pt idx="396">no</cx:pt>
          <cx:pt idx="397">no</cx:pt>
          <cx:pt idx="398">no</cx:pt>
          <cx:pt idx="399">no</cx:pt>
          <cx:pt idx="400">no</cx:pt>
          <cx:pt idx="401">no</cx:pt>
          <cx:pt idx="402">no</cx:pt>
          <cx:pt idx="403">no</cx:pt>
          <cx:pt idx="404">no</cx:pt>
          <cx:pt idx="405">no</cx:pt>
          <cx:pt idx="406">no</cx:pt>
          <cx:pt idx="407">no</cx:pt>
          <cx:pt idx="408">no</cx:pt>
          <cx:pt idx="409">no</cx:pt>
          <cx:pt idx="410">no</cx:pt>
          <cx:pt idx="411">yes</cx:pt>
          <cx:pt idx="412">yes</cx:pt>
          <cx:pt idx="413">no</cx:pt>
          <cx:pt idx="414">no</cx:pt>
          <cx:pt idx="415">no</cx:pt>
          <cx:pt idx="416">no</cx:pt>
          <cx:pt idx="417">yes</cx:pt>
          <cx:pt idx="418">no</cx:pt>
          <cx:pt idx="419">yes</cx:pt>
          <cx:pt idx="420">yes</cx:pt>
          <cx:pt idx="421">yes</cx:pt>
          <cx:pt idx="422">yes</cx:pt>
          <cx:pt idx="423">no</cx:pt>
          <cx:pt idx="424">no</cx:pt>
          <cx:pt idx="425">no</cx:pt>
          <cx:pt idx="426">no</cx:pt>
          <cx:pt idx="427">no</cx:pt>
          <cx:pt idx="428">no</cx:pt>
          <cx:pt idx="429">no</cx:pt>
          <cx:pt idx="430">no</cx:pt>
          <cx:pt idx="431">no</cx:pt>
          <cx:pt idx="432">no</cx:pt>
          <cx:pt idx="433">no</cx:pt>
          <cx:pt idx="434">no</cx:pt>
          <cx:pt idx="435">no</cx:pt>
          <cx:pt idx="436">no</cx:pt>
          <cx:pt idx="437">no</cx:pt>
          <cx:pt idx="438">no</cx:pt>
          <cx:pt idx="439">no</cx:pt>
          <cx:pt idx="440">no</cx:pt>
          <cx:pt idx="441">yes</cx:pt>
          <cx:pt idx="442">no</cx:pt>
          <cx:pt idx="443">no</cx:pt>
          <cx:pt idx="444">yes</cx:pt>
          <cx:pt idx="445">no</cx:pt>
          <cx:pt idx="446">no</cx:pt>
          <cx:pt idx="447">no</cx:pt>
          <cx:pt idx="448">no</cx:pt>
          <cx:pt idx="449">no</cx:pt>
          <cx:pt idx="450">no</cx:pt>
          <cx:pt idx="451">no</cx:pt>
          <cx:pt idx="452">no</cx:pt>
          <cx:pt idx="453">no</cx:pt>
          <cx:pt idx="454">no</cx:pt>
          <cx:pt idx="455">no</cx:pt>
          <cx:pt idx="456">no</cx:pt>
          <cx:pt idx="457">no</cx:pt>
          <cx:pt idx="458">no</cx:pt>
          <cx:pt idx="459">no</cx:pt>
          <cx:pt idx="460">no</cx:pt>
          <cx:pt idx="461">yes</cx:pt>
          <cx:pt idx="462">no</cx:pt>
          <cx:pt idx="463">no</cx:pt>
          <cx:pt idx="464">no</cx:pt>
          <cx:pt idx="465">yes</cx:pt>
          <cx:pt idx="466">no</cx:pt>
          <cx:pt idx="467">no</cx:pt>
          <cx:pt idx="468">no</cx:pt>
          <cx:pt idx="469">no</cx:pt>
          <cx:pt idx="470">no</cx:pt>
          <cx:pt idx="471">no</cx:pt>
          <cx:pt idx="472">no</cx:pt>
          <cx:pt idx="473">no</cx:pt>
          <cx:pt idx="474">yes</cx:pt>
          <cx:pt idx="475">yes</cx:pt>
          <cx:pt idx="476">yes</cx:pt>
          <cx:pt idx="477">no</cx:pt>
          <cx:pt idx="478">no</cx:pt>
          <cx:pt idx="479">no</cx:pt>
          <cx:pt idx="480">no</cx:pt>
          <cx:pt idx="481">no</cx:pt>
          <cx:pt idx="482">no</cx:pt>
          <cx:pt idx="483">no</cx:pt>
          <cx:pt idx="484">no</cx:pt>
          <cx:pt idx="485">no</cx:pt>
          <cx:pt idx="486">no</cx:pt>
          <cx:pt idx="487">no</cx:pt>
          <cx:pt idx="488">yes</cx:pt>
          <cx:pt idx="489">no</cx:pt>
          <cx:pt idx="490">no</cx:pt>
          <cx:pt idx="491">no</cx:pt>
          <cx:pt idx="492">no</cx:pt>
          <cx:pt idx="493">no</cx:pt>
          <cx:pt idx="494">yes</cx:pt>
          <cx:pt idx="495">no</cx:pt>
          <cx:pt idx="496">no</cx:pt>
          <cx:pt idx="497">no</cx:pt>
          <cx:pt idx="498">no</cx:pt>
          <cx:pt idx="499">no</cx:pt>
          <cx:pt idx="500">yes</cx:pt>
          <cx:pt idx="501">no</cx:pt>
          <cx:pt idx="502">yes</cx:pt>
          <cx:pt idx="503">yes</cx:pt>
          <cx:pt idx="504">no</cx:pt>
          <cx:pt idx="505">no</cx:pt>
          <cx:pt idx="506">no</cx:pt>
          <cx:pt idx="507">no</cx:pt>
          <cx:pt idx="508">no</cx:pt>
          <cx:pt idx="509">no</cx:pt>
          <cx:pt idx="510">no</cx:pt>
          <cx:pt idx="511">no</cx:pt>
          <cx:pt idx="512">no</cx:pt>
          <cx:pt idx="513">no</cx:pt>
          <cx:pt idx="514">yes</cx:pt>
          <cx:pt idx="515">no</cx:pt>
          <cx:pt idx="516">no</cx:pt>
          <cx:pt idx="517">no</cx:pt>
          <cx:pt idx="518">no</cx:pt>
          <cx:pt idx="519">no</cx:pt>
          <cx:pt idx="520">no</cx:pt>
          <cx:pt idx="521">no</cx:pt>
          <cx:pt idx="522">no</cx:pt>
          <cx:pt idx="523">no</cx:pt>
          <cx:pt idx="524">yes</cx:pt>
          <cx:pt idx="525">no</cx:pt>
          <cx:pt idx="526">no</cx:pt>
          <cx:pt idx="527">no</cx:pt>
          <cx:pt idx="528">no</cx:pt>
          <cx:pt idx="529">no</cx:pt>
          <cx:pt idx="530">yes</cx:pt>
          <cx:pt idx="531">no</cx:pt>
          <cx:pt idx="532">no</cx:pt>
          <cx:pt idx="533">no</cx:pt>
          <cx:pt idx="534">no</cx:pt>
          <cx:pt idx="535">no</cx:pt>
          <cx:pt idx="536">no</cx:pt>
          <cx:pt idx="537">no</cx:pt>
          <cx:pt idx="538">no</cx:pt>
          <cx:pt idx="539">no</cx:pt>
          <cx:pt idx="540">no</cx:pt>
          <cx:pt idx="541">no</cx:pt>
          <cx:pt idx="542">no</cx:pt>
          <cx:pt idx="543">yes</cx:pt>
          <cx:pt idx="544">no</cx:pt>
          <cx:pt idx="545">yes</cx:pt>
          <cx:pt idx="546">no</cx:pt>
          <cx:pt idx="547">no</cx:pt>
          <cx:pt idx="548">no</cx:pt>
          <cx:pt idx="549">yes</cx:pt>
          <cx:pt idx="550">no</cx:pt>
          <cx:pt idx="551">no</cx:pt>
          <cx:pt idx="552">no</cx:pt>
          <cx:pt idx="553">no</cx:pt>
          <cx:pt idx="554">no</cx:pt>
          <cx:pt idx="555">no</cx:pt>
          <cx:pt idx="556">no</cx:pt>
          <cx:pt idx="557">no</cx:pt>
          <cx:pt idx="558">yes</cx:pt>
          <cx:pt idx="559">no</cx:pt>
          <cx:pt idx="560">no</cx:pt>
          <cx:pt idx="561">no</cx:pt>
          <cx:pt idx="562">no</cx:pt>
          <cx:pt idx="563">no</cx:pt>
          <cx:pt idx="564">no</cx:pt>
          <cx:pt idx="565">no</cx:pt>
          <cx:pt idx="566">no</cx:pt>
          <cx:pt idx="567">no</cx:pt>
          <cx:pt idx="568">no</cx:pt>
          <cx:pt idx="569">yes</cx:pt>
          <cx:pt idx="570">no</cx:pt>
          <cx:pt idx="571">no</cx:pt>
          <cx:pt idx="572">no</cx:pt>
          <cx:pt idx="573">no</cx:pt>
          <cx:pt idx="574">no</cx:pt>
          <cx:pt idx="575">no</cx:pt>
          <cx:pt idx="576">no</cx:pt>
          <cx:pt idx="577">yes</cx:pt>
          <cx:pt idx="578">no</cx:pt>
          <cx:pt idx="579">no</cx:pt>
          <cx:pt idx="580">no</cx:pt>
          <cx:pt idx="581">no</cx:pt>
          <cx:pt idx="582">no</cx:pt>
          <cx:pt idx="583">no</cx:pt>
          <cx:pt idx="584">no</cx:pt>
          <cx:pt idx="585">no</cx:pt>
          <cx:pt idx="586">no</cx:pt>
          <cx:pt idx="587">yes</cx:pt>
          <cx:pt idx="588">no</cx:pt>
          <cx:pt idx="589">no</cx:pt>
          <cx:pt idx="590">no</cx:pt>
          <cx:pt idx="591">no</cx:pt>
          <cx:pt idx="592">no</cx:pt>
          <cx:pt idx="593">yes</cx:pt>
          <cx:pt idx="594">no</cx:pt>
          <cx:pt idx="595">no</cx:pt>
          <cx:pt idx="596">no</cx:pt>
          <cx:pt idx="597">no</cx:pt>
          <cx:pt idx="598">no</cx:pt>
          <cx:pt idx="599">no</cx:pt>
          <cx:pt idx="600">no</cx:pt>
          <cx:pt idx="601">no</cx:pt>
          <cx:pt idx="602">no</cx:pt>
          <cx:pt idx="603">no</cx:pt>
          <cx:pt idx="604">yes</cx:pt>
          <cx:pt idx="605">no</cx:pt>
          <cx:pt idx="606">no</cx:pt>
          <cx:pt idx="607">yes</cx:pt>
          <cx:pt idx="608">no</cx:pt>
          <cx:pt idx="609">yes</cx:pt>
          <cx:pt idx="610">no</cx:pt>
          <cx:pt idx="611">no</cx:pt>
          <cx:pt idx="612">no</cx:pt>
          <cx:pt idx="613">no</cx:pt>
          <cx:pt idx="614">no</cx:pt>
          <cx:pt idx="615">yes</cx:pt>
          <cx:pt idx="616">no</cx:pt>
          <cx:pt idx="617">yes</cx:pt>
          <cx:pt idx="618">yes</cx:pt>
          <cx:pt idx="619">no</cx:pt>
          <cx:pt idx="620">no</cx:pt>
          <cx:pt idx="621">yes</cx:pt>
          <cx:pt idx="622">no</cx:pt>
          <cx:pt idx="623">yes</cx:pt>
          <cx:pt idx="624">no</cx:pt>
          <cx:pt idx="625">no</cx:pt>
          <cx:pt idx="626">no</cx:pt>
          <cx:pt idx="627">no</cx:pt>
          <cx:pt idx="628">no</cx:pt>
          <cx:pt idx="629">yes</cx:pt>
          <cx:pt idx="630">no</cx:pt>
          <cx:pt idx="631">no</cx:pt>
          <cx:pt idx="632">no</cx:pt>
          <cx:pt idx="633">no</cx:pt>
          <cx:pt idx="634">no</cx:pt>
          <cx:pt idx="635">no</cx:pt>
          <cx:pt idx="636">no</cx:pt>
          <cx:pt idx="637">no</cx:pt>
          <cx:pt idx="638">yes</cx:pt>
          <cx:pt idx="639">no</cx:pt>
          <cx:pt idx="640">no</cx:pt>
          <cx:pt idx="641">yes</cx:pt>
          <cx:pt idx="642">no</cx:pt>
          <cx:pt idx="643">no</cx:pt>
          <cx:pt idx="644">no</cx:pt>
          <cx:pt idx="645">no</cx:pt>
          <cx:pt idx="646">no</cx:pt>
          <cx:pt idx="647">no</cx:pt>
          <cx:pt idx="648">no</cx:pt>
          <cx:pt idx="649">no</cx:pt>
          <cx:pt idx="650">no</cx:pt>
          <cx:pt idx="651">no</cx:pt>
          <cx:pt idx="652">no</cx:pt>
          <cx:pt idx="653">no</cx:pt>
          <cx:pt idx="654">no</cx:pt>
          <cx:pt idx="655">yes</cx:pt>
          <cx:pt idx="656">no</cx:pt>
          <cx:pt idx="657">no</cx:pt>
          <cx:pt idx="658">no</cx:pt>
          <cx:pt idx="659">no</cx:pt>
          <cx:pt idx="660">no</cx:pt>
          <cx:pt idx="661">no</cx:pt>
          <cx:pt idx="662">no</cx:pt>
          <cx:pt idx="663">no</cx:pt>
          <cx:pt idx="664">yes</cx:pt>
          <cx:pt idx="665">yes</cx:pt>
          <cx:pt idx="666">no</cx:pt>
          <cx:pt idx="667">yes</cx:pt>
          <cx:pt idx="668">yes</cx:pt>
          <cx:pt idx="669">no</cx:pt>
          <cx:pt idx="670">no</cx:pt>
          <cx:pt idx="671">no</cx:pt>
          <cx:pt idx="672">no</cx:pt>
          <cx:pt idx="673">no</cx:pt>
          <cx:pt idx="674">yes</cx:pt>
          <cx:pt idx="675">no</cx:pt>
          <cx:pt idx="676">no</cx:pt>
          <cx:pt idx="677">yes</cx:pt>
          <cx:pt idx="678">no</cx:pt>
          <cx:pt idx="679">no</cx:pt>
          <cx:pt idx="680">no</cx:pt>
          <cx:pt idx="681">no</cx:pt>
          <cx:pt idx="682">yes</cx:pt>
          <cx:pt idx="683">no</cx:pt>
          <cx:pt idx="684">no</cx:pt>
          <cx:pt idx="685">no</cx:pt>
          <cx:pt idx="686">no</cx:pt>
          <cx:pt idx="687">no</cx:pt>
          <cx:pt idx="688">no</cx:pt>
          <cx:pt idx="689">yes</cx:pt>
          <cx:pt idx="690">no</cx:pt>
          <cx:pt idx="691">no</cx:pt>
          <cx:pt idx="692">no</cx:pt>
          <cx:pt idx="693">no</cx:pt>
          <cx:pt idx="694">no</cx:pt>
          <cx:pt idx="695">no</cx:pt>
          <cx:pt idx="696">no</cx:pt>
          <cx:pt idx="697">yes</cx:pt>
          <cx:pt idx="698">no</cx:pt>
          <cx:pt idx="699">no</cx:pt>
          <cx:pt idx="700">no</cx:pt>
          <cx:pt idx="701">no</cx:pt>
          <cx:pt idx="702">no</cx:pt>
          <cx:pt idx="703">no</cx:pt>
          <cx:pt idx="704">no</cx:pt>
          <cx:pt idx="705">no</cx:pt>
          <cx:pt idx="706">yes</cx:pt>
          <cx:pt idx="707">no</cx:pt>
          <cx:pt idx="708">no</cx:pt>
          <cx:pt idx="709">no</cx:pt>
          <cx:pt idx="710">no</cx:pt>
          <cx:pt idx="711">no</cx:pt>
          <cx:pt idx="712">no</cx:pt>
          <cx:pt idx="713">no</cx:pt>
          <cx:pt idx="714">no</cx:pt>
          <cx:pt idx="715">no</cx:pt>
          <cx:pt idx="716">no</cx:pt>
          <cx:pt idx="717">no</cx:pt>
          <cx:pt idx="718">no</cx:pt>
          <cx:pt idx="719">no</cx:pt>
          <cx:pt idx="720">no</cx:pt>
          <cx:pt idx="721">no</cx:pt>
          <cx:pt idx="722">no</cx:pt>
          <cx:pt idx="723">no</cx:pt>
          <cx:pt idx="724">no</cx:pt>
          <cx:pt idx="725">yes</cx:pt>
          <cx:pt idx="726">no</cx:pt>
          <cx:pt idx="727">yes</cx:pt>
          <cx:pt idx="728">no</cx:pt>
          <cx:pt idx="729">no</cx:pt>
          <cx:pt idx="730">yes</cx:pt>
          <cx:pt idx="731">no</cx:pt>
          <cx:pt idx="732">no</cx:pt>
          <cx:pt idx="733">no</cx:pt>
          <cx:pt idx="734">no</cx:pt>
          <cx:pt idx="735">no</cx:pt>
          <cx:pt idx="736">yes</cx:pt>
          <cx:pt idx="737">no</cx:pt>
          <cx:pt idx="738">yes</cx:pt>
          <cx:pt idx="739">yes</cx:pt>
          <cx:pt idx="740">no</cx:pt>
          <cx:pt idx="741">yes</cx:pt>
          <cx:pt idx="742">yes</cx:pt>
          <cx:pt idx="743">no</cx:pt>
          <cx:pt idx="744">no</cx:pt>
          <cx:pt idx="745">no</cx:pt>
          <cx:pt idx="746">no</cx:pt>
          <cx:pt idx="747">no</cx:pt>
          <cx:pt idx="748">no</cx:pt>
          <cx:pt idx="749">no</cx:pt>
          <cx:pt idx="750">yes</cx:pt>
          <cx:pt idx="751">no</cx:pt>
          <cx:pt idx="752">no</cx:pt>
          <cx:pt idx="753">no</cx:pt>
          <cx:pt idx="754">no</cx:pt>
          <cx:pt idx="755">no</cx:pt>
          <cx:pt idx="756">no</cx:pt>
          <cx:pt idx="757">yes</cx:pt>
          <cx:pt idx="758">no</cx:pt>
          <cx:pt idx="759">yes</cx:pt>
          <cx:pt idx="760">no</cx:pt>
          <cx:pt idx="761">no</cx:pt>
          <cx:pt idx="762">yes</cx:pt>
          <cx:pt idx="763">no</cx:pt>
          <cx:pt idx="764">no</cx:pt>
          <cx:pt idx="765">no</cx:pt>
          <cx:pt idx="766">no</cx:pt>
          <cx:pt idx="767">no</cx:pt>
          <cx:pt idx="768">no</cx:pt>
          <cx:pt idx="769">no</cx:pt>
          <cx:pt idx="770">no</cx:pt>
          <cx:pt idx="771">no</cx:pt>
          <cx:pt idx="772">no</cx:pt>
          <cx:pt idx="773">yes</cx:pt>
          <cx:pt idx="774">no</cx:pt>
          <cx:pt idx="775">no</cx:pt>
          <cx:pt idx="776">no</cx:pt>
          <cx:pt idx="777">no</cx:pt>
          <cx:pt idx="778">no</cx:pt>
          <cx:pt idx="779">no</cx:pt>
          <cx:pt idx="780">yes</cx:pt>
          <cx:pt idx="781">no</cx:pt>
          <cx:pt idx="782">no</cx:pt>
          <cx:pt idx="783">yes</cx:pt>
          <cx:pt idx="784">no</cx:pt>
          <cx:pt idx="785">no</cx:pt>
          <cx:pt idx="786">no</cx:pt>
          <cx:pt idx="787">no</cx:pt>
          <cx:pt idx="788">no</cx:pt>
          <cx:pt idx="789">no</cx:pt>
          <cx:pt idx="790">no</cx:pt>
          <cx:pt idx="791">no</cx:pt>
          <cx:pt idx="792">no</cx:pt>
          <cx:pt idx="793">yes</cx:pt>
          <cx:pt idx="794">no</cx:pt>
          <cx:pt idx="795">yes</cx:pt>
          <cx:pt idx="796">no</cx:pt>
          <cx:pt idx="797">no</cx:pt>
          <cx:pt idx="798">no</cx:pt>
          <cx:pt idx="799">yes</cx:pt>
          <cx:pt idx="800">no</cx:pt>
          <cx:pt idx="801">no</cx:pt>
          <cx:pt idx="802">no</cx:pt>
          <cx:pt idx="803">yes</cx:pt>
          <cx:pt idx="804">no</cx:pt>
          <cx:pt idx="805">no</cx:pt>
          <cx:pt idx="806">no</cx:pt>
          <cx:pt idx="807">no</cx:pt>
          <cx:pt idx="808">no</cx:pt>
          <cx:pt idx="809">no</cx:pt>
          <cx:pt idx="810">no</cx:pt>
          <cx:pt idx="811">no</cx:pt>
          <cx:pt idx="812">no</cx:pt>
          <cx:pt idx="813">no</cx:pt>
          <cx:pt idx="814">no</cx:pt>
          <cx:pt idx="815">no</cx:pt>
          <cx:pt idx="816">no</cx:pt>
          <cx:pt idx="817">no</cx:pt>
          <cx:pt idx="818">yes</cx:pt>
          <cx:pt idx="819">yes</cx:pt>
          <cx:pt idx="820">no</cx:pt>
          <cx:pt idx="821">no</cx:pt>
          <cx:pt idx="822">no</cx:pt>
          <cx:pt idx="823">no</cx:pt>
          <cx:pt idx="824">no</cx:pt>
          <cx:pt idx="825">no</cx:pt>
          <cx:pt idx="826">yes</cx:pt>
          <cx:pt idx="827">yes</cx:pt>
          <cx:pt idx="828">yes</cx:pt>
          <cx:pt idx="829">no</cx:pt>
          <cx:pt idx="830">no</cx:pt>
          <cx:pt idx="831">no</cx:pt>
          <cx:pt idx="832">no</cx:pt>
          <cx:pt idx="833">no</cx:pt>
          <cx:pt idx="834">no</cx:pt>
          <cx:pt idx="835">no</cx:pt>
          <cx:pt idx="836">no</cx:pt>
          <cx:pt idx="837">no</cx:pt>
          <cx:pt idx="838">no</cx:pt>
          <cx:pt idx="839">no</cx:pt>
          <cx:pt idx="840">no</cx:pt>
          <cx:pt idx="841">no</cx:pt>
          <cx:pt idx="842">yes</cx:pt>
          <cx:pt idx="843">yes</cx:pt>
          <cx:pt idx="844">no</cx:pt>
          <cx:pt idx="845">yes</cx:pt>
          <cx:pt idx="846">no</cx:pt>
          <cx:pt idx="847">no</cx:pt>
          <cx:pt idx="848">no</cx:pt>
          <cx:pt idx="849">no</cx:pt>
          <cx:pt idx="850">yes</cx:pt>
          <cx:pt idx="851">no</cx:pt>
          <cx:pt idx="852">yes</cx:pt>
          <cx:pt idx="853">no</cx:pt>
          <cx:pt idx="854">yes</cx:pt>
          <cx:pt idx="855">no</cx:pt>
          <cx:pt idx="856">yes</cx:pt>
          <cx:pt idx="857">yes</cx:pt>
          <cx:pt idx="858">no</cx:pt>
          <cx:pt idx="859">no</cx:pt>
          <cx:pt idx="860">yes</cx:pt>
          <cx:pt idx="861">no</cx:pt>
          <cx:pt idx="862">no</cx:pt>
          <cx:pt idx="863">no</cx:pt>
          <cx:pt idx="864">no</cx:pt>
          <cx:pt idx="865">no</cx:pt>
          <cx:pt idx="866">no</cx:pt>
          <cx:pt idx="867">no</cx:pt>
          <cx:pt idx="868">no</cx:pt>
          <cx:pt idx="869">no</cx:pt>
          <cx:pt idx="870">no</cx:pt>
          <cx:pt idx="871">no</cx:pt>
          <cx:pt idx="872">no</cx:pt>
          <cx:pt idx="873">no</cx:pt>
          <cx:pt idx="874">no</cx:pt>
          <cx:pt idx="875">no</cx:pt>
          <cx:pt idx="876">no</cx:pt>
          <cx:pt idx="877">no</cx:pt>
          <cx:pt idx="878">no</cx:pt>
          <cx:pt idx="879">no</cx:pt>
          <cx:pt idx="880">no</cx:pt>
          <cx:pt idx="881">no</cx:pt>
          <cx:pt idx="882">no</cx:pt>
          <cx:pt idx="883">yes</cx:pt>
          <cx:pt idx="884">no</cx:pt>
          <cx:pt idx="885">yes</cx:pt>
          <cx:pt idx="886">yes</cx:pt>
          <cx:pt idx="887">no</cx:pt>
          <cx:pt idx="888">no</cx:pt>
          <cx:pt idx="889">no</cx:pt>
          <cx:pt idx="890">yes</cx:pt>
          <cx:pt idx="891">no</cx:pt>
          <cx:pt idx="892">no</cx:pt>
          <cx:pt idx="893">yes</cx:pt>
          <cx:pt idx="894">no</cx:pt>
          <cx:pt idx="895">no</cx:pt>
          <cx:pt idx="896">yes</cx:pt>
          <cx:pt idx="897">no</cx:pt>
          <cx:pt idx="898">no</cx:pt>
          <cx:pt idx="899">no</cx:pt>
          <cx:pt idx="900">no</cx:pt>
          <cx:pt idx="901">yes</cx:pt>
          <cx:pt idx="902">no</cx:pt>
          <cx:pt idx="903">no</cx:pt>
          <cx:pt idx="904">no</cx:pt>
          <cx:pt idx="905">no</cx:pt>
          <cx:pt idx="906">no</cx:pt>
          <cx:pt idx="907">no</cx:pt>
          <cx:pt idx="908">no</cx:pt>
          <cx:pt idx="909">yes</cx:pt>
          <cx:pt idx="910">no</cx:pt>
          <cx:pt idx="911">yes</cx:pt>
          <cx:pt idx="912">no</cx:pt>
          <cx:pt idx="913">no</cx:pt>
          <cx:pt idx="914">no</cx:pt>
          <cx:pt idx="915">no</cx:pt>
          <cx:pt idx="916">yes</cx:pt>
          <cx:pt idx="917">yes</cx:pt>
          <cx:pt idx="918">no</cx:pt>
          <cx:pt idx="919">no</cx:pt>
          <cx:pt idx="920">no</cx:pt>
          <cx:pt idx="921">no</cx:pt>
          <cx:pt idx="922">no</cx:pt>
          <cx:pt idx="923">no</cx:pt>
          <cx:pt idx="924">no</cx:pt>
          <cx:pt idx="925">no</cx:pt>
          <cx:pt idx="926">no</cx:pt>
          <cx:pt idx="927">no</cx:pt>
          <cx:pt idx="928">no</cx:pt>
          <cx:pt idx="929">no</cx:pt>
          <cx:pt idx="930">no</cx:pt>
          <cx:pt idx="931">no</cx:pt>
          <cx:pt idx="932">no</cx:pt>
          <cx:pt idx="933">no</cx:pt>
          <cx:pt idx="934">no</cx:pt>
          <cx:pt idx="935">no</cx:pt>
          <cx:pt idx="936">no</cx:pt>
          <cx:pt idx="937">no</cx:pt>
          <cx:pt idx="938">no</cx:pt>
          <cx:pt idx="939">no</cx:pt>
          <cx:pt idx="940">no</cx:pt>
          <cx:pt idx="941">no</cx:pt>
          <cx:pt idx="942">no</cx:pt>
          <cx:pt idx="943">no</cx:pt>
          <cx:pt idx="944">no</cx:pt>
          <cx:pt idx="945">no</cx:pt>
          <cx:pt idx="946">no</cx:pt>
          <cx:pt idx="947">yes</cx:pt>
          <cx:pt idx="948">no</cx:pt>
          <cx:pt idx="949">yes</cx:pt>
          <cx:pt idx="950">no</cx:pt>
          <cx:pt idx="951">yes</cx:pt>
          <cx:pt idx="952">no</cx:pt>
          <cx:pt idx="953">yes</cx:pt>
          <cx:pt idx="954">yes</cx:pt>
          <cx:pt idx="955">no</cx:pt>
          <cx:pt idx="956">yes</cx:pt>
          <cx:pt idx="957">no</cx:pt>
          <cx:pt idx="958">yes</cx:pt>
          <cx:pt idx="959">no</cx:pt>
          <cx:pt idx="960">no</cx:pt>
          <cx:pt idx="961">no</cx:pt>
          <cx:pt idx="962">no</cx:pt>
          <cx:pt idx="963">no</cx:pt>
          <cx:pt idx="964">no</cx:pt>
          <cx:pt idx="965">no</cx:pt>
          <cx:pt idx="966">yes</cx:pt>
          <cx:pt idx="967">no</cx:pt>
          <cx:pt idx="968">no</cx:pt>
          <cx:pt idx="969">no</cx:pt>
          <cx:pt idx="970">no</cx:pt>
          <cx:pt idx="971">no</cx:pt>
          <cx:pt idx="972">no</cx:pt>
          <cx:pt idx="973">no</cx:pt>
          <cx:pt idx="974">no</cx:pt>
          <cx:pt idx="975">yes</cx:pt>
          <cx:pt idx="976">no</cx:pt>
          <cx:pt idx="977">no</cx:pt>
          <cx:pt idx="978">no</cx:pt>
          <cx:pt idx="979">no</cx:pt>
          <cx:pt idx="980">no</cx:pt>
          <cx:pt idx="981">no</cx:pt>
          <cx:pt idx="982">yes</cx:pt>
          <cx:pt idx="983">no</cx:pt>
          <cx:pt idx="984">no</cx:pt>
          <cx:pt idx="985">no</cx:pt>
          <cx:pt idx="986">no</cx:pt>
          <cx:pt idx="987">no</cx:pt>
          <cx:pt idx="988">no</cx:pt>
          <cx:pt idx="989">yes</cx:pt>
          <cx:pt idx="990">no</cx:pt>
          <cx:pt idx="991">no</cx:pt>
          <cx:pt idx="992">no</cx:pt>
          <cx:pt idx="993">no</cx:pt>
          <cx:pt idx="994">yes</cx:pt>
          <cx:pt idx="995">no</cx:pt>
          <cx:pt idx="996">no</cx:pt>
          <cx:pt idx="997">no</cx:pt>
          <cx:pt idx="998">no</cx:pt>
          <cx:pt idx="999">no</cx:pt>
          <cx:pt idx="1000">yes</cx:pt>
          <cx:pt idx="1001">yes</cx:pt>
          <cx:pt idx="1002">no</cx:pt>
          <cx:pt idx="1003">no</cx:pt>
          <cx:pt idx="1004">no</cx:pt>
          <cx:pt idx="1005">no</cx:pt>
          <cx:pt idx="1006">no</cx:pt>
          <cx:pt idx="1007">yes</cx:pt>
          <cx:pt idx="1008">no</cx:pt>
          <cx:pt idx="1009">no</cx:pt>
          <cx:pt idx="1010">no</cx:pt>
          <cx:pt idx="1011">yes</cx:pt>
          <cx:pt idx="1012">no</cx:pt>
          <cx:pt idx="1013">no</cx:pt>
          <cx:pt idx="1014">no</cx:pt>
          <cx:pt idx="1015">no</cx:pt>
          <cx:pt idx="1016">no</cx:pt>
          <cx:pt idx="1017">no</cx:pt>
          <cx:pt idx="1018">no</cx:pt>
          <cx:pt idx="1019">no</cx:pt>
          <cx:pt idx="1020">no</cx:pt>
          <cx:pt idx="1021">yes</cx:pt>
          <cx:pt idx="1022">yes</cx:pt>
          <cx:pt idx="1023">no</cx:pt>
          <cx:pt idx="1024">no</cx:pt>
          <cx:pt idx="1025">no</cx:pt>
          <cx:pt idx="1026">yes</cx:pt>
          <cx:pt idx="1027">no</cx:pt>
          <cx:pt idx="1028">no</cx:pt>
          <cx:pt idx="1029">no</cx:pt>
          <cx:pt idx="1030">yes</cx:pt>
          <cx:pt idx="1031">yes</cx:pt>
          <cx:pt idx="1032">no</cx:pt>
          <cx:pt idx="1033">yes</cx:pt>
          <cx:pt idx="1034">no</cx:pt>
          <cx:pt idx="1035">no</cx:pt>
          <cx:pt idx="1036">yes</cx:pt>
          <cx:pt idx="1037">yes</cx:pt>
          <cx:pt idx="1038">no</cx:pt>
          <cx:pt idx="1039">no</cx:pt>
          <cx:pt idx="1040">yes</cx:pt>
          <cx:pt idx="1041">no</cx:pt>
          <cx:pt idx="1042">yes</cx:pt>
          <cx:pt idx="1043">no</cx:pt>
          <cx:pt idx="1044">no</cx:pt>
          <cx:pt idx="1045">yes</cx:pt>
          <cx:pt idx="1046">no</cx:pt>
          <cx:pt idx="1047">yes</cx:pt>
          <cx:pt idx="1048">no</cx:pt>
          <cx:pt idx="1049">yes</cx:pt>
          <cx:pt idx="1050">no</cx:pt>
          <cx:pt idx="1051">no</cx:pt>
          <cx:pt idx="1052">no</cx:pt>
          <cx:pt idx="1053">yes</cx:pt>
          <cx:pt idx="1054">no</cx:pt>
          <cx:pt idx="1055">no</cx:pt>
          <cx:pt idx="1056">no</cx:pt>
          <cx:pt idx="1057">no</cx:pt>
          <cx:pt idx="1058">no</cx:pt>
          <cx:pt idx="1059">no</cx:pt>
          <cx:pt idx="1060">no</cx:pt>
          <cx:pt idx="1061">no</cx:pt>
          <cx:pt idx="1062">yes</cx:pt>
          <cx:pt idx="1063">no</cx:pt>
          <cx:pt idx="1064">no</cx:pt>
          <cx:pt idx="1065">no</cx:pt>
          <cx:pt idx="1066">no</cx:pt>
          <cx:pt idx="1067">no</cx:pt>
          <cx:pt idx="1068">no</cx:pt>
          <cx:pt idx="1069">no</cx:pt>
          <cx:pt idx="1070">yes</cx:pt>
          <cx:pt idx="1071">no</cx:pt>
          <cx:pt idx="1072">no</cx:pt>
          <cx:pt idx="1073">no</cx:pt>
          <cx:pt idx="1074">no</cx:pt>
          <cx:pt idx="1075">no</cx:pt>
          <cx:pt idx="1076">no</cx:pt>
          <cx:pt idx="1077">no</cx:pt>
          <cx:pt idx="1078">yes</cx:pt>
          <cx:pt idx="1079">no</cx:pt>
          <cx:pt idx="1080">no</cx:pt>
          <cx:pt idx="1081">no</cx:pt>
          <cx:pt idx="1082">no</cx:pt>
          <cx:pt idx="1083">no</cx:pt>
          <cx:pt idx="1084">no</cx:pt>
          <cx:pt idx="1085">yes</cx:pt>
          <cx:pt idx="1086">no</cx:pt>
          <cx:pt idx="1087">no</cx:pt>
          <cx:pt idx="1088">no</cx:pt>
          <cx:pt idx="1089">no</cx:pt>
          <cx:pt idx="1090">yes</cx:pt>
          <cx:pt idx="1091">no</cx:pt>
          <cx:pt idx="1092">no</cx:pt>
          <cx:pt idx="1093">yes</cx:pt>
          <cx:pt idx="1094">no</cx:pt>
          <cx:pt idx="1095">no</cx:pt>
          <cx:pt idx="1096">yes</cx:pt>
          <cx:pt idx="1097">no</cx:pt>
          <cx:pt idx="1098">no</cx:pt>
          <cx:pt idx="1099">no</cx:pt>
          <cx:pt idx="1100">yes</cx:pt>
          <cx:pt idx="1101">no</cx:pt>
          <cx:pt idx="1102">no</cx:pt>
          <cx:pt idx="1103">no</cx:pt>
          <cx:pt idx="1104">no</cx:pt>
          <cx:pt idx="1105">no</cx:pt>
          <cx:pt idx="1106">no</cx:pt>
          <cx:pt idx="1107">no</cx:pt>
          <cx:pt idx="1108">no</cx:pt>
          <cx:pt idx="1109">no</cx:pt>
          <cx:pt idx="1110">no</cx:pt>
          <cx:pt idx="1111">yes</cx:pt>
          <cx:pt idx="1112">yes</cx:pt>
          <cx:pt idx="1113">no</cx:pt>
          <cx:pt idx="1114">no</cx:pt>
          <cx:pt idx="1115">no</cx:pt>
          <cx:pt idx="1116">no</cx:pt>
          <cx:pt idx="1117">yes</cx:pt>
          <cx:pt idx="1118">yes</cx:pt>
          <cx:pt idx="1119">no</cx:pt>
          <cx:pt idx="1120">yes</cx:pt>
          <cx:pt idx="1121">no</cx:pt>
          <cx:pt idx="1122">yes</cx:pt>
          <cx:pt idx="1123">no</cx:pt>
          <cx:pt idx="1124">yes</cx:pt>
          <cx:pt idx="1125">no</cx:pt>
          <cx:pt idx="1126">no</cx:pt>
          <cx:pt idx="1127">no</cx:pt>
          <cx:pt idx="1128">no</cx:pt>
          <cx:pt idx="1129">no</cx:pt>
          <cx:pt idx="1130">no</cx:pt>
          <cx:pt idx="1131">no</cx:pt>
          <cx:pt idx="1132">no</cx:pt>
          <cx:pt idx="1133">no</cx:pt>
          <cx:pt idx="1134">no</cx:pt>
          <cx:pt idx="1135">no</cx:pt>
          <cx:pt idx="1136">no</cx:pt>
          <cx:pt idx="1137">no</cx:pt>
          <cx:pt idx="1138">no</cx:pt>
          <cx:pt idx="1139">yes</cx:pt>
          <cx:pt idx="1140">no</cx:pt>
          <cx:pt idx="1141">no</cx:pt>
          <cx:pt idx="1142">no</cx:pt>
          <cx:pt idx="1143">no</cx:pt>
          <cx:pt idx="1144">no</cx:pt>
          <cx:pt idx="1145">no</cx:pt>
          <cx:pt idx="1146">yes</cx:pt>
          <cx:pt idx="1147">no</cx:pt>
          <cx:pt idx="1148">no</cx:pt>
          <cx:pt idx="1149">no</cx:pt>
          <cx:pt idx="1150">no</cx:pt>
          <cx:pt idx="1151">no</cx:pt>
          <cx:pt idx="1152">yes</cx:pt>
          <cx:pt idx="1153">no</cx:pt>
          <cx:pt idx="1154">no</cx:pt>
          <cx:pt idx="1155">no</cx:pt>
          <cx:pt idx="1156">yes</cx:pt>
          <cx:pt idx="1157">no</cx:pt>
          <cx:pt idx="1158">no</cx:pt>
          <cx:pt idx="1159">no</cx:pt>
          <cx:pt idx="1160">no</cx:pt>
          <cx:pt idx="1161">no</cx:pt>
          <cx:pt idx="1162">no</cx:pt>
          <cx:pt idx="1163">no</cx:pt>
          <cx:pt idx="1164">no</cx:pt>
          <cx:pt idx="1165">no</cx:pt>
          <cx:pt idx="1166">no</cx:pt>
          <cx:pt idx="1167">no</cx:pt>
          <cx:pt idx="1168">no</cx:pt>
          <cx:pt idx="1169">no</cx:pt>
          <cx:pt idx="1170">yes</cx:pt>
          <cx:pt idx="1171">yes</cx:pt>
          <cx:pt idx="1172">no</cx:pt>
          <cx:pt idx="1173">no</cx:pt>
          <cx:pt idx="1174">no</cx:pt>
          <cx:pt idx="1175">no</cx:pt>
          <cx:pt idx="1176">yes</cx:pt>
          <cx:pt idx="1177">no</cx:pt>
          <cx:pt idx="1178">no</cx:pt>
          <cx:pt idx="1179">yes</cx:pt>
          <cx:pt idx="1180">no</cx:pt>
          <cx:pt idx="1181">no</cx:pt>
          <cx:pt idx="1182">no</cx:pt>
          <cx:pt idx="1183">no</cx:pt>
          <cx:pt idx="1184">yes</cx:pt>
          <cx:pt idx="1185">no</cx:pt>
          <cx:pt idx="1186">yes</cx:pt>
          <cx:pt idx="1187">no</cx:pt>
          <cx:pt idx="1188">yes</cx:pt>
          <cx:pt idx="1189">no</cx:pt>
          <cx:pt idx="1190">no</cx:pt>
          <cx:pt idx="1191">no</cx:pt>
          <cx:pt idx="1192">no</cx:pt>
          <cx:pt idx="1193">no</cx:pt>
          <cx:pt idx="1194">no</cx:pt>
          <cx:pt idx="1195">no</cx:pt>
          <cx:pt idx="1196">yes</cx:pt>
          <cx:pt idx="1197">no</cx:pt>
          <cx:pt idx="1198">no</cx:pt>
          <cx:pt idx="1199">no</cx:pt>
          <cx:pt idx="1200">no</cx:pt>
          <cx:pt idx="1201">no</cx:pt>
          <cx:pt idx="1202">no</cx:pt>
          <cx:pt idx="1203">no</cx:pt>
          <cx:pt idx="1204">yes</cx:pt>
          <cx:pt idx="1205">no</cx:pt>
          <cx:pt idx="1206">no</cx:pt>
          <cx:pt idx="1207">yes</cx:pt>
          <cx:pt idx="1208">yes</cx:pt>
          <cx:pt idx="1209">no</cx:pt>
          <cx:pt idx="1210">no</cx:pt>
          <cx:pt idx="1211">no</cx:pt>
          <cx:pt idx="1212">no</cx:pt>
          <cx:pt idx="1213">no</cx:pt>
          <cx:pt idx="1214">no</cx:pt>
          <cx:pt idx="1215">no</cx:pt>
          <cx:pt idx="1216">no</cx:pt>
          <cx:pt idx="1217">no</cx:pt>
          <cx:pt idx="1218">yes</cx:pt>
          <cx:pt idx="1219">no</cx:pt>
          <cx:pt idx="1220">no</cx:pt>
          <cx:pt idx="1221">no</cx:pt>
          <cx:pt idx="1222">no</cx:pt>
          <cx:pt idx="1223">yes</cx:pt>
          <cx:pt idx="1224">no</cx:pt>
          <cx:pt idx="1225">no</cx:pt>
          <cx:pt idx="1226">no</cx:pt>
          <cx:pt idx="1227">no</cx:pt>
          <cx:pt idx="1228">no</cx:pt>
          <cx:pt idx="1229">no</cx:pt>
          <cx:pt idx="1230">yes</cx:pt>
          <cx:pt idx="1231">yes</cx:pt>
          <cx:pt idx="1232">no</cx:pt>
          <cx:pt idx="1233">no</cx:pt>
          <cx:pt idx="1234">no</cx:pt>
          <cx:pt idx="1235">no</cx:pt>
          <cx:pt idx="1236">no</cx:pt>
          <cx:pt idx="1237">no</cx:pt>
          <cx:pt idx="1238">no</cx:pt>
          <cx:pt idx="1239">no</cx:pt>
          <cx:pt idx="1240">yes</cx:pt>
          <cx:pt idx="1241">yes</cx:pt>
          <cx:pt idx="1242">no</cx:pt>
          <cx:pt idx="1243">no</cx:pt>
          <cx:pt idx="1244">no</cx:pt>
          <cx:pt idx="1245">no</cx:pt>
          <cx:pt idx="1246">no</cx:pt>
          <cx:pt idx="1247">no</cx:pt>
          <cx:pt idx="1248">no</cx:pt>
          <cx:pt idx="1249">yes</cx:pt>
          <cx:pt idx="1250">yes</cx:pt>
          <cx:pt idx="1251">no</cx:pt>
          <cx:pt idx="1252">yes</cx:pt>
          <cx:pt idx="1253">no</cx:pt>
          <cx:pt idx="1254">no</cx:pt>
          <cx:pt idx="1255">no</cx:pt>
          <cx:pt idx="1256">no</cx:pt>
          <cx:pt idx="1257">no</cx:pt>
          <cx:pt idx="1258">no</cx:pt>
          <cx:pt idx="1259">no</cx:pt>
          <cx:pt idx="1260">no</cx:pt>
          <cx:pt idx="1261">no</cx:pt>
          <cx:pt idx="1262">no</cx:pt>
          <cx:pt idx="1263">no</cx:pt>
          <cx:pt idx="1264">no</cx:pt>
          <cx:pt idx="1265">yes</cx:pt>
          <cx:pt idx="1266">no</cx:pt>
          <cx:pt idx="1267">yes</cx:pt>
          <cx:pt idx="1268">no</cx:pt>
          <cx:pt idx="1269">no</cx:pt>
          <cx:pt idx="1270">no</cx:pt>
          <cx:pt idx="1271">no</cx:pt>
          <cx:pt idx="1272">no</cx:pt>
          <cx:pt idx="1273">no</cx:pt>
          <cx:pt idx="1274">yes</cx:pt>
          <cx:pt idx="1275">no</cx:pt>
          <cx:pt idx="1276">no</cx:pt>
          <cx:pt idx="1277">no</cx:pt>
          <cx:pt idx="1278">yes</cx:pt>
          <cx:pt idx="1279">no</cx:pt>
          <cx:pt idx="1280">no</cx:pt>
          <cx:pt idx="1281">yes</cx:pt>
          <cx:pt idx="1282">yes</cx:pt>
          <cx:pt idx="1283">no</cx:pt>
          <cx:pt idx="1284">yes</cx:pt>
          <cx:pt idx="1285">no</cx:pt>
          <cx:pt idx="1286">no</cx:pt>
          <cx:pt idx="1287">no</cx:pt>
          <cx:pt idx="1288">yes</cx:pt>
          <cx:pt idx="1289">no</cx:pt>
          <cx:pt idx="1290">no</cx:pt>
          <cx:pt idx="1291">yes</cx:pt>
          <cx:pt idx="1292">no</cx:pt>
          <cx:pt idx="1293">no</cx:pt>
          <cx:pt idx="1294">no</cx:pt>
          <cx:pt idx="1295">no</cx:pt>
          <cx:pt idx="1296">no</cx:pt>
          <cx:pt idx="1297">no</cx:pt>
          <cx:pt idx="1298">no</cx:pt>
          <cx:pt idx="1299">no</cx:pt>
          <cx:pt idx="1300">yes</cx:pt>
          <cx:pt idx="1301">yes</cx:pt>
          <cx:pt idx="1302">no</cx:pt>
          <cx:pt idx="1303">yes</cx:pt>
          <cx:pt idx="1304">yes</cx:pt>
          <cx:pt idx="1305">no</cx:pt>
          <cx:pt idx="1306">yes</cx:pt>
          <cx:pt idx="1307">yes</cx:pt>
          <cx:pt idx="1308">yes</cx:pt>
          <cx:pt idx="1309">no</cx:pt>
          <cx:pt idx="1310">no</cx:pt>
          <cx:pt idx="1311">no</cx:pt>
          <cx:pt idx="1312">no</cx:pt>
          <cx:pt idx="1313">yes</cx:pt>
          <cx:pt idx="1314">yes</cx:pt>
          <cx:pt idx="1315">no</cx:pt>
          <cx:pt idx="1316">no</cx:pt>
          <cx:pt idx="1317">no</cx:pt>
          <cx:pt idx="1318">no</cx:pt>
          <cx:pt idx="1319">no</cx:pt>
          <cx:pt idx="1320">no</cx:pt>
          <cx:pt idx="1321">yes</cx:pt>
          <cx:pt idx="1322">no</cx:pt>
          <cx:pt idx="1323">yes</cx:pt>
          <cx:pt idx="1324">no</cx:pt>
          <cx:pt idx="1325">no</cx:pt>
          <cx:pt idx="1326">no</cx:pt>
          <cx:pt idx="1327">no</cx:pt>
          <cx:pt idx="1328">no</cx:pt>
          <cx:pt idx="1329">no</cx:pt>
          <cx:pt idx="1330">no</cx:pt>
          <cx:pt idx="1331">no</cx:pt>
          <cx:pt idx="1332">no</cx:pt>
          <cx:pt idx="1333">no</cx:pt>
          <cx:pt idx="1334">no</cx:pt>
          <cx:pt idx="1335">no</cx:pt>
          <cx:pt idx="1336">no</cx:pt>
          <cx:pt idx="1337">yes</cx:pt>
        </cx:lvl>
      </cx:strDim>
      <cx:numDim type="val">
        <cx:f>'Visual 2'!$G$2:$G$1339</cx:f>
        <cx:lvl ptCount="1338" formatCode="Standard">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txData>
          <cx:v>Charges by smoker</cx:v>
        </cx:txData>
      </cx:tx>
      <cx:txPr>
        <a:bodyPr spcFirstLastPara="1" vertOverflow="ellipsis" horzOverflow="overflow" wrap="square" lIns="0" tIns="0" rIns="0" bIns="0" anchor="ctr" anchorCtr="1"/>
        <a:lstStyle/>
        <a:p>
          <a:pPr algn="ctr" rtl="0">
            <a:defRPr sz="2000" b="1"/>
          </a:pPr>
          <a:r>
            <a:rPr lang="en-GB" sz="2000" b="1" i="0" u="none" strike="noStrike" baseline="0">
              <a:solidFill>
                <a:sysClr val="windowText" lastClr="000000">
                  <a:lumMod val="65000"/>
                  <a:lumOff val="35000"/>
                </a:sysClr>
              </a:solidFill>
              <a:latin typeface="Calibri" panose="020F0502020204030204"/>
            </a:rPr>
            <a:t>Charges by smoker</a:t>
          </a:r>
        </a:p>
      </cx:txPr>
    </cx:title>
    <cx:plotArea>
      <cx:plotAreaRegion>
        <cx:series layoutId="boxWhisker" uniqueId="{2A589595-D5AC-9E44-A715-A7FB996B4364}">
          <cx:tx>
            <cx:txData>
              <cx:f>'Visual 2'!$G$1</cx:f>
              <cx:v>charges</cx:v>
            </cx:txData>
          </cx:tx>
          <cx:spPr>
            <a:solidFill>
              <a:schemeClr val="accent5">
                <a:lumMod val="60000"/>
                <a:lumOff val="40000"/>
              </a:schemeClr>
            </a:solidFill>
          </cx:spPr>
          <cx:dataId val="0"/>
          <cx:layoutPr>
            <cx:visibility meanLine="1"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sz="1600"/>
            </a:pPr>
            <a:endParaRPr lang="en-GB" sz="1600" b="0" i="0" u="none" strike="noStrike" baseline="0">
              <a:solidFill>
                <a:sysClr val="windowText" lastClr="000000">
                  <a:lumMod val="65000"/>
                  <a:lumOff val="35000"/>
                </a:sys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600"/>
            </a:pPr>
            <a:endParaRPr lang="en-GB" sz="1600" b="0" i="0" u="none" strike="noStrike" baseline="0">
              <a:solidFill>
                <a:sysClr val="windowText" lastClr="000000">
                  <a:lumMod val="65000"/>
                  <a:lumOff val="35000"/>
                </a:sysClr>
              </a:solidFill>
              <a:latin typeface="Calibri" panose="020F0502020204030204"/>
            </a:endParaRPr>
          </a:p>
        </cx:txPr>
      </cx:axis>
    </cx:plotArea>
  </cx:chart>
  <cx:spPr>
    <a:solidFill>
      <a:schemeClr val="bg1"/>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275C428-8378-B444-8698-42D9AD0EE0A3}" type="datetimeFigureOut">
              <a:rPr lang="en-DK" smtClean="0"/>
              <a:t>24/10/2022</a:t>
            </a:fld>
            <a:endParaRPr lang="en-DK"/>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6AA2AD5-F3D5-C34B-82D8-74F630002FC2}" type="slidenum">
              <a:rPr lang="en-DK" smtClean="0"/>
              <a:t>‹#›</a:t>
            </a:fld>
            <a:endParaRPr lang="en-DK"/>
          </a:p>
        </p:txBody>
      </p:sp>
    </p:spTree>
    <p:extLst>
      <p:ext uri="{BB962C8B-B14F-4D97-AF65-F5344CB8AC3E}">
        <p14:creationId xmlns:p14="http://schemas.microsoft.com/office/powerpoint/2010/main" val="245859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ctrTitle"/>
          </p:nvPr>
        </p:nvSpPr>
        <p:spPr>
          <a:xfrm>
            <a:off x="8812387" y="3317186"/>
            <a:ext cx="7363459" cy="1244600"/>
          </a:xfrm>
          <a:prstGeom prst="rect">
            <a:avLst/>
          </a:prstGeom>
        </p:spPr>
        <p:txBody>
          <a:bodyPr wrap="square" lIns="0" tIns="0" rIns="0" bIns="0">
            <a:spAutoFit/>
          </a:bodyPr>
          <a:lstStyle>
            <a:lvl1pPr>
              <a:defRPr sz="8000" b="1" i="0">
                <a:solidFill>
                  <a:srgbClr val="F6B4A6"/>
                </a:solidFill>
                <a:latin typeface="TeXGyreTermes"/>
                <a:cs typeface="TeXGyreTerme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rgbClr val="2A4A8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150" b="0" i="0">
                <a:solidFill>
                  <a:srgbClr val="231F20"/>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rgbClr val="2A4A8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rgbClr val="2A4A8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2" name="Holder 2"/>
          <p:cNvSpPr>
            <a:spLocks noGrp="1"/>
          </p:cNvSpPr>
          <p:nvPr>
            <p:ph type="title"/>
          </p:nvPr>
        </p:nvSpPr>
        <p:spPr>
          <a:xfrm>
            <a:off x="7279456" y="480587"/>
            <a:ext cx="3729086" cy="1305560"/>
          </a:xfrm>
          <a:prstGeom prst="rect">
            <a:avLst/>
          </a:prstGeom>
        </p:spPr>
        <p:txBody>
          <a:bodyPr wrap="square" lIns="0" tIns="0" rIns="0" bIns="0">
            <a:spAutoFit/>
          </a:bodyPr>
          <a:lstStyle>
            <a:lvl1pPr>
              <a:defRPr sz="8400" b="0" i="0">
                <a:solidFill>
                  <a:srgbClr val="2A4A81"/>
                </a:solidFill>
                <a:latin typeface="Trebuchet MS"/>
                <a:cs typeface="Trebuchet MS"/>
              </a:defRPr>
            </a:lvl1pPr>
          </a:lstStyle>
          <a:p>
            <a:endParaRPr/>
          </a:p>
        </p:txBody>
      </p:sp>
      <p:sp>
        <p:nvSpPr>
          <p:cNvPr id="3" name="Holder 3"/>
          <p:cNvSpPr>
            <a:spLocks noGrp="1"/>
          </p:cNvSpPr>
          <p:nvPr>
            <p:ph type="body" idx="1"/>
          </p:nvPr>
        </p:nvSpPr>
        <p:spPr>
          <a:xfrm>
            <a:off x="524234" y="2373307"/>
            <a:ext cx="17239531" cy="6041390"/>
          </a:xfrm>
          <a:prstGeom prst="rect">
            <a:avLst/>
          </a:prstGeom>
        </p:spPr>
        <p:txBody>
          <a:bodyPr wrap="square" lIns="0" tIns="0" rIns="0" bIns="0">
            <a:spAutoFit/>
          </a:bodyPr>
          <a:lstStyle>
            <a:lvl1pPr>
              <a:defRPr sz="3150" b="0" i="0">
                <a:solidFill>
                  <a:srgbClr val="231F20"/>
                </a:solidFill>
                <a:latin typeface="Arial Black"/>
                <a:cs typeface="Arial Black"/>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2.xml"/><Relationship Id="rId6" Type="http://schemas.microsoft.com/office/2014/relationships/chartEx" Target="../charts/chartEx1.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microsoft.com/office/2014/relationships/chartEx" Target="../charts/chartEx2.xml"/><Relationship Id="rId1" Type="http://schemas.openxmlformats.org/officeDocument/2006/relationships/slideLayout" Target="../slideLayouts/slideLayout2.xml"/><Relationship Id="rId6" Type="http://schemas.microsoft.com/office/2014/relationships/chartEx" Target="../charts/chartEx4.xml"/><Relationship Id="rId5" Type="http://schemas.openxmlformats.org/officeDocument/2006/relationships/image" Target="../media/image16.png"/><Relationship Id="rId4" Type="http://schemas.microsoft.com/office/2014/relationships/chartEx" Target="../charts/chartEx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225721" y="2021152"/>
            <a:ext cx="5954045" cy="3706143"/>
          </a:xfrm>
          <a:prstGeom prst="rect">
            <a:avLst/>
          </a:prstGeom>
        </p:spPr>
        <p:txBody>
          <a:bodyPr vert="horz" wrap="square" lIns="0" tIns="12700" rIns="0" bIns="0" rtlCol="0">
            <a:spAutoFit/>
          </a:bodyPr>
          <a:lstStyle/>
          <a:p>
            <a:pPr marL="12700">
              <a:lnSpc>
                <a:spcPct val="100000"/>
              </a:lnSpc>
              <a:spcBef>
                <a:spcPts val="100"/>
              </a:spcBef>
            </a:pPr>
            <a:r>
              <a:rPr lang="en-US" spc="-5" dirty="0">
                <a:latin typeface="Calibri" panose="020F0502020204030204" pitchFamily="34" charset="0"/>
                <a:cs typeface="Calibri" panose="020F0502020204030204" pitchFamily="34" charset="0"/>
              </a:rPr>
              <a:t>Analysis of Insurance Rates</a:t>
            </a:r>
          </a:p>
        </p:txBody>
      </p:sp>
      <p:sp>
        <p:nvSpPr>
          <p:cNvPr id="3" name="object 3"/>
          <p:cNvSpPr txBox="1"/>
          <p:nvPr/>
        </p:nvSpPr>
        <p:spPr>
          <a:xfrm>
            <a:off x="10224736" y="4373922"/>
            <a:ext cx="5955030" cy="2583815"/>
          </a:xfrm>
          <a:prstGeom prst="rect">
            <a:avLst/>
          </a:prstGeom>
        </p:spPr>
        <p:txBody>
          <a:bodyPr vert="horz" wrap="square" lIns="0" tIns="12700" rIns="0" bIns="0" rtlCol="0">
            <a:spAutoFit/>
          </a:bodyPr>
          <a:lstStyle/>
          <a:p>
            <a:pPr marL="12700">
              <a:lnSpc>
                <a:spcPct val="100000"/>
              </a:lnSpc>
              <a:spcBef>
                <a:spcPts val="100"/>
              </a:spcBef>
            </a:pPr>
            <a:endParaRPr sz="8000" dirty="0">
              <a:latin typeface="TeXGyreTermes"/>
              <a:cs typeface="TeXGyreTermes"/>
            </a:endParaRPr>
          </a:p>
          <a:p>
            <a:pPr marL="12700">
              <a:lnSpc>
                <a:spcPct val="100000"/>
              </a:lnSpc>
              <a:spcBef>
                <a:spcPts val="6100"/>
              </a:spcBef>
            </a:pPr>
            <a:r>
              <a:rPr sz="3700" spc="-155" dirty="0">
                <a:solidFill>
                  <a:srgbClr val="5CE1E6"/>
                </a:solidFill>
                <a:latin typeface="Calibri" panose="020F0502020204030204" pitchFamily="34" charset="0"/>
                <a:cs typeface="Calibri" panose="020F0502020204030204" pitchFamily="34" charset="0"/>
              </a:rPr>
              <a:t>By </a:t>
            </a:r>
            <a:r>
              <a:rPr lang="en-GB" sz="3700" spc="-220" dirty="0">
                <a:solidFill>
                  <a:srgbClr val="5CE1E6"/>
                </a:solidFill>
                <a:latin typeface="Calibri" panose="020F0502020204030204" pitchFamily="34" charset="0"/>
                <a:cs typeface="Calibri" panose="020F0502020204030204" pitchFamily="34" charset="0"/>
              </a:rPr>
              <a:t>Laurids Klevenhaus</a:t>
            </a:r>
            <a:endParaRPr sz="3700" dirty="0">
              <a:latin typeface="Calibri" panose="020F0502020204030204" pitchFamily="34" charset="0"/>
              <a:cs typeface="Calibri" panose="020F0502020204030204" pitchFamily="34" charset="0"/>
            </a:endParaRPr>
          </a:p>
        </p:txBody>
      </p:sp>
      <p:grpSp>
        <p:nvGrpSpPr>
          <p:cNvPr id="4" name="object 4"/>
          <p:cNvGrpSpPr/>
          <p:nvPr/>
        </p:nvGrpSpPr>
        <p:grpSpPr>
          <a:xfrm>
            <a:off x="0" y="0"/>
            <a:ext cx="7496175" cy="10287000"/>
            <a:chOff x="0" y="0"/>
            <a:chExt cx="7496175" cy="10287000"/>
          </a:xfrm>
        </p:grpSpPr>
        <p:sp>
          <p:nvSpPr>
            <p:cNvPr id="5" name="object 5"/>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6" name="object 6"/>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7" name="object 7"/>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8" name="object 8"/>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9" name="object 9"/>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1" name="object 11"/>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3" name="object 13"/>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4" name="object 14"/>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5" name="object 15"/>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7" name="object 17"/>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18" name="object 18"/>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2" name="object 22"/>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3" name="object 23"/>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7" name="object 27"/>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28" name="object 28"/>
            <p:cNvSpPr/>
            <p:nvPr/>
          </p:nvSpPr>
          <p:spPr>
            <a:xfrm>
              <a:off x="4541791" y="9566868"/>
              <a:ext cx="79505" cy="106660"/>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4675393" y="9489819"/>
              <a:ext cx="79505" cy="106660"/>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1" name="object 31"/>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2" name="object 32"/>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3" name="object 33"/>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1704954"/>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So, what drives the insurance rates upwards? We can use regression to move from correlation to causation</a:t>
            </a:r>
            <a:endParaRPr lang="en-US" sz="5500" dirty="0">
              <a:latin typeface="+mn-lt"/>
              <a:cs typeface="TeXGyreTermes"/>
            </a:endParaRPr>
          </a:p>
        </p:txBody>
      </p:sp>
      <p:pic>
        <p:nvPicPr>
          <p:cNvPr id="4" name="Picture 3">
            <a:extLst>
              <a:ext uri="{FF2B5EF4-FFF2-40B4-BE49-F238E27FC236}">
                <a16:creationId xmlns:a16="http://schemas.microsoft.com/office/drawing/2014/main" id="{85DD9464-A2D8-C1F6-7570-C0AC48F2C1BD}"/>
              </a:ext>
            </a:extLst>
          </p:cNvPr>
          <p:cNvPicPr>
            <a:picLocks noChangeAspect="1"/>
          </p:cNvPicPr>
          <p:nvPr/>
        </p:nvPicPr>
        <p:blipFill>
          <a:blip r:embed="rId2"/>
          <a:stretch>
            <a:fillRect/>
          </a:stretch>
        </p:blipFill>
        <p:spPr>
          <a:xfrm>
            <a:off x="3468278" y="2587664"/>
            <a:ext cx="11351444" cy="3012558"/>
          </a:xfrm>
          <a:prstGeom prst="rect">
            <a:avLst/>
          </a:prstGeom>
        </p:spPr>
      </p:pic>
      <p:sp>
        <p:nvSpPr>
          <p:cNvPr id="6" name="TextBox 5">
            <a:extLst>
              <a:ext uri="{FF2B5EF4-FFF2-40B4-BE49-F238E27FC236}">
                <a16:creationId xmlns:a16="http://schemas.microsoft.com/office/drawing/2014/main" id="{128812F5-7AA3-2C2F-393A-F4DDDC6AEE25}"/>
              </a:ext>
            </a:extLst>
          </p:cNvPr>
          <p:cNvSpPr txBox="1"/>
          <p:nvPr/>
        </p:nvSpPr>
        <p:spPr>
          <a:xfrm>
            <a:off x="1342671" y="8812111"/>
            <a:ext cx="1715678" cy="923330"/>
          </a:xfrm>
          <a:prstGeom prst="rect">
            <a:avLst/>
          </a:prstGeom>
          <a:noFill/>
        </p:spPr>
        <p:txBody>
          <a:bodyPr wrap="square">
            <a:spAutoFit/>
          </a:bodyPr>
          <a:lstStyle/>
          <a:p>
            <a:pPr algn="ctr"/>
            <a:r>
              <a:rPr kumimoji="0" lang="en-US" sz="5400" b="1" i="0" u="none" strike="noStrike" kern="0" cap="none" spc="-10" normalizeH="0" baseline="0" noProof="0" dirty="0">
                <a:ln>
                  <a:noFill/>
                </a:ln>
                <a:solidFill>
                  <a:srgbClr val="2A4A81"/>
                </a:solidFill>
                <a:effectLst/>
                <a:uLnTx/>
                <a:uFillTx/>
                <a:latin typeface="Calibri"/>
                <a:ea typeface="+mj-ea"/>
                <a:cs typeface="TeXGyreTermes"/>
              </a:rPr>
              <a:t>Age</a:t>
            </a:r>
            <a:endParaRPr lang="en-DK" dirty="0"/>
          </a:p>
        </p:txBody>
      </p:sp>
      <p:sp>
        <p:nvSpPr>
          <p:cNvPr id="7" name="TextBox 6">
            <a:extLst>
              <a:ext uri="{FF2B5EF4-FFF2-40B4-BE49-F238E27FC236}">
                <a16:creationId xmlns:a16="http://schemas.microsoft.com/office/drawing/2014/main" id="{AB19E7E1-7EC4-751B-BAA7-F63B56824611}"/>
              </a:ext>
            </a:extLst>
          </p:cNvPr>
          <p:cNvSpPr txBox="1"/>
          <p:nvPr/>
        </p:nvSpPr>
        <p:spPr>
          <a:xfrm>
            <a:off x="3732497" y="8812111"/>
            <a:ext cx="1715678" cy="923330"/>
          </a:xfrm>
          <a:prstGeom prst="rect">
            <a:avLst/>
          </a:prstGeom>
          <a:noFill/>
        </p:spPr>
        <p:txBody>
          <a:bodyPr wrap="square">
            <a:spAutoFit/>
          </a:bodyPr>
          <a:lstStyle/>
          <a:p>
            <a:pPr algn="ctr"/>
            <a:r>
              <a:rPr lang="en-US" sz="5400" b="1" kern="0" spc="-10" dirty="0">
                <a:solidFill>
                  <a:srgbClr val="2A4A81"/>
                </a:solidFill>
                <a:latin typeface="Calibri"/>
                <a:ea typeface="+mj-ea"/>
              </a:rPr>
              <a:t>BMI</a:t>
            </a:r>
            <a:endParaRPr lang="en-DK" dirty="0"/>
          </a:p>
        </p:txBody>
      </p:sp>
      <p:sp>
        <p:nvSpPr>
          <p:cNvPr id="8" name="TextBox 7">
            <a:extLst>
              <a:ext uri="{FF2B5EF4-FFF2-40B4-BE49-F238E27FC236}">
                <a16:creationId xmlns:a16="http://schemas.microsoft.com/office/drawing/2014/main" id="{C02121EA-8903-D5A0-E7A4-BA7A97972B53}"/>
              </a:ext>
            </a:extLst>
          </p:cNvPr>
          <p:cNvSpPr txBox="1"/>
          <p:nvPr/>
        </p:nvSpPr>
        <p:spPr>
          <a:xfrm>
            <a:off x="6122323" y="8812111"/>
            <a:ext cx="3007660" cy="923330"/>
          </a:xfrm>
          <a:prstGeom prst="rect">
            <a:avLst/>
          </a:prstGeom>
          <a:noFill/>
        </p:spPr>
        <p:txBody>
          <a:bodyPr wrap="square">
            <a:spAutoFit/>
          </a:bodyPr>
          <a:lstStyle/>
          <a:p>
            <a:pPr algn="ctr"/>
            <a:r>
              <a:rPr kumimoji="0" lang="en-US" sz="5400" b="1" i="0" u="none" strike="noStrike" kern="0" cap="none" spc="-10" normalizeH="0" baseline="0" noProof="0" dirty="0">
                <a:ln>
                  <a:noFill/>
                </a:ln>
                <a:solidFill>
                  <a:srgbClr val="2A4A81"/>
                </a:solidFill>
                <a:effectLst/>
                <a:uLnTx/>
                <a:uFillTx/>
                <a:latin typeface="Calibri"/>
                <a:ea typeface="+mj-ea"/>
                <a:cs typeface="TeXGyreTermes"/>
              </a:rPr>
              <a:t>Children</a:t>
            </a:r>
            <a:endParaRPr lang="en-DK" dirty="0"/>
          </a:p>
        </p:txBody>
      </p:sp>
      <p:sp>
        <p:nvSpPr>
          <p:cNvPr id="9" name="TextBox 8">
            <a:extLst>
              <a:ext uri="{FF2B5EF4-FFF2-40B4-BE49-F238E27FC236}">
                <a16:creationId xmlns:a16="http://schemas.microsoft.com/office/drawing/2014/main" id="{C0F211F3-8CCF-DCFD-A12F-FAC059F10970}"/>
              </a:ext>
            </a:extLst>
          </p:cNvPr>
          <p:cNvSpPr txBox="1"/>
          <p:nvPr/>
        </p:nvSpPr>
        <p:spPr>
          <a:xfrm>
            <a:off x="9804131" y="8812111"/>
            <a:ext cx="2534239" cy="923330"/>
          </a:xfrm>
          <a:prstGeom prst="rect">
            <a:avLst/>
          </a:prstGeom>
          <a:noFill/>
        </p:spPr>
        <p:txBody>
          <a:bodyPr wrap="square">
            <a:spAutoFit/>
          </a:bodyPr>
          <a:lstStyle/>
          <a:p>
            <a:pPr algn="ctr"/>
            <a:r>
              <a:rPr kumimoji="0" lang="en-US" sz="5400" b="1" i="0" u="none" strike="noStrike" kern="0" cap="none" spc="-10" normalizeH="0" baseline="0" noProof="0" dirty="0">
                <a:ln>
                  <a:noFill/>
                </a:ln>
                <a:solidFill>
                  <a:srgbClr val="2A4A81"/>
                </a:solidFill>
                <a:effectLst/>
                <a:uLnTx/>
                <a:uFillTx/>
                <a:latin typeface="Calibri"/>
                <a:ea typeface="+mj-ea"/>
                <a:cs typeface="TeXGyreTermes"/>
              </a:rPr>
              <a:t>Smoker</a:t>
            </a:r>
            <a:endParaRPr lang="en-DK" dirty="0"/>
          </a:p>
        </p:txBody>
      </p:sp>
      <p:sp>
        <p:nvSpPr>
          <p:cNvPr id="10" name="TextBox 9">
            <a:extLst>
              <a:ext uri="{FF2B5EF4-FFF2-40B4-BE49-F238E27FC236}">
                <a16:creationId xmlns:a16="http://schemas.microsoft.com/office/drawing/2014/main" id="{A6FE4D41-FC3D-A0FD-9BA2-C9A3531886C1}"/>
              </a:ext>
            </a:extLst>
          </p:cNvPr>
          <p:cNvSpPr txBox="1"/>
          <p:nvPr/>
        </p:nvSpPr>
        <p:spPr>
          <a:xfrm>
            <a:off x="13151718" y="5901541"/>
            <a:ext cx="4382676" cy="3970318"/>
          </a:xfrm>
          <a:prstGeom prst="rect">
            <a:avLst/>
          </a:prstGeom>
          <a:noFill/>
        </p:spPr>
        <p:txBody>
          <a:bodyPr wrap="square">
            <a:spAutoFit/>
          </a:bodyPr>
          <a:lstStyle/>
          <a:p>
            <a:r>
              <a:rPr lang="en-US" sz="2800" b="1" kern="0" spc="-10" dirty="0">
                <a:solidFill>
                  <a:srgbClr val="2A4A81"/>
                </a:solidFill>
                <a:latin typeface="Calibri"/>
                <a:ea typeface="+mj-ea"/>
              </a:rPr>
              <a:t>Linear regression </a:t>
            </a:r>
            <a:r>
              <a:rPr lang="en-US" sz="2800" kern="0" spc="-10" dirty="0">
                <a:solidFill>
                  <a:srgbClr val="2A4A81"/>
                </a:solidFill>
                <a:latin typeface="Calibri"/>
                <a:ea typeface="+mj-ea"/>
              </a:rPr>
              <a:t>was used to help explain increases in the insurance rates based on the model above. Age, BMI, Children and Smoker were all significant factors at the 0,05 p-value. If a customer is a smoker, the insurance rises by $23.848,53</a:t>
            </a:r>
            <a:endParaRPr lang="en-US" sz="2800" b="1" kern="0" spc="-10" dirty="0">
              <a:solidFill>
                <a:srgbClr val="2A4A81"/>
              </a:solidFill>
              <a:latin typeface="Calibri"/>
              <a:ea typeface="+mj-ea"/>
            </a:endParaRPr>
          </a:p>
        </p:txBody>
      </p:sp>
      <p:sp>
        <p:nvSpPr>
          <p:cNvPr id="11" name="Up Arrow 10">
            <a:extLst>
              <a:ext uri="{FF2B5EF4-FFF2-40B4-BE49-F238E27FC236}">
                <a16:creationId xmlns:a16="http://schemas.microsoft.com/office/drawing/2014/main" id="{26944B9E-93E4-A5E0-646B-40B5D9F369AD}"/>
              </a:ext>
            </a:extLst>
          </p:cNvPr>
          <p:cNvSpPr/>
          <p:nvPr/>
        </p:nvSpPr>
        <p:spPr>
          <a:xfrm>
            <a:off x="1933810" y="8076714"/>
            <a:ext cx="533400" cy="58477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2" name="TextBox 11">
            <a:extLst>
              <a:ext uri="{FF2B5EF4-FFF2-40B4-BE49-F238E27FC236}">
                <a16:creationId xmlns:a16="http://schemas.microsoft.com/office/drawing/2014/main" id="{643EB564-AAC0-DD37-7F0E-03A2217574B4}"/>
              </a:ext>
            </a:extLst>
          </p:cNvPr>
          <p:cNvSpPr txBox="1"/>
          <p:nvPr/>
        </p:nvSpPr>
        <p:spPr>
          <a:xfrm>
            <a:off x="1342671" y="7188684"/>
            <a:ext cx="1715678" cy="584775"/>
          </a:xfrm>
          <a:prstGeom prst="rect">
            <a:avLst/>
          </a:prstGeom>
          <a:noFill/>
        </p:spPr>
        <p:txBody>
          <a:bodyPr wrap="square">
            <a:spAutoFit/>
          </a:bodyPr>
          <a:lstStyle/>
          <a:p>
            <a:r>
              <a:rPr kumimoji="0" lang="en-US" sz="3200" b="1" i="0" u="none" strike="noStrike" kern="0" cap="none" spc="-10" normalizeH="0" baseline="0" noProof="0" dirty="0">
                <a:ln>
                  <a:noFill/>
                </a:ln>
                <a:effectLst/>
                <a:uLnTx/>
                <a:uFillTx/>
                <a:latin typeface="Calibri"/>
                <a:ea typeface="+mj-ea"/>
                <a:cs typeface="TeXGyreTermes"/>
              </a:rPr>
              <a:t>$256,86</a:t>
            </a:r>
            <a:endParaRPr lang="en-DK" sz="1050" dirty="0"/>
          </a:p>
        </p:txBody>
      </p:sp>
      <p:sp>
        <p:nvSpPr>
          <p:cNvPr id="15" name="TextBox 14">
            <a:extLst>
              <a:ext uri="{FF2B5EF4-FFF2-40B4-BE49-F238E27FC236}">
                <a16:creationId xmlns:a16="http://schemas.microsoft.com/office/drawing/2014/main" id="{235C48EC-BE9D-BD2C-4B7A-2F948A04D8D0}"/>
              </a:ext>
            </a:extLst>
          </p:cNvPr>
          <p:cNvSpPr txBox="1"/>
          <p:nvPr/>
        </p:nvSpPr>
        <p:spPr>
          <a:xfrm>
            <a:off x="3831800" y="7188684"/>
            <a:ext cx="1715678" cy="584775"/>
          </a:xfrm>
          <a:prstGeom prst="rect">
            <a:avLst/>
          </a:prstGeom>
          <a:noFill/>
        </p:spPr>
        <p:txBody>
          <a:bodyPr wrap="square">
            <a:spAutoFit/>
          </a:bodyPr>
          <a:lstStyle/>
          <a:p>
            <a:r>
              <a:rPr kumimoji="0" lang="en-US" sz="3200" b="1" i="0" u="none" strike="noStrike" kern="0" cap="none" spc="-10" normalizeH="0" baseline="0" noProof="0" dirty="0">
                <a:ln>
                  <a:noFill/>
                </a:ln>
                <a:effectLst/>
                <a:uLnTx/>
                <a:uFillTx/>
                <a:latin typeface="Calibri"/>
                <a:ea typeface="+mj-ea"/>
                <a:cs typeface="TeXGyreTermes"/>
              </a:rPr>
              <a:t>$339,19</a:t>
            </a:r>
            <a:endParaRPr lang="en-DK" sz="1050" dirty="0"/>
          </a:p>
        </p:txBody>
      </p:sp>
      <p:sp>
        <p:nvSpPr>
          <p:cNvPr id="16" name="TextBox 15">
            <a:extLst>
              <a:ext uri="{FF2B5EF4-FFF2-40B4-BE49-F238E27FC236}">
                <a16:creationId xmlns:a16="http://schemas.microsoft.com/office/drawing/2014/main" id="{3679EE05-D19B-2336-C194-3A6A69DC8119}"/>
              </a:ext>
            </a:extLst>
          </p:cNvPr>
          <p:cNvSpPr txBox="1"/>
          <p:nvPr/>
        </p:nvSpPr>
        <p:spPr>
          <a:xfrm>
            <a:off x="6907804" y="7017003"/>
            <a:ext cx="1653614" cy="584775"/>
          </a:xfrm>
          <a:prstGeom prst="rect">
            <a:avLst/>
          </a:prstGeom>
          <a:noFill/>
        </p:spPr>
        <p:txBody>
          <a:bodyPr wrap="square">
            <a:spAutoFit/>
          </a:bodyPr>
          <a:lstStyle/>
          <a:p>
            <a:r>
              <a:rPr kumimoji="0" lang="en-US" sz="3200" b="1" i="0" u="none" strike="noStrike" kern="0" cap="none" spc="-10" normalizeH="0" baseline="0" noProof="0" dirty="0">
                <a:ln>
                  <a:noFill/>
                </a:ln>
                <a:effectLst/>
                <a:uLnTx/>
                <a:uFillTx/>
                <a:latin typeface="Calibri"/>
                <a:ea typeface="+mj-ea"/>
                <a:cs typeface="TeXGyreTermes"/>
              </a:rPr>
              <a:t>$475,5</a:t>
            </a:r>
            <a:endParaRPr lang="en-DK" sz="1050" dirty="0"/>
          </a:p>
        </p:txBody>
      </p:sp>
      <p:sp>
        <p:nvSpPr>
          <p:cNvPr id="17" name="Up Arrow 16">
            <a:extLst>
              <a:ext uri="{FF2B5EF4-FFF2-40B4-BE49-F238E27FC236}">
                <a16:creationId xmlns:a16="http://schemas.microsoft.com/office/drawing/2014/main" id="{166D0222-243C-0BB3-7DC9-CF57A08DF573}"/>
              </a:ext>
            </a:extLst>
          </p:cNvPr>
          <p:cNvSpPr/>
          <p:nvPr/>
        </p:nvSpPr>
        <p:spPr>
          <a:xfrm>
            <a:off x="4323636" y="7886700"/>
            <a:ext cx="533400" cy="768211"/>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Up Arrow 17">
            <a:extLst>
              <a:ext uri="{FF2B5EF4-FFF2-40B4-BE49-F238E27FC236}">
                <a16:creationId xmlns:a16="http://schemas.microsoft.com/office/drawing/2014/main" id="{F8F0726A-28DC-DF23-C6F6-B9B338E596D8}"/>
              </a:ext>
            </a:extLst>
          </p:cNvPr>
          <p:cNvSpPr/>
          <p:nvPr/>
        </p:nvSpPr>
        <p:spPr>
          <a:xfrm>
            <a:off x="7359453" y="7758978"/>
            <a:ext cx="533400" cy="895933"/>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Up Arrow 18">
            <a:extLst>
              <a:ext uri="{FF2B5EF4-FFF2-40B4-BE49-F238E27FC236}">
                <a16:creationId xmlns:a16="http://schemas.microsoft.com/office/drawing/2014/main" id="{3A8DAE4B-C0BD-3F40-DD59-2E23EA71E5C1}"/>
              </a:ext>
            </a:extLst>
          </p:cNvPr>
          <p:cNvSpPr/>
          <p:nvPr/>
        </p:nvSpPr>
        <p:spPr>
          <a:xfrm>
            <a:off x="10804550" y="6667499"/>
            <a:ext cx="533400" cy="2144099"/>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TextBox 19">
            <a:extLst>
              <a:ext uri="{FF2B5EF4-FFF2-40B4-BE49-F238E27FC236}">
                <a16:creationId xmlns:a16="http://schemas.microsoft.com/office/drawing/2014/main" id="{278C3DAB-B505-7B36-6D1B-0D0CE229828B}"/>
              </a:ext>
            </a:extLst>
          </p:cNvPr>
          <p:cNvSpPr txBox="1"/>
          <p:nvPr/>
        </p:nvSpPr>
        <p:spPr>
          <a:xfrm>
            <a:off x="9923952" y="5841473"/>
            <a:ext cx="2294596" cy="584775"/>
          </a:xfrm>
          <a:prstGeom prst="rect">
            <a:avLst/>
          </a:prstGeom>
          <a:noFill/>
        </p:spPr>
        <p:txBody>
          <a:bodyPr wrap="square">
            <a:spAutoFit/>
          </a:bodyPr>
          <a:lstStyle/>
          <a:p>
            <a:r>
              <a:rPr kumimoji="0" lang="en-US" sz="3200" b="1" i="0" u="none" strike="noStrike" kern="0" cap="none" spc="-10" normalizeH="0" baseline="0" noProof="0" dirty="0">
                <a:ln>
                  <a:noFill/>
                </a:ln>
                <a:effectLst/>
                <a:uLnTx/>
                <a:uFillTx/>
                <a:latin typeface="Calibri"/>
                <a:ea typeface="+mj-ea"/>
                <a:cs typeface="TeXGyreTermes"/>
              </a:rPr>
              <a:t>$23.848,53</a:t>
            </a:r>
            <a:endParaRPr lang="en-DK" sz="1050" dirty="0"/>
          </a:p>
        </p:txBody>
      </p:sp>
    </p:spTree>
    <p:extLst>
      <p:ext uri="{BB962C8B-B14F-4D97-AF65-F5344CB8AC3E}">
        <p14:creationId xmlns:p14="http://schemas.microsoft.com/office/powerpoint/2010/main" val="2733813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717042" y="554801"/>
            <a:ext cx="12853916" cy="958596"/>
          </a:xfrm>
          <a:prstGeom prst="rect">
            <a:avLst/>
          </a:prstGeom>
        </p:spPr>
        <p:txBody>
          <a:bodyPr vert="horz" wrap="square" lIns="0" tIns="12065" rIns="0" bIns="0" rtlCol="0">
            <a:spAutoFit/>
          </a:bodyPr>
          <a:lstStyle/>
          <a:p>
            <a:pPr marL="12700" algn="ctr">
              <a:lnSpc>
                <a:spcPct val="100000"/>
              </a:lnSpc>
              <a:spcBef>
                <a:spcPts val="95"/>
              </a:spcBef>
            </a:pPr>
            <a:r>
              <a:rPr lang="en-US" sz="6150" b="1" spc="-10" dirty="0">
                <a:solidFill>
                  <a:srgbClr val="F6B4A6"/>
                </a:solidFill>
                <a:latin typeface="Calibri" panose="020F0502020204030204" pitchFamily="34" charset="0"/>
                <a:cs typeface="Calibri" panose="020F0502020204030204" pitchFamily="34" charset="0"/>
              </a:rPr>
              <a:t>Summary &amp; Recommendation</a:t>
            </a:r>
            <a:endParaRPr lang="en-US" sz="6150" dirty="0">
              <a:latin typeface="Calibri" panose="020F0502020204030204" pitchFamily="34" charset="0"/>
              <a:cs typeface="Calibri" panose="020F0502020204030204" pitchFamily="34" charset="0"/>
            </a:endParaRPr>
          </a:p>
        </p:txBody>
      </p:sp>
      <p:sp>
        <p:nvSpPr>
          <p:cNvPr id="9" name="object 3">
            <a:extLst>
              <a:ext uri="{FF2B5EF4-FFF2-40B4-BE49-F238E27FC236}">
                <a16:creationId xmlns:a16="http://schemas.microsoft.com/office/drawing/2014/main" id="{D211B328-E2FC-0076-9C1A-AA506D9F48DD}"/>
              </a:ext>
            </a:extLst>
          </p:cNvPr>
          <p:cNvSpPr txBox="1">
            <a:spLocks/>
          </p:cNvSpPr>
          <p:nvPr/>
        </p:nvSpPr>
        <p:spPr>
          <a:xfrm>
            <a:off x="2095500" y="2112222"/>
            <a:ext cx="14097000" cy="7539885"/>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4400" b="1" kern="0" spc="-10" dirty="0">
                <a:solidFill>
                  <a:srgbClr val="F6B4A6"/>
                </a:solidFill>
                <a:latin typeface="Calibri" panose="020F0502020204030204" pitchFamily="34" charset="0"/>
                <a:cs typeface="Calibri" panose="020F0502020204030204" pitchFamily="34" charset="0"/>
              </a:rPr>
              <a:t>Summary: </a:t>
            </a:r>
          </a:p>
          <a:p>
            <a:pPr marL="12700">
              <a:spcBef>
                <a:spcPts val="95"/>
              </a:spcBef>
            </a:pPr>
            <a:r>
              <a:rPr lang="en-US" sz="2800" dirty="0">
                <a:solidFill>
                  <a:schemeClr val="bg1"/>
                </a:solidFill>
                <a:latin typeface="Calibri" panose="020F0502020204030204" pitchFamily="34" charset="0"/>
                <a:ea typeface="+mn-ea"/>
                <a:cs typeface="Calibri" panose="020F0502020204030204" pitchFamily="34" charset="0"/>
              </a:rPr>
              <a:t>Although there are many factors that correlate with both increases and decreases in insurance rates, the most significant factors that change insurance rates are: </a:t>
            </a:r>
          </a:p>
          <a:p>
            <a:pPr marL="12700">
              <a:spcBef>
                <a:spcPts val="95"/>
              </a:spcBef>
            </a:pPr>
            <a:endParaRPr lang="en-US" sz="2800" b="1" kern="0" spc="-10" dirty="0">
              <a:solidFill>
                <a:schemeClr val="bg1"/>
              </a:solidFill>
              <a:latin typeface="Calibri" panose="020F0502020204030204" pitchFamily="34" charset="0"/>
              <a:ea typeface="+mn-ea"/>
              <a:cs typeface="Calibri" panose="020F0502020204030204" pitchFamily="34" charset="0"/>
            </a:endParaRPr>
          </a:p>
          <a:p>
            <a:pPr marL="584200" indent="-571500">
              <a:spcBef>
                <a:spcPts val="95"/>
              </a:spcBef>
              <a:buFont typeface="Arial" panose="020B0604020202020204" pitchFamily="34" charset="0"/>
              <a:buChar char="•"/>
            </a:pPr>
            <a:r>
              <a:rPr lang="en-US" sz="2800" b="1" kern="0" spc="-10" dirty="0">
                <a:solidFill>
                  <a:schemeClr val="bg1"/>
                </a:solidFill>
                <a:latin typeface="Calibri" panose="020F0502020204030204" pitchFamily="34" charset="0"/>
                <a:ea typeface="+mn-ea"/>
                <a:cs typeface="Calibri" panose="020F0502020204030204" pitchFamily="34" charset="0"/>
              </a:rPr>
              <a:t>Smoking (~$24K↑) </a:t>
            </a:r>
          </a:p>
          <a:p>
            <a:pPr marL="584200" indent="-571500">
              <a:spcBef>
                <a:spcPts val="95"/>
              </a:spcBef>
              <a:buFont typeface="Arial" panose="020B0604020202020204" pitchFamily="34" charset="0"/>
              <a:buChar char="•"/>
            </a:pPr>
            <a:r>
              <a:rPr lang="en-US" sz="2800" b="1" kern="0" spc="-10" dirty="0">
                <a:solidFill>
                  <a:schemeClr val="bg1"/>
                </a:solidFill>
                <a:latin typeface="Calibri" panose="020F0502020204030204" pitchFamily="34" charset="0"/>
                <a:ea typeface="+mn-ea"/>
                <a:cs typeface="Calibri" panose="020F0502020204030204" pitchFamily="34" charset="0"/>
              </a:rPr>
              <a:t># of Children (~$475↑) </a:t>
            </a:r>
          </a:p>
          <a:p>
            <a:pPr marL="584200" indent="-571500">
              <a:spcBef>
                <a:spcPts val="95"/>
              </a:spcBef>
              <a:buFont typeface="Arial" panose="020B0604020202020204" pitchFamily="34" charset="0"/>
              <a:buChar char="•"/>
            </a:pPr>
            <a:r>
              <a:rPr lang="en-US" sz="2800" b="1" kern="0" spc="-10" dirty="0">
                <a:solidFill>
                  <a:schemeClr val="bg1"/>
                </a:solidFill>
                <a:latin typeface="Calibri" panose="020F0502020204030204" pitchFamily="34" charset="0"/>
                <a:ea typeface="+mn-ea"/>
                <a:cs typeface="Calibri" panose="020F0502020204030204" pitchFamily="34" charset="0"/>
              </a:rPr>
              <a:t>Increases in BMI (~$339↑) </a:t>
            </a:r>
          </a:p>
          <a:p>
            <a:pPr marL="584200" indent="-571500">
              <a:spcBef>
                <a:spcPts val="95"/>
              </a:spcBef>
              <a:buFont typeface="Arial" panose="020B0604020202020204" pitchFamily="34" charset="0"/>
              <a:buChar char="•"/>
            </a:pPr>
            <a:r>
              <a:rPr lang="en-US" sz="2800" b="1" kern="0" spc="-10" dirty="0">
                <a:solidFill>
                  <a:schemeClr val="bg1"/>
                </a:solidFill>
                <a:latin typeface="Calibri" panose="020F0502020204030204" pitchFamily="34" charset="0"/>
                <a:ea typeface="+mn-ea"/>
                <a:cs typeface="Calibri" panose="020F0502020204030204" pitchFamily="34" charset="0"/>
              </a:rPr>
              <a:t>Advancing age (~$256↑) </a:t>
            </a:r>
          </a:p>
          <a:p>
            <a:pPr marL="12700">
              <a:spcBef>
                <a:spcPts val="95"/>
              </a:spcBef>
            </a:pPr>
            <a:endParaRPr lang="en-US" sz="2800" b="1" kern="0" spc="-10" dirty="0">
              <a:solidFill>
                <a:schemeClr val="bg1"/>
              </a:solidFill>
              <a:latin typeface="Calibri" panose="020F0502020204030204" pitchFamily="34" charset="0"/>
              <a:ea typeface="+mn-ea"/>
              <a:cs typeface="Calibri" panose="020F0502020204030204" pitchFamily="34" charset="0"/>
            </a:endParaRPr>
          </a:p>
          <a:p>
            <a:pPr marL="12700">
              <a:spcBef>
                <a:spcPts val="95"/>
              </a:spcBef>
            </a:pPr>
            <a:r>
              <a:rPr lang="en-US" sz="2800" b="1" kern="0" spc="-10" dirty="0">
                <a:solidFill>
                  <a:schemeClr val="bg1"/>
                </a:solidFill>
                <a:latin typeface="Calibri" panose="020F0502020204030204" pitchFamily="34" charset="0"/>
                <a:ea typeface="+mn-ea"/>
                <a:cs typeface="Calibri" panose="020F0502020204030204" pitchFamily="34" charset="0"/>
              </a:rPr>
              <a:t>* Per one unit increase</a:t>
            </a:r>
          </a:p>
          <a:p>
            <a:pPr marL="12700">
              <a:spcBef>
                <a:spcPts val="95"/>
              </a:spcBef>
            </a:pPr>
            <a:endParaRPr lang="en-US" sz="2800" b="1" kern="0" spc="-10" dirty="0">
              <a:solidFill>
                <a:srgbClr val="F6B4A6"/>
              </a:solidFill>
              <a:latin typeface="Calibri" panose="020F0502020204030204" pitchFamily="34" charset="0"/>
              <a:cs typeface="Calibri" panose="020F0502020204030204" pitchFamily="34" charset="0"/>
            </a:endParaRPr>
          </a:p>
          <a:p>
            <a:pPr marL="12700">
              <a:spcBef>
                <a:spcPts val="95"/>
              </a:spcBef>
            </a:pPr>
            <a:r>
              <a:rPr lang="en-US" sz="4400" b="1" kern="0" spc="-10" dirty="0">
                <a:solidFill>
                  <a:srgbClr val="F6B4A6"/>
                </a:solidFill>
                <a:latin typeface="Calibri" panose="020F0502020204030204" pitchFamily="34" charset="0"/>
                <a:cs typeface="Calibri" panose="020F0502020204030204" pitchFamily="34" charset="0"/>
              </a:rPr>
              <a:t>Summary: </a:t>
            </a:r>
            <a:endParaRPr lang="en-US" sz="4400" b="1" kern="0" spc="-10" dirty="0">
              <a:solidFill>
                <a:schemeClr val="bg1"/>
              </a:solidFill>
              <a:latin typeface="Calibri" panose="020F0502020204030204" pitchFamily="34" charset="0"/>
              <a:ea typeface="+mn-ea"/>
              <a:cs typeface="Calibri" panose="020F0502020204030204" pitchFamily="34" charset="0"/>
            </a:endParaRPr>
          </a:p>
          <a:p>
            <a:pPr marL="12700">
              <a:spcBef>
                <a:spcPts val="95"/>
              </a:spcBef>
            </a:pPr>
            <a:r>
              <a:rPr lang="en-US" sz="2800" kern="0" spc="-10" dirty="0">
                <a:solidFill>
                  <a:schemeClr val="bg1"/>
                </a:solidFill>
                <a:latin typeface="Calibri" panose="020F0502020204030204" pitchFamily="34" charset="0"/>
                <a:ea typeface="+mn-ea"/>
                <a:cs typeface="Calibri" panose="020F0502020204030204" pitchFamily="34" charset="0"/>
              </a:rPr>
              <a:t>Although there are a combination of factors that increases rates, insurance agents can use these factors to discuss and and to give a very general estimate on increases to overall rates. Alternatively, we can use these values to create a prediction formula for agents to use after inputting the specifics. </a:t>
            </a:r>
          </a:p>
        </p:txBody>
      </p:sp>
    </p:spTree>
    <p:extLst>
      <p:ext uri="{BB962C8B-B14F-4D97-AF65-F5344CB8AC3E}">
        <p14:creationId xmlns:p14="http://schemas.microsoft.com/office/powerpoint/2010/main" val="38478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2301" y="1028700"/>
            <a:ext cx="11963399" cy="1661802"/>
          </a:xfrm>
          <a:prstGeom prst="rect">
            <a:avLst/>
          </a:prstGeom>
        </p:spPr>
        <p:txBody>
          <a:bodyPr vert="horz" wrap="square" lIns="0" tIns="137795" rIns="0" bIns="0" rtlCol="0">
            <a:spAutoFit/>
          </a:bodyPr>
          <a:lstStyle/>
          <a:p>
            <a:pPr marL="12700" marR="5080" indent="78105" algn="ctr">
              <a:lnSpc>
                <a:spcPts val="5850"/>
              </a:lnSpc>
              <a:spcBef>
                <a:spcPts val="1085"/>
              </a:spcBef>
            </a:pPr>
            <a:r>
              <a:rPr lang="en-GB" sz="5650" b="1" dirty="0">
                <a:latin typeface="Calibri" panose="020F0502020204030204" pitchFamily="34" charset="0"/>
                <a:cs typeface="Calibri" panose="020F0502020204030204" pitchFamily="34" charset="0"/>
              </a:rPr>
              <a:t>For this project I used Excel to analyse the data and gather findings</a:t>
            </a:r>
            <a:endParaRPr sz="565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4485265-EF41-3218-D4AA-2AB067DA5377}"/>
              </a:ext>
            </a:extLst>
          </p:cNvPr>
          <p:cNvPicPr>
            <a:picLocks noChangeAspect="1"/>
          </p:cNvPicPr>
          <p:nvPr/>
        </p:nvPicPr>
        <p:blipFill>
          <a:blip r:embed="rId2"/>
          <a:stretch>
            <a:fillRect/>
          </a:stretch>
        </p:blipFill>
        <p:spPr>
          <a:xfrm>
            <a:off x="6896100" y="4305300"/>
            <a:ext cx="4495800" cy="41810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785884" y="554801"/>
            <a:ext cx="5005315" cy="958596"/>
          </a:xfrm>
          <a:prstGeom prst="rect">
            <a:avLst/>
          </a:prstGeom>
        </p:spPr>
        <p:txBody>
          <a:bodyPr vert="horz" wrap="square" lIns="0" tIns="12065" rIns="0" bIns="0" rtlCol="0">
            <a:spAutoFit/>
          </a:bodyPr>
          <a:lstStyle/>
          <a:p>
            <a:pPr marL="12700">
              <a:lnSpc>
                <a:spcPct val="100000"/>
              </a:lnSpc>
              <a:spcBef>
                <a:spcPts val="95"/>
              </a:spcBef>
            </a:pPr>
            <a:r>
              <a:rPr lang="da-DK" sz="6150" b="1" spc="-10" dirty="0">
                <a:solidFill>
                  <a:srgbClr val="F6B4A6"/>
                </a:solidFill>
                <a:latin typeface="Calibri" panose="020F0502020204030204" pitchFamily="34" charset="0"/>
                <a:cs typeface="Calibri" panose="020F0502020204030204" pitchFamily="34" charset="0"/>
              </a:rPr>
              <a:t>Analysis</a:t>
            </a:r>
            <a:r>
              <a:rPr sz="6150" b="1" spc="-70" dirty="0">
                <a:solidFill>
                  <a:srgbClr val="F6B4A6"/>
                </a:solidFill>
                <a:latin typeface="Calibri" panose="020F0502020204030204" pitchFamily="34" charset="0"/>
                <a:cs typeface="Calibri" panose="020F0502020204030204" pitchFamily="34" charset="0"/>
              </a:rPr>
              <a:t> </a:t>
            </a:r>
            <a:r>
              <a:rPr sz="6150" b="1" spc="-10" dirty="0">
                <a:solidFill>
                  <a:srgbClr val="F6B4A6"/>
                </a:solidFill>
                <a:latin typeface="Calibri" panose="020F0502020204030204" pitchFamily="34" charset="0"/>
                <a:cs typeface="Calibri" panose="020F0502020204030204" pitchFamily="34" charset="0"/>
              </a:rPr>
              <a:t>Brief</a:t>
            </a:r>
            <a:endParaRPr sz="615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ADA381E-FE9F-33A0-9AB3-60FAD72FF596}"/>
              </a:ext>
            </a:extLst>
          </p:cNvPr>
          <p:cNvSpPr txBox="1"/>
          <p:nvPr/>
        </p:nvSpPr>
        <p:spPr>
          <a:xfrm>
            <a:off x="785884" y="2106297"/>
            <a:ext cx="13996916" cy="3375924"/>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pPr marL="469900" indent="-457200">
              <a:buFont typeface="Arial" panose="020B0604020202020204" pitchFamily="34" charset="0"/>
              <a:buChar char="•"/>
            </a:pPr>
            <a:r>
              <a:rPr lang="en-US" sz="3200" b="1" dirty="0">
                <a:latin typeface="Calibri" panose="020F0502020204030204" pitchFamily="34" charset="0"/>
                <a:cs typeface="Calibri" panose="020F0502020204030204" pitchFamily="34" charset="0"/>
              </a:rPr>
              <a:t>Problem statement</a:t>
            </a:r>
            <a:r>
              <a:rPr lang="en-US" sz="3200" dirty="0">
                <a:latin typeface="Calibri" panose="020F0502020204030204" pitchFamily="34" charset="0"/>
                <a:cs typeface="Calibri" panose="020F0502020204030204" pitchFamily="34" charset="0"/>
              </a:rPr>
              <a:t>: Management wants to have better informed insurance agents.</a:t>
            </a:r>
          </a:p>
          <a:p>
            <a:pPr marL="469900" indent="-457200">
              <a:buFont typeface="Arial" panose="020B0604020202020204" pitchFamily="34" charset="0"/>
              <a:buChar char="•"/>
            </a:pPr>
            <a:r>
              <a:rPr lang="en-US" sz="3200" b="1" dirty="0">
                <a:latin typeface="Calibri" panose="020F0502020204030204" pitchFamily="34" charset="0"/>
                <a:cs typeface="Calibri" panose="020F0502020204030204" pitchFamily="34" charset="0"/>
              </a:rPr>
              <a:t>Goal: </a:t>
            </a:r>
            <a:r>
              <a:rPr lang="en-US" sz="3200" dirty="0">
                <a:latin typeface="Calibri" panose="020F0502020204030204" pitchFamily="34" charset="0"/>
                <a:cs typeface="Calibri" panose="020F0502020204030204" pitchFamily="34" charset="0"/>
              </a:rPr>
              <a:t>To create a guide for insurance agents to help estimate insurance rates based on customer characteristics. </a:t>
            </a:r>
          </a:p>
          <a:p>
            <a:pPr marL="469900" indent="-457200">
              <a:buFont typeface="Arial" panose="020B0604020202020204" pitchFamily="34" charset="0"/>
              <a:buChar char="•"/>
            </a:pPr>
            <a:r>
              <a:rPr lang="en-US" sz="3200" b="1" dirty="0">
                <a:latin typeface="Calibri" panose="020F0502020204030204" pitchFamily="34" charset="0"/>
                <a:cs typeface="Calibri" panose="020F0502020204030204" pitchFamily="34" charset="0"/>
              </a:rPr>
              <a:t>Task: </a:t>
            </a:r>
            <a:r>
              <a:rPr lang="en-US" sz="3200" dirty="0">
                <a:latin typeface="Calibri" panose="020F0502020204030204" pitchFamily="34" charset="0"/>
                <a:cs typeface="Calibri" panose="020F0502020204030204" pitchFamily="34" charset="0"/>
              </a:rPr>
              <a:t>Analyze, hypothesize and create a data story on key influencers of insurance   rates </a:t>
            </a:r>
            <a:endParaRPr lang="en-US" sz="32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4965159-200F-3DA9-2E12-18E13B9BA8C3}"/>
              </a:ext>
            </a:extLst>
          </p:cNvPr>
          <p:cNvSpPr txBox="1"/>
          <p:nvPr/>
        </p:nvSpPr>
        <p:spPr>
          <a:xfrm>
            <a:off x="787322" y="5833266"/>
            <a:ext cx="15697200" cy="2919389"/>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r>
              <a:rPr lang="en-US" sz="3200" dirty="0">
                <a:latin typeface="Calibri" panose="020F0502020204030204" pitchFamily="34" charset="0"/>
                <a:cs typeface="Calibri" panose="020F0502020204030204" pitchFamily="34" charset="0"/>
              </a:rPr>
              <a:t>Questions from management:</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What does our typical customer look like?</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What customer traits raise or lower insurance rates?</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Do we typically charge more by gender? </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What is the one trait that skyrockets cost?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785884" y="554801"/>
            <a:ext cx="5005315" cy="958596"/>
          </a:xfrm>
          <a:prstGeom prst="rect">
            <a:avLst/>
          </a:prstGeom>
        </p:spPr>
        <p:txBody>
          <a:bodyPr vert="horz" wrap="square" lIns="0" tIns="12065" rIns="0" bIns="0" rtlCol="0">
            <a:spAutoFit/>
          </a:bodyPr>
          <a:lstStyle/>
          <a:p>
            <a:pPr marL="12700">
              <a:lnSpc>
                <a:spcPct val="100000"/>
              </a:lnSpc>
              <a:spcBef>
                <a:spcPts val="95"/>
              </a:spcBef>
            </a:pPr>
            <a:r>
              <a:rPr lang="da-DK" sz="6150" b="1" spc="-10" dirty="0">
                <a:solidFill>
                  <a:srgbClr val="F6B4A6"/>
                </a:solidFill>
                <a:latin typeface="Calibri" panose="020F0502020204030204" pitchFamily="34" charset="0"/>
                <a:cs typeface="Calibri" panose="020F0502020204030204" pitchFamily="34" charset="0"/>
              </a:rPr>
              <a:t>Data</a:t>
            </a:r>
            <a:r>
              <a:rPr sz="6150" b="1" spc="-70" dirty="0">
                <a:solidFill>
                  <a:srgbClr val="F6B4A6"/>
                </a:solidFill>
                <a:latin typeface="Calibri" panose="020F0502020204030204" pitchFamily="34" charset="0"/>
                <a:cs typeface="Calibri" panose="020F0502020204030204" pitchFamily="34" charset="0"/>
              </a:rPr>
              <a:t> </a:t>
            </a:r>
            <a:r>
              <a:rPr sz="6150" b="1" spc="-10" dirty="0">
                <a:solidFill>
                  <a:srgbClr val="F6B4A6"/>
                </a:solidFill>
                <a:latin typeface="Calibri" panose="020F0502020204030204" pitchFamily="34" charset="0"/>
                <a:cs typeface="Calibri" panose="020F0502020204030204" pitchFamily="34" charset="0"/>
              </a:rPr>
              <a:t>Brief</a:t>
            </a:r>
            <a:endParaRPr sz="615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ED178EB-E7EE-AC22-DDBB-DFFE009D5C6F}"/>
              </a:ext>
            </a:extLst>
          </p:cNvPr>
          <p:cNvSpPr txBox="1"/>
          <p:nvPr/>
        </p:nvSpPr>
        <p:spPr>
          <a:xfrm>
            <a:off x="9448800" y="2013857"/>
            <a:ext cx="5005315" cy="4001737"/>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pPr marL="755650" indent="-742950">
              <a:buAutoNum type="arabicPeriod"/>
            </a:pPr>
            <a:r>
              <a:rPr lang="en-US" sz="2800" dirty="0">
                <a:latin typeface="Calibri" panose="020F0502020204030204" pitchFamily="34" charset="0"/>
                <a:cs typeface="Calibri" panose="020F0502020204030204" pitchFamily="34" charset="0"/>
              </a:rPr>
              <a:t>Age</a:t>
            </a:r>
          </a:p>
          <a:p>
            <a:pPr marL="755650" indent="-742950">
              <a:buAutoNum type="arabicPeriod"/>
            </a:pPr>
            <a:r>
              <a:rPr lang="en-US" sz="2800" dirty="0">
                <a:latin typeface="Calibri" panose="020F0502020204030204" pitchFamily="34" charset="0"/>
                <a:cs typeface="Calibri" panose="020F0502020204030204" pitchFamily="34" charset="0"/>
              </a:rPr>
              <a:t>Sex</a:t>
            </a:r>
          </a:p>
          <a:p>
            <a:pPr marL="755650" indent="-742950">
              <a:buAutoNum type="arabicPeriod"/>
            </a:pPr>
            <a:r>
              <a:rPr lang="en-US" sz="2800" dirty="0">
                <a:latin typeface="Calibri" panose="020F0502020204030204" pitchFamily="34" charset="0"/>
                <a:cs typeface="Calibri" panose="020F0502020204030204" pitchFamily="34" charset="0"/>
              </a:rPr>
              <a:t>BMI</a:t>
            </a:r>
          </a:p>
          <a:p>
            <a:pPr marL="755650" indent="-742950">
              <a:buAutoNum type="arabicPeriod"/>
            </a:pPr>
            <a:r>
              <a:rPr lang="en-US" sz="2800" dirty="0">
                <a:latin typeface="Calibri" panose="020F0502020204030204" pitchFamily="34" charset="0"/>
                <a:cs typeface="Calibri" panose="020F0502020204030204" pitchFamily="34" charset="0"/>
              </a:rPr>
              <a:t>Children</a:t>
            </a:r>
          </a:p>
          <a:p>
            <a:pPr marL="755650" indent="-742950">
              <a:buAutoNum type="arabicPeriod"/>
            </a:pPr>
            <a:r>
              <a:rPr lang="en-US" sz="2800" dirty="0">
                <a:latin typeface="Calibri" panose="020F0502020204030204" pitchFamily="34" charset="0"/>
                <a:cs typeface="Calibri" panose="020F0502020204030204" pitchFamily="34" charset="0"/>
              </a:rPr>
              <a:t>Smoker</a:t>
            </a:r>
          </a:p>
          <a:p>
            <a:pPr marL="755650" indent="-742950">
              <a:buAutoNum type="arabicPeriod"/>
            </a:pPr>
            <a:r>
              <a:rPr lang="en-US" sz="2800" dirty="0">
                <a:latin typeface="Calibri" panose="020F0502020204030204" pitchFamily="34" charset="0"/>
                <a:cs typeface="Calibri" panose="020F0502020204030204" pitchFamily="34" charset="0"/>
              </a:rPr>
              <a:t>Region</a:t>
            </a:r>
          </a:p>
          <a:p>
            <a:pPr marL="755650" indent="-742950">
              <a:buAutoNum type="arabicPeriod"/>
            </a:pPr>
            <a:r>
              <a:rPr lang="en-US" sz="2800" dirty="0">
                <a:latin typeface="Calibri" panose="020F0502020204030204" pitchFamily="34" charset="0"/>
                <a:cs typeface="Calibri" panose="020F0502020204030204" pitchFamily="34" charset="0"/>
              </a:rPr>
              <a:t>Insurance charges</a:t>
            </a:r>
          </a:p>
        </p:txBody>
      </p:sp>
      <p:sp>
        <p:nvSpPr>
          <p:cNvPr id="8" name="TextBox 7">
            <a:extLst>
              <a:ext uri="{FF2B5EF4-FFF2-40B4-BE49-F238E27FC236}">
                <a16:creationId xmlns:a16="http://schemas.microsoft.com/office/drawing/2014/main" id="{DC8DCDE5-C054-9EF3-752D-F691D9A4F689}"/>
              </a:ext>
            </a:extLst>
          </p:cNvPr>
          <p:cNvSpPr txBox="1"/>
          <p:nvPr/>
        </p:nvSpPr>
        <p:spPr>
          <a:xfrm>
            <a:off x="785884" y="2013857"/>
            <a:ext cx="5995916" cy="1616468"/>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r>
              <a:rPr lang="en-US" sz="3200" dirty="0">
                <a:latin typeface="Calibri" panose="020F0502020204030204" pitchFamily="34" charset="0"/>
                <a:cs typeface="Calibri" panose="020F0502020204030204" pitchFamily="34" charset="0"/>
              </a:rPr>
              <a:t>Data is provided as a CSV file, has approx. 1300 customer records with 7 columns. </a:t>
            </a:r>
          </a:p>
        </p:txBody>
      </p:sp>
    </p:spTree>
    <p:extLst>
      <p:ext uri="{BB962C8B-B14F-4D97-AF65-F5344CB8AC3E}">
        <p14:creationId xmlns:p14="http://schemas.microsoft.com/office/powerpoint/2010/main" val="319724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2301" y="3719713"/>
            <a:ext cx="11963399" cy="2847574"/>
          </a:xfrm>
          <a:prstGeom prst="rect">
            <a:avLst/>
          </a:prstGeom>
        </p:spPr>
        <p:txBody>
          <a:bodyPr vert="horz" wrap="square" lIns="0" tIns="137795" rIns="0" bIns="0" rtlCol="0">
            <a:spAutoFit/>
          </a:bodyPr>
          <a:lstStyle/>
          <a:p>
            <a:pPr marL="12700" marR="5080" indent="78105" algn="ctr">
              <a:spcBef>
                <a:spcPts val="1085"/>
              </a:spcBef>
            </a:pPr>
            <a:r>
              <a:rPr lang="en-GB" sz="8800" b="1" dirty="0">
                <a:latin typeface="Calibri" panose="020F0502020204030204" pitchFamily="34" charset="0"/>
                <a:cs typeface="Calibri" panose="020F0502020204030204" pitchFamily="34" charset="0"/>
              </a:rPr>
              <a:t>So, let’s get started with the analysis!</a:t>
            </a:r>
            <a:endParaRPr sz="8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89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858568"/>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What does our typical customer look like? </a:t>
            </a:r>
            <a:endParaRPr lang="en-US" sz="5500" dirty="0">
              <a:latin typeface="+mn-lt"/>
              <a:cs typeface="TeXGyreTermes"/>
            </a:endParaRPr>
          </a:p>
        </p:txBody>
      </p:sp>
      <p:sp>
        <p:nvSpPr>
          <p:cNvPr id="6" name="TextBox 5">
            <a:extLst>
              <a:ext uri="{FF2B5EF4-FFF2-40B4-BE49-F238E27FC236}">
                <a16:creationId xmlns:a16="http://schemas.microsoft.com/office/drawing/2014/main" id="{66816A9E-8AD3-E8EF-6BCA-38E539012599}"/>
              </a:ext>
            </a:extLst>
          </p:cNvPr>
          <p:cNvSpPr txBox="1"/>
          <p:nvPr/>
        </p:nvSpPr>
        <p:spPr>
          <a:xfrm>
            <a:off x="734605" y="5659229"/>
            <a:ext cx="5196676" cy="369332"/>
          </a:xfrm>
          <a:prstGeom prst="rect">
            <a:avLst/>
          </a:prstGeom>
          <a:noFill/>
        </p:spPr>
        <p:txBody>
          <a:bodyPr wrap="square" rtlCol="0">
            <a:spAutoFit/>
          </a:bodyPr>
          <a:lstStyle/>
          <a:p>
            <a:r>
              <a:rPr lang="en-DK" dirty="0"/>
              <a:t>…Is equally distributed between men and women</a:t>
            </a:r>
          </a:p>
        </p:txBody>
      </p:sp>
      <p:sp>
        <p:nvSpPr>
          <p:cNvPr id="8" name="TextBox 7">
            <a:extLst>
              <a:ext uri="{FF2B5EF4-FFF2-40B4-BE49-F238E27FC236}">
                <a16:creationId xmlns:a16="http://schemas.microsoft.com/office/drawing/2014/main" id="{B7AC9995-00F1-DCBF-450B-16E367891F41}"/>
              </a:ext>
            </a:extLst>
          </p:cNvPr>
          <p:cNvSpPr txBox="1"/>
          <p:nvPr/>
        </p:nvSpPr>
        <p:spPr>
          <a:xfrm>
            <a:off x="7319479" y="5382230"/>
            <a:ext cx="3371342" cy="646331"/>
          </a:xfrm>
          <a:prstGeom prst="rect">
            <a:avLst/>
          </a:prstGeom>
          <a:noFill/>
        </p:spPr>
        <p:txBody>
          <a:bodyPr wrap="square" rtlCol="0">
            <a:spAutoFit/>
          </a:bodyPr>
          <a:lstStyle/>
          <a:p>
            <a:r>
              <a:rPr lang="en-DK" dirty="0"/>
              <a:t>…We have equally large groups of customers from each region</a:t>
            </a:r>
          </a:p>
        </p:txBody>
      </p:sp>
      <p:sp>
        <p:nvSpPr>
          <p:cNvPr id="10" name="TextBox 9">
            <a:extLst>
              <a:ext uri="{FF2B5EF4-FFF2-40B4-BE49-F238E27FC236}">
                <a16:creationId xmlns:a16="http://schemas.microsoft.com/office/drawing/2014/main" id="{756F080F-F882-9F45-4290-7C50AD1B2A38}"/>
              </a:ext>
            </a:extLst>
          </p:cNvPr>
          <p:cNvSpPr txBox="1"/>
          <p:nvPr/>
        </p:nvSpPr>
        <p:spPr>
          <a:xfrm>
            <a:off x="12804419" y="5474563"/>
            <a:ext cx="3270960" cy="369332"/>
          </a:xfrm>
          <a:prstGeom prst="rect">
            <a:avLst/>
          </a:prstGeom>
          <a:noFill/>
        </p:spPr>
        <p:txBody>
          <a:bodyPr wrap="none" rtlCol="0">
            <a:spAutoFit/>
          </a:bodyPr>
          <a:lstStyle/>
          <a:p>
            <a:r>
              <a:rPr lang="en-DK" dirty="0"/>
              <a:t>…Majority have 0 children (43%)</a:t>
            </a:r>
          </a:p>
        </p:txBody>
      </p:sp>
      <p:sp>
        <p:nvSpPr>
          <p:cNvPr id="13" name="TextBox 12">
            <a:extLst>
              <a:ext uri="{FF2B5EF4-FFF2-40B4-BE49-F238E27FC236}">
                <a16:creationId xmlns:a16="http://schemas.microsoft.com/office/drawing/2014/main" id="{946CCC66-6EC0-8F38-E18A-0B625D86F468}"/>
              </a:ext>
            </a:extLst>
          </p:cNvPr>
          <p:cNvSpPr txBox="1"/>
          <p:nvPr/>
        </p:nvSpPr>
        <p:spPr>
          <a:xfrm>
            <a:off x="1562533" y="9550775"/>
            <a:ext cx="2771357" cy="369332"/>
          </a:xfrm>
          <a:prstGeom prst="rect">
            <a:avLst/>
          </a:prstGeom>
          <a:noFill/>
        </p:spPr>
        <p:txBody>
          <a:bodyPr wrap="square" rtlCol="0">
            <a:spAutoFit/>
          </a:bodyPr>
          <a:lstStyle/>
          <a:p>
            <a:pPr algn="ctr"/>
            <a:r>
              <a:rPr lang="en-DK" dirty="0"/>
              <a:t>…80% are non-smokers</a:t>
            </a:r>
          </a:p>
        </p:txBody>
      </p:sp>
      <p:sp>
        <p:nvSpPr>
          <p:cNvPr id="14" name="TextBox 13">
            <a:extLst>
              <a:ext uri="{FF2B5EF4-FFF2-40B4-BE49-F238E27FC236}">
                <a16:creationId xmlns:a16="http://schemas.microsoft.com/office/drawing/2014/main" id="{C35559DB-B50A-C9EF-327E-03F0EA2414B7}"/>
              </a:ext>
            </a:extLst>
          </p:cNvPr>
          <p:cNvSpPr txBox="1"/>
          <p:nvPr/>
        </p:nvSpPr>
        <p:spPr>
          <a:xfrm>
            <a:off x="6654596" y="9550775"/>
            <a:ext cx="4701108" cy="646331"/>
          </a:xfrm>
          <a:prstGeom prst="rect">
            <a:avLst/>
          </a:prstGeom>
          <a:noFill/>
        </p:spPr>
        <p:txBody>
          <a:bodyPr wrap="square" rtlCol="0">
            <a:spAutoFit/>
          </a:bodyPr>
          <a:lstStyle/>
          <a:p>
            <a:pPr algn="ctr"/>
            <a:r>
              <a:rPr lang="en-DK" dirty="0"/>
              <a:t>…A high amount of 18-23 year olds, otherwise equally distributed age groups from 23-63</a:t>
            </a:r>
          </a:p>
        </p:txBody>
      </p:sp>
      <p:graphicFrame>
        <p:nvGraphicFramePr>
          <p:cNvPr id="3" name="Chart 2">
            <a:extLst>
              <a:ext uri="{FF2B5EF4-FFF2-40B4-BE49-F238E27FC236}">
                <a16:creationId xmlns:a16="http://schemas.microsoft.com/office/drawing/2014/main" id="{175C7668-096B-0D41-7EB9-CEDF904F10E2}"/>
              </a:ext>
            </a:extLst>
          </p:cNvPr>
          <p:cNvGraphicFramePr>
            <a:graphicFrameLocks/>
          </p:cNvGraphicFramePr>
          <p:nvPr>
            <p:extLst>
              <p:ext uri="{D42A27DB-BD31-4B8C-83A1-F6EECF244321}">
                <p14:modId xmlns:p14="http://schemas.microsoft.com/office/powerpoint/2010/main" val="2586725595"/>
              </p:ext>
            </p:extLst>
          </p:nvPr>
        </p:nvGraphicFramePr>
        <p:xfrm>
          <a:off x="718790" y="1671719"/>
          <a:ext cx="4849703" cy="34717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1072DFF-7654-5C0C-C5F2-D76A83A50CAC}"/>
              </a:ext>
            </a:extLst>
          </p:cNvPr>
          <p:cNvGraphicFramePr>
            <a:graphicFrameLocks/>
          </p:cNvGraphicFramePr>
          <p:nvPr>
            <p:extLst>
              <p:ext uri="{D42A27DB-BD31-4B8C-83A1-F6EECF244321}">
                <p14:modId xmlns:p14="http://schemas.microsoft.com/office/powerpoint/2010/main" val="3551384241"/>
              </p:ext>
            </p:extLst>
          </p:nvPr>
        </p:nvGraphicFramePr>
        <p:xfrm>
          <a:off x="6580299" y="1671719"/>
          <a:ext cx="4849702" cy="3471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67A4093-E824-EA50-8755-143EEAB82AD9}"/>
              </a:ext>
            </a:extLst>
          </p:cNvPr>
          <p:cNvGraphicFramePr>
            <a:graphicFrameLocks/>
          </p:cNvGraphicFramePr>
          <p:nvPr>
            <p:extLst>
              <p:ext uri="{D42A27DB-BD31-4B8C-83A1-F6EECF244321}">
                <p14:modId xmlns:p14="http://schemas.microsoft.com/office/powerpoint/2010/main" val="1493449766"/>
              </p:ext>
            </p:extLst>
          </p:nvPr>
        </p:nvGraphicFramePr>
        <p:xfrm>
          <a:off x="11582400" y="1671721"/>
          <a:ext cx="5714999" cy="34717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23821F00-C236-9417-097A-7AC2DD652212}"/>
              </a:ext>
            </a:extLst>
          </p:cNvPr>
          <p:cNvGraphicFramePr>
            <a:graphicFrameLocks/>
          </p:cNvGraphicFramePr>
          <p:nvPr>
            <p:extLst>
              <p:ext uri="{D42A27DB-BD31-4B8C-83A1-F6EECF244321}">
                <p14:modId xmlns:p14="http://schemas.microsoft.com/office/powerpoint/2010/main" val="1820729273"/>
              </p:ext>
            </p:extLst>
          </p:nvPr>
        </p:nvGraphicFramePr>
        <p:xfrm>
          <a:off x="718790" y="6196734"/>
          <a:ext cx="4501693" cy="2916688"/>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559CAA83-097F-DB2A-3D59-D2CAD2A16FCB}"/>
                  </a:ext>
                </a:extLst>
              </p:cNvPr>
              <p:cNvGraphicFramePr/>
              <p:nvPr>
                <p:extLst>
                  <p:ext uri="{D42A27DB-BD31-4B8C-83A1-F6EECF244321}">
                    <p14:modId xmlns:p14="http://schemas.microsoft.com/office/powerpoint/2010/main" val="1440684738"/>
                  </p:ext>
                </p:extLst>
              </p:nvPr>
            </p:nvGraphicFramePr>
            <p:xfrm>
              <a:off x="6719150" y="6196734"/>
              <a:ext cx="4572000" cy="3280738"/>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7" name="Chart 16">
                <a:extLst>
                  <a:ext uri="{FF2B5EF4-FFF2-40B4-BE49-F238E27FC236}">
                    <a16:creationId xmlns:a16="http://schemas.microsoft.com/office/drawing/2014/main" id="{559CAA83-097F-DB2A-3D59-D2CAD2A16FCB}"/>
                  </a:ext>
                </a:extLst>
              </p:cNvPr>
              <p:cNvPicPr>
                <a:picLocks noGrp="1" noRot="1" noChangeAspect="1" noMove="1" noResize="1" noEditPoints="1" noAdjustHandles="1" noChangeArrowheads="1" noChangeShapeType="1"/>
              </p:cNvPicPr>
              <p:nvPr/>
            </p:nvPicPr>
            <p:blipFill>
              <a:blip r:embed="rId7"/>
              <a:stretch>
                <a:fillRect/>
              </a:stretch>
            </p:blipFill>
            <p:spPr>
              <a:xfrm>
                <a:off x="6719150" y="6196734"/>
                <a:ext cx="4572000" cy="3280738"/>
              </a:xfrm>
              <a:prstGeom prst="rect">
                <a:avLst/>
              </a:prstGeom>
            </p:spPr>
          </p:pic>
        </mc:Fallback>
      </mc:AlternateContent>
      <p:sp>
        <p:nvSpPr>
          <p:cNvPr id="18" name="object 2">
            <a:extLst>
              <a:ext uri="{FF2B5EF4-FFF2-40B4-BE49-F238E27FC236}">
                <a16:creationId xmlns:a16="http://schemas.microsoft.com/office/drawing/2014/main" id="{05C0622E-BC20-B3A7-4316-7CF9A37F4E55}"/>
              </a:ext>
            </a:extLst>
          </p:cNvPr>
          <p:cNvSpPr txBox="1">
            <a:spLocks/>
          </p:cNvSpPr>
          <p:nvPr/>
        </p:nvSpPr>
        <p:spPr>
          <a:xfrm>
            <a:off x="12573000" y="6438900"/>
            <a:ext cx="4343400" cy="689291"/>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4400" b="1" kern="0" spc="-10" dirty="0">
                <a:latin typeface="+mn-lt"/>
                <a:cs typeface="TeXGyreTermes"/>
              </a:rPr>
              <a:t>39 years avg. age</a:t>
            </a:r>
            <a:endParaRPr lang="en-US" sz="4400" kern="0" dirty="0">
              <a:latin typeface="+mn-lt"/>
              <a:cs typeface="TeXGyreTermes"/>
            </a:endParaRPr>
          </a:p>
        </p:txBody>
      </p:sp>
      <p:sp>
        <p:nvSpPr>
          <p:cNvPr id="19" name="object 2">
            <a:extLst>
              <a:ext uri="{FF2B5EF4-FFF2-40B4-BE49-F238E27FC236}">
                <a16:creationId xmlns:a16="http://schemas.microsoft.com/office/drawing/2014/main" id="{E835D091-CAF1-94FD-8273-4559938662C6}"/>
              </a:ext>
            </a:extLst>
          </p:cNvPr>
          <p:cNvSpPr txBox="1">
            <a:spLocks/>
          </p:cNvSpPr>
          <p:nvPr/>
        </p:nvSpPr>
        <p:spPr>
          <a:xfrm>
            <a:off x="12573000" y="7415934"/>
            <a:ext cx="4343400" cy="689291"/>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4400" b="1" kern="0" spc="-10" dirty="0">
                <a:latin typeface="+mn-lt"/>
                <a:cs typeface="TeXGyreTermes"/>
              </a:rPr>
              <a:t>30,6 avg. BMI</a:t>
            </a:r>
            <a:endParaRPr lang="en-US" sz="4400" kern="0" dirty="0">
              <a:latin typeface="+mn-lt"/>
              <a:cs typeface="TeXGyreTermes"/>
            </a:endParaRPr>
          </a:p>
        </p:txBody>
      </p:sp>
      <p:sp>
        <p:nvSpPr>
          <p:cNvPr id="20" name="object 2">
            <a:extLst>
              <a:ext uri="{FF2B5EF4-FFF2-40B4-BE49-F238E27FC236}">
                <a16:creationId xmlns:a16="http://schemas.microsoft.com/office/drawing/2014/main" id="{35146127-67A2-B762-7336-9F84D7A49621}"/>
              </a:ext>
            </a:extLst>
          </p:cNvPr>
          <p:cNvSpPr txBox="1">
            <a:spLocks/>
          </p:cNvSpPr>
          <p:nvPr/>
        </p:nvSpPr>
        <p:spPr>
          <a:xfrm>
            <a:off x="12573000" y="8615279"/>
            <a:ext cx="4996210" cy="689291"/>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4400" b="1" kern="0" spc="-10" dirty="0">
                <a:latin typeface="+mn-lt"/>
                <a:cs typeface="TeXGyreTermes"/>
              </a:rPr>
              <a:t>$13.270 average rate</a:t>
            </a:r>
            <a:endParaRPr lang="en-US" sz="4400" kern="0" dirty="0">
              <a:latin typeface="+mn-lt"/>
              <a:cs typeface="TeXGyreTermes"/>
            </a:endParaRPr>
          </a:p>
        </p:txBody>
      </p:sp>
      <p:cxnSp>
        <p:nvCxnSpPr>
          <p:cNvPr id="22" name="Straight Connector 21">
            <a:extLst>
              <a:ext uri="{FF2B5EF4-FFF2-40B4-BE49-F238E27FC236}">
                <a16:creationId xmlns:a16="http://schemas.microsoft.com/office/drawing/2014/main" id="{C28F27A3-2EF4-A03A-7534-87EE30F8C895}"/>
              </a:ext>
            </a:extLst>
          </p:cNvPr>
          <p:cNvCxnSpPr/>
          <p:nvPr/>
        </p:nvCxnSpPr>
        <p:spPr>
          <a:xfrm>
            <a:off x="12573000" y="7277100"/>
            <a:ext cx="4038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B2195CD-82E2-B8C0-103A-06195CAFC24A}"/>
              </a:ext>
            </a:extLst>
          </p:cNvPr>
          <p:cNvCxnSpPr/>
          <p:nvPr/>
        </p:nvCxnSpPr>
        <p:spPr>
          <a:xfrm>
            <a:off x="12573000" y="8343900"/>
            <a:ext cx="4038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C66CE4-9BCB-F14A-BC86-C3113E322343}"/>
              </a:ext>
            </a:extLst>
          </p:cNvPr>
          <p:cNvCxnSpPr>
            <a:cxnSpLocks/>
          </p:cNvCxnSpPr>
          <p:nvPr/>
        </p:nvCxnSpPr>
        <p:spPr>
          <a:xfrm>
            <a:off x="12573000" y="9542206"/>
            <a:ext cx="4996210" cy="856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63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858568"/>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What categories have the highest charges? </a:t>
            </a:r>
            <a:endParaRPr lang="en-US" sz="5500" dirty="0">
              <a:latin typeface="+mn-lt"/>
              <a:cs typeface="TeXGyreTermes"/>
            </a:endParaRP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1D90EB8F-35D7-A5B8-533B-7E6109A121D5}"/>
                  </a:ext>
                </a:extLst>
              </p:cNvPr>
              <p:cNvGraphicFramePr/>
              <p:nvPr>
                <p:extLst>
                  <p:ext uri="{D42A27DB-BD31-4B8C-83A1-F6EECF244321}">
                    <p14:modId xmlns:p14="http://schemas.microsoft.com/office/powerpoint/2010/main" val="1882298483"/>
                  </p:ext>
                </p:extLst>
              </p:nvPr>
            </p:nvGraphicFramePr>
            <p:xfrm>
              <a:off x="1371600" y="2324100"/>
              <a:ext cx="5067300" cy="4178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1D90EB8F-35D7-A5B8-533B-7E6109A121D5}"/>
                  </a:ext>
                </a:extLst>
              </p:cNvPr>
              <p:cNvPicPr>
                <a:picLocks noGrp="1" noRot="1" noChangeAspect="1" noMove="1" noResize="1" noEditPoints="1" noAdjustHandles="1" noChangeArrowheads="1" noChangeShapeType="1"/>
              </p:cNvPicPr>
              <p:nvPr/>
            </p:nvPicPr>
            <p:blipFill>
              <a:blip r:embed="rId3"/>
              <a:stretch>
                <a:fillRect/>
              </a:stretch>
            </p:blipFill>
            <p:spPr>
              <a:xfrm>
                <a:off x="1371600" y="2324100"/>
                <a:ext cx="5067300" cy="41783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598389F4-5DAF-4850-C987-C2618AA8CF57}"/>
                  </a:ext>
                </a:extLst>
              </p:cNvPr>
              <p:cNvGraphicFramePr/>
              <p:nvPr>
                <p:extLst>
                  <p:ext uri="{D42A27DB-BD31-4B8C-83A1-F6EECF244321}">
                    <p14:modId xmlns:p14="http://schemas.microsoft.com/office/powerpoint/2010/main" val="1260794637"/>
                  </p:ext>
                </p:extLst>
              </p:nvPr>
            </p:nvGraphicFramePr>
            <p:xfrm>
              <a:off x="7029450" y="2324100"/>
              <a:ext cx="4572000" cy="41783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598389F4-5DAF-4850-C987-C2618AA8CF57}"/>
                  </a:ext>
                </a:extLst>
              </p:cNvPr>
              <p:cNvPicPr>
                <a:picLocks noGrp="1" noRot="1" noChangeAspect="1" noMove="1" noResize="1" noEditPoints="1" noAdjustHandles="1" noChangeArrowheads="1" noChangeShapeType="1"/>
              </p:cNvPicPr>
              <p:nvPr/>
            </p:nvPicPr>
            <p:blipFill>
              <a:blip r:embed="rId5"/>
              <a:stretch>
                <a:fillRect/>
              </a:stretch>
            </p:blipFill>
            <p:spPr>
              <a:xfrm>
                <a:off x="7029450" y="2324100"/>
                <a:ext cx="4572000" cy="41783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CEFB7C23-77CB-3C34-94E8-AC75B6E0455C}"/>
                  </a:ext>
                </a:extLst>
              </p:cNvPr>
              <p:cNvGraphicFramePr/>
              <p:nvPr>
                <p:extLst>
                  <p:ext uri="{D42A27DB-BD31-4B8C-83A1-F6EECF244321}">
                    <p14:modId xmlns:p14="http://schemas.microsoft.com/office/powerpoint/2010/main" val="1526839541"/>
                  </p:ext>
                </p:extLst>
              </p:nvPr>
            </p:nvGraphicFramePr>
            <p:xfrm>
              <a:off x="12192000" y="2317750"/>
              <a:ext cx="4572000" cy="418465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7" name="Chart 6">
                <a:extLst>
                  <a:ext uri="{FF2B5EF4-FFF2-40B4-BE49-F238E27FC236}">
                    <a16:creationId xmlns:a16="http://schemas.microsoft.com/office/drawing/2014/main" id="{CEFB7C23-77CB-3C34-94E8-AC75B6E0455C}"/>
                  </a:ext>
                </a:extLst>
              </p:cNvPr>
              <p:cNvPicPr>
                <a:picLocks noGrp="1" noRot="1" noChangeAspect="1" noMove="1" noResize="1" noEditPoints="1" noAdjustHandles="1" noChangeArrowheads="1" noChangeShapeType="1"/>
              </p:cNvPicPr>
              <p:nvPr/>
            </p:nvPicPr>
            <p:blipFill>
              <a:blip r:embed="rId7"/>
              <a:stretch>
                <a:fillRect/>
              </a:stretch>
            </p:blipFill>
            <p:spPr>
              <a:xfrm>
                <a:off x="12192000" y="2317750"/>
                <a:ext cx="4572000" cy="4184650"/>
              </a:xfrm>
              <a:prstGeom prst="rect">
                <a:avLst/>
              </a:prstGeom>
            </p:spPr>
          </p:pic>
        </mc:Fallback>
      </mc:AlternateContent>
      <p:sp>
        <p:nvSpPr>
          <p:cNvPr id="10" name="TextBox 9">
            <a:extLst>
              <a:ext uri="{FF2B5EF4-FFF2-40B4-BE49-F238E27FC236}">
                <a16:creationId xmlns:a16="http://schemas.microsoft.com/office/drawing/2014/main" id="{D1EEC05D-E301-8FA3-02DF-3C08C60A5A0D}"/>
              </a:ext>
            </a:extLst>
          </p:cNvPr>
          <p:cNvSpPr txBox="1"/>
          <p:nvPr/>
        </p:nvSpPr>
        <p:spPr>
          <a:xfrm>
            <a:off x="1341408" y="7277100"/>
            <a:ext cx="10363200" cy="1731243"/>
          </a:xfrm>
          <a:prstGeom prst="rect">
            <a:avLst/>
          </a:prstGeom>
          <a:noFill/>
        </p:spPr>
        <p:txBody>
          <a:bodyPr wrap="square">
            <a:spAutoFit/>
          </a:bodyPr>
          <a:lstStyle/>
          <a:p>
            <a:pPr marL="457200" indent="-457200">
              <a:buFont typeface="Arial" panose="020B0604020202020204" pitchFamily="34" charset="0"/>
              <a:buChar char="•"/>
            </a:pPr>
            <a:r>
              <a:rPr kumimoji="0" lang="en-US" sz="3200" b="1" i="0" u="none" strike="noStrike" kern="0" cap="none" spc="-10" normalizeH="0" baseline="0" noProof="0" dirty="0">
                <a:ln>
                  <a:noFill/>
                </a:ln>
                <a:solidFill>
                  <a:srgbClr val="2A4A81"/>
                </a:solidFill>
                <a:effectLst/>
                <a:uLnTx/>
                <a:uFillTx/>
                <a:latin typeface="Calibri"/>
                <a:ea typeface="+mj-ea"/>
                <a:cs typeface="TeXGyreTermes"/>
              </a:rPr>
              <a:t>Male customers pay 10% more on average than female</a:t>
            </a:r>
          </a:p>
          <a:p>
            <a:pPr marL="457200" indent="-457200">
              <a:buFont typeface="Arial" panose="020B0604020202020204" pitchFamily="34" charset="0"/>
              <a:buChar char="•"/>
            </a:pPr>
            <a:r>
              <a:rPr kumimoji="0" lang="en-US" sz="3200" b="1" i="0" u="none" strike="noStrike" kern="0" cap="none" spc="-10" normalizeH="0" baseline="0" noProof="0" dirty="0">
                <a:ln>
                  <a:noFill/>
                </a:ln>
                <a:solidFill>
                  <a:srgbClr val="2A4A81"/>
                </a:solidFill>
                <a:effectLst/>
                <a:uLnTx/>
                <a:uFillTx/>
                <a:latin typeface="Calibri"/>
                <a:ea typeface="+mj-ea"/>
                <a:cs typeface="TeXGyreTermes"/>
              </a:rPr>
              <a:t>Southeast has the highest average charge at 14.7K</a:t>
            </a:r>
          </a:p>
          <a:p>
            <a:pPr marL="457200" indent="-457200">
              <a:buFont typeface="Arial" panose="020B0604020202020204" pitchFamily="34" charset="0"/>
              <a:buChar char="•"/>
            </a:pPr>
            <a:r>
              <a:rPr lang="en-US" sz="3200" b="1" kern="0" spc="-10" dirty="0">
                <a:solidFill>
                  <a:srgbClr val="2A4A81"/>
                </a:solidFill>
                <a:latin typeface="Calibri"/>
                <a:ea typeface="+mj-ea"/>
                <a:cs typeface="TeXGyreTermes"/>
              </a:rPr>
              <a:t>Average smoker rates are 4X higher</a:t>
            </a:r>
            <a:endParaRPr kumimoji="0" lang="en-US" sz="3200" b="1" i="0" u="none" strike="noStrike" kern="0" cap="none" spc="-10" normalizeH="0" baseline="0" noProof="0" dirty="0">
              <a:ln>
                <a:noFill/>
              </a:ln>
              <a:solidFill>
                <a:srgbClr val="2A4A81"/>
              </a:solidFill>
              <a:effectLst/>
              <a:uLnTx/>
              <a:uFillTx/>
              <a:latin typeface="Calibri"/>
              <a:ea typeface="+mj-ea"/>
              <a:cs typeface="TeXGyreTermes"/>
            </a:endParaRPr>
          </a:p>
          <a:p>
            <a:endParaRPr lang="en-DK" sz="1050" dirty="0"/>
          </a:p>
        </p:txBody>
      </p:sp>
    </p:spTree>
    <p:extLst>
      <p:ext uri="{BB962C8B-B14F-4D97-AF65-F5344CB8AC3E}">
        <p14:creationId xmlns:p14="http://schemas.microsoft.com/office/powerpoint/2010/main" val="326394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6050" y="3890914"/>
            <a:ext cx="12915900" cy="2505173"/>
          </a:xfrm>
          <a:prstGeom prst="rect">
            <a:avLst/>
          </a:prstGeom>
        </p:spPr>
        <p:txBody>
          <a:bodyPr vert="horz" wrap="square" lIns="0" tIns="12065" rIns="0" bIns="0" rtlCol="0">
            <a:spAutoFit/>
          </a:bodyPr>
          <a:lstStyle/>
          <a:p>
            <a:pPr marL="12700" algn="ctr">
              <a:lnSpc>
                <a:spcPct val="100000"/>
              </a:lnSpc>
              <a:spcBef>
                <a:spcPts val="95"/>
              </a:spcBef>
            </a:pPr>
            <a:r>
              <a:rPr lang="en-US" sz="5400" b="1" spc="-10" dirty="0">
                <a:latin typeface="+mn-lt"/>
                <a:cs typeface="TeXGyreTermes"/>
              </a:rPr>
              <a:t>Now we want to know what factors contribute to a higher insurance rate e.g., what factors might correlate with charges</a:t>
            </a:r>
            <a:endParaRPr lang="en-US" sz="5400" dirty="0">
              <a:latin typeface="+mn-lt"/>
              <a:cs typeface="TeXGyreTermes"/>
            </a:endParaRPr>
          </a:p>
        </p:txBody>
      </p:sp>
    </p:spTree>
    <p:extLst>
      <p:ext uri="{BB962C8B-B14F-4D97-AF65-F5344CB8AC3E}">
        <p14:creationId xmlns:p14="http://schemas.microsoft.com/office/powerpoint/2010/main" val="116316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858568"/>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What is correlated with higher charges?</a:t>
            </a:r>
            <a:endParaRPr lang="en-US" sz="5500" dirty="0">
              <a:latin typeface="+mn-lt"/>
              <a:cs typeface="TeXGyreTermes"/>
            </a:endParaRPr>
          </a:p>
        </p:txBody>
      </p:sp>
      <p:graphicFrame>
        <p:nvGraphicFramePr>
          <p:cNvPr id="3" name="Chart 2">
            <a:extLst>
              <a:ext uri="{FF2B5EF4-FFF2-40B4-BE49-F238E27FC236}">
                <a16:creationId xmlns:a16="http://schemas.microsoft.com/office/drawing/2014/main" id="{25E2B819-5AB6-E2DB-BEFB-F72A66D29BC9}"/>
              </a:ext>
            </a:extLst>
          </p:cNvPr>
          <p:cNvGraphicFramePr>
            <a:graphicFrameLocks/>
          </p:cNvGraphicFramePr>
          <p:nvPr>
            <p:extLst>
              <p:ext uri="{D42A27DB-BD31-4B8C-83A1-F6EECF244321}">
                <p14:modId xmlns:p14="http://schemas.microsoft.com/office/powerpoint/2010/main" val="459543104"/>
              </p:ext>
            </p:extLst>
          </p:nvPr>
        </p:nvGraphicFramePr>
        <p:xfrm>
          <a:off x="1030941" y="1790700"/>
          <a:ext cx="7122459" cy="47449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B99B975F-08BC-1DC2-9B44-5F1DAB0190EB}"/>
              </a:ext>
            </a:extLst>
          </p:cNvPr>
          <p:cNvGraphicFramePr>
            <a:graphicFrameLocks/>
          </p:cNvGraphicFramePr>
          <p:nvPr>
            <p:extLst>
              <p:ext uri="{D42A27DB-BD31-4B8C-83A1-F6EECF244321}">
                <p14:modId xmlns:p14="http://schemas.microsoft.com/office/powerpoint/2010/main" val="1798433369"/>
              </p:ext>
            </p:extLst>
          </p:nvPr>
        </p:nvGraphicFramePr>
        <p:xfrm>
          <a:off x="9144000" y="1790700"/>
          <a:ext cx="7122459" cy="4744923"/>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55BDE2E5-D3D7-DF95-8777-14835C830DC6}"/>
              </a:ext>
            </a:extLst>
          </p:cNvPr>
          <p:cNvSpPr txBox="1"/>
          <p:nvPr/>
        </p:nvSpPr>
        <p:spPr>
          <a:xfrm>
            <a:off x="2514599" y="6454530"/>
            <a:ext cx="5410200" cy="923330"/>
          </a:xfrm>
          <a:prstGeom prst="rect">
            <a:avLst/>
          </a:prstGeom>
          <a:noFill/>
        </p:spPr>
        <p:txBody>
          <a:bodyPr wrap="square">
            <a:spAutoFit/>
          </a:bodyPr>
          <a:lstStyle/>
          <a:p>
            <a:r>
              <a:rPr lang="en-US" sz="5400" b="1" kern="0" spc="-10" dirty="0">
                <a:solidFill>
                  <a:srgbClr val="2A4A81"/>
                </a:solidFill>
                <a:latin typeface="Calibri"/>
                <a:ea typeface="+mj-ea"/>
              </a:rPr>
              <a:t>Correlation: 0,3</a:t>
            </a:r>
            <a:endParaRPr lang="en-DK" dirty="0"/>
          </a:p>
        </p:txBody>
      </p:sp>
      <p:sp>
        <p:nvSpPr>
          <p:cNvPr id="16" name="TextBox 15">
            <a:extLst>
              <a:ext uri="{FF2B5EF4-FFF2-40B4-BE49-F238E27FC236}">
                <a16:creationId xmlns:a16="http://schemas.microsoft.com/office/drawing/2014/main" id="{012F8541-F45C-7E11-00A8-1D766F45C45F}"/>
              </a:ext>
            </a:extLst>
          </p:cNvPr>
          <p:cNvSpPr txBox="1"/>
          <p:nvPr/>
        </p:nvSpPr>
        <p:spPr>
          <a:xfrm>
            <a:off x="10363201" y="6535622"/>
            <a:ext cx="5410200" cy="923330"/>
          </a:xfrm>
          <a:prstGeom prst="rect">
            <a:avLst/>
          </a:prstGeom>
          <a:noFill/>
        </p:spPr>
        <p:txBody>
          <a:bodyPr wrap="square">
            <a:spAutoFit/>
          </a:bodyPr>
          <a:lstStyle/>
          <a:p>
            <a:r>
              <a:rPr lang="en-US" sz="5400" b="1" kern="0" spc="-10" dirty="0">
                <a:solidFill>
                  <a:srgbClr val="2A4A81"/>
                </a:solidFill>
                <a:latin typeface="Calibri"/>
                <a:ea typeface="+mj-ea"/>
              </a:rPr>
              <a:t>Correlation: 0,2</a:t>
            </a:r>
            <a:endParaRPr lang="en-DK" dirty="0"/>
          </a:p>
        </p:txBody>
      </p:sp>
      <p:sp>
        <p:nvSpPr>
          <p:cNvPr id="17" name="TextBox 16">
            <a:extLst>
              <a:ext uri="{FF2B5EF4-FFF2-40B4-BE49-F238E27FC236}">
                <a16:creationId xmlns:a16="http://schemas.microsoft.com/office/drawing/2014/main" id="{53915065-BBFB-380F-92F6-68EC32EC37E2}"/>
              </a:ext>
            </a:extLst>
          </p:cNvPr>
          <p:cNvSpPr txBox="1"/>
          <p:nvPr/>
        </p:nvSpPr>
        <p:spPr>
          <a:xfrm>
            <a:off x="999565" y="7588359"/>
            <a:ext cx="15047259" cy="1815882"/>
          </a:xfrm>
          <a:prstGeom prst="rect">
            <a:avLst/>
          </a:prstGeom>
          <a:noFill/>
        </p:spPr>
        <p:txBody>
          <a:bodyPr wrap="square">
            <a:spAutoFit/>
          </a:bodyPr>
          <a:lstStyle/>
          <a:p>
            <a:r>
              <a:rPr lang="en-US" sz="2800" b="1" kern="0" spc="-10" dirty="0">
                <a:solidFill>
                  <a:srgbClr val="2A4A81"/>
                </a:solidFill>
                <a:latin typeface="Calibri"/>
                <a:ea typeface="+mj-ea"/>
              </a:rPr>
              <a:t>The relationship between variables: </a:t>
            </a:r>
          </a:p>
          <a:p>
            <a:r>
              <a:rPr lang="en-US" sz="2800" kern="0" spc="-10" dirty="0">
                <a:solidFill>
                  <a:srgbClr val="2A4A81"/>
                </a:solidFill>
                <a:latin typeface="Calibri"/>
                <a:ea typeface="+mj-ea"/>
              </a:rPr>
              <a:t>We can see that in the data that when age and BMI increases, so does the insurance charges. These are positively correlated at 0,3 and 0,2 which is low. However, these two factors are just observations, there might be other factors driving the insurance rates which we will look into in the regression part. </a:t>
            </a:r>
            <a:endParaRPr lang="en-DK" sz="1000" dirty="0"/>
          </a:p>
        </p:txBody>
      </p:sp>
    </p:spTree>
    <p:extLst>
      <p:ext uri="{BB962C8B-B14F-4D97-AF65-F5344CB8AC3E}">
        <p14:creationId xmlns:p14="http://schemas.microsoft.com/office/powerpoint/2010/main" val="334480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TotalTime>
  <Words>579</Words>
  <Application>Microsoft Macintosh PowerPoint</Application>
  <PresentationFormat>Custom</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TeXGyreTermes</vt:lpstr>
      <vt:lpstr>Trebuchet MS</vt:lpstr>
      <vt:lpstr>Office Theme</vt:lpstr>
      <vt:lpstr>Analysis of Insurance Rates</vt:lpstr>
      <vt:lpstr>For this project I used Excel to analyse the data and gather findings</vt:lpstr>
      <vt:lpstr>Analysis Brief</vt:lpstr>
      <vt:lpstr>Data Brief</vt:lpstr>
      <vt:lpstr>So, let’s get started with the analysis!</vt:lpstr>
      <vt:lpstr>What does our typical customer look like? </vt:lpstr>
      <vt:lpstr>What categories have the highest charges? </vt:lpstr>
      <vt:lpstr>Now we want to know what factors contribute to a higher insurance rate e.g., what factors might correlate with charges</vt:lpstr>
      <vt:lpstr>What is correlated with higher charges?</vt:lpstr>
      <vt:lpstr>So, what drives the insurance rates upwards? We can use regression to move from correlation to causation</vt:lpstr>
      <vt:lpstr>Summary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Ikhwan Fadillah_Portofolio </dc:title>
  <dc:creator>Muhammad ikhwan fadillah</dc:creator>
  <cp:keywords>DAE8zXbfpO0,BAE0-LlWjrQ</cp:keywords>
  <cp:lastModifiedBy>Laurids Klevenhaus</cp:lastModifiedBy>
  <cp:revision>228</cp:revision>
  <dcterms:created xsi:type="dcterms:W3CDTF">2022-06-08T13:19:54Z</dcterms:created>
  <dcterms:modified xsi:type="dcterms:W3CDTF">2022-10-24T09:40:31Z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2022-04-06T00:00:00Z</vt:filetime>
  </property>
  <property fmtid="{D5CDD505-2E9C-101B-9397-08002B2CF9AE}" pid="3" name="Creator">
    <vt:lpwstr>Canva</vt:lpwstr>
  </property>
  <property fmtid="{D5CDD505-2E9C-101B-9397-08002B2CF9AE}" pid="4" name="LastSaved">
    <vt:filetime>2022-06-08T00:00:00Z</vt:filetime>
  </property>
</Properties>
</file>