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78"/>
    <a:srgbClr val="C5D9C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5" autoAdjust="0"/>
    <p:restoredTop sz="94670" autoAdjust="0"/>
  </p:normalViewPr>
  <p:slideViewPr>
    <p:cSldViewPr snapToGrid="0">
      <p:cViewPr varScale="1">
        <p:scale>
          <a:sx n="111" d="100"/>
          <a:sy n="111" d="100"/>
        </p:scale>
        <p:origin x="-30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8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A0C5-FADF-4216-9726-35C03DCA2635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3E0C5-6FCB-42CC-B7FD-FEA23E2BF5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59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942" y="3106057"/>
            <a:ext cx="9258543" cy="131414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4800" b="0" cap="none" spc="0" baseline="0">
                <a:ln w="0">
                  <a:noFill/>
                </a:ln>
                <a:solidFill>
                  <a:srgbClr val="33957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1" y="5280847"/>
            <a:ext cx="8900059" cy="434974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3314" y="6041362"/>
            <a:ext cx="7252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5897599"/>
            <a:ext cx="666086" cy="4905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81941" y="347609"/>
            <a:ext cx="808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EMFF Operational Programme 2014-2020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81941" y="677172"/>
            <a:ext cx="925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Marine Biodiversity Scheme</a:t>
            </a:r>
            <a:endParaRPr lang="en-IE" sz="3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481941" y="1387690"/>
            <a:ext cx="943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 Development of Fisheries</a:t>
            </a:r>
            <a:br>
              <a:rPr lang="en-I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Fostering the Implementation of the</a:t>
            </a:r>
            <a:r>
              <a:rPr lang="en-IE" sz="2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E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Marine Policy</a:t>
            </a:r>
            <a:endParaRPr lang="en-IE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69029" y="1345743"/>
            <a:ext cx="7794172" cy="45719"/>
          </a:xfrm>
          <a:prstGeom prst="rect">
            <a:avLst/>
          </a:prstGeom>
          <a:solidFill>
            <a:srgbClr val="C5D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0" y="5906407"/>
            <a:ext cx="8995313" cy="79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1287" y="205888"/>
            <a:ext cx="10571998" cy="9704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con 1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con 2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1287" y="205888"/>
            <a:ext cx="10571998" cy="9704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313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con 3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4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con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6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- Icon 5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 userDrawn="1"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t="-27000"/>
            </a:stretch>
          </a:blip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11452"/>
            <a:ext cx="12192000" cy="302737"/>
          </a:xfrm>
          <a:prstGeom prst="rect">
            <a:avLst/>
          </a:prstGeom>
          <a:solidFill>
            <a:srgbClr val="3395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14" y="1883251"/>
            <a:ext cx="12192000" cy="302737"/>
          </a:xfrm>
          <a:prstGeom prst="rect">
            <a:avLst/>
          </a:prstGeom>
          <a:solidFill>
            <a:srgbClr val="3395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287" y="2058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7124" y="5915888"/>
            <a:ext cx="663091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ctr">
              <a:defRPr sz="2000">
                <a:solidFill>
                  <a:srgbClr val="339578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51" r:id="rId8"/>
    <p:sldLayoutId id="2147483652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rgbClr val="FEFEFE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ieKell/mydas/wiki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mydas</a:t>
            </a:r>
            <a:r>
              <a:rPr lang="en-IE" dirty="0"/>
              <a:t>: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b="1" dirty="0" smtClean="0"/>
              <a:t>M</a:t>
            </a:r>
            <a:r>
              <a:rPr lang="en-IE" dirty="0" smtClean="0"/>
              <a:t>S</a:t>
            </a:r>
            <a:r>
              <a:rPr lang="en-IE" b="1" dirty="0" smtClean="0"/>
              <a:t>Y</a:t>
            </a:r>
            <a:r>
              <a:rPr lang="en-IE" dirty="0" smtClean="0"/>
              <a:t> </a:t>
            </a:r>
            <a:r>
              <a:rPr lang="en-IE" dirty="0"/>
              <a:t>for </a:t>
            </a:r>
            <a:r>
              <a:rPr lang="en-IE" b="1" dirty="0" err="1"/>
              <a:t>DA</a:t>
            </a:r>
            <a:r>
              <a:rPr lang="en-IE" dirty="0" err="1"/>
              <a:t>ta</a:t>
            </a:r>
            <a:r>
              <a:rPr lang="en-IE" dirty="0"/>
              <a:t>-limited </a:t>
            </a:r>
            <a:r>
              <a:rPr lang="en-IE" b="1" dirty="0"/>
              <a:t>S</a:t>
            </a:r>
            <a:r>
              <a:rPr lang="en-IE" dirty="0" smtClean="0"/>
              <a:t>tocks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Hans Gerritsen (MI); </a:t>
            </a:r>
            <a:r>
              <a:rPr lang="en-IE" dirty="0" err="1" smtClean="0"/>
              <a:t>Cóilín</a:t>
            </a:r>
            <a:r>
              <a:rPr lang="en-IE" dirty="0" smtClean="0"/>
              <a:t> Minto, Laurence Kell, Alexander Tidd (GMIT)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Improved </a:t>
            </a:r>
            <a:r>
              <a:rPr lang="en-IE" dirty="0"/>
              <a:t>metrics to support the CFP and </a:t>
            </a:r>
            <a:r>
              <a:rPr lang="en-IE" dirty="0" smtClean="0"/>
              <a:t>MSFD</a:t>
            </a:r>
          </a:p>
          <a:p>
            <a:r>
              <a:rPr lang="en-IE" dirty="0" smtClean="0"/>
              <a:t>Improved management strategies for data-poor stocks</a:t>
            </a:r>
            <a:endParaRPr lang="en-IE" dirty="0"/>
          </a:p>
          <a:p>
            <a:r>
              <a:rPr lang="en-IE" dirty="0" smtClean="0"/>
              <a:t>Improved knowledge of the dynamics of data-poor stocks</a:t>
            </a:r>
          </a:p>
          <a:p>
            <a:r>
              <a:rPr lang="en-IE" dirty="0" smtClean="0"/>
              <a:t>Improved understanding of the impact of fishing on the wider ecosystem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Expected benefits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4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to start?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1755648"/>
            <a:ext cx="6015914" cy="4626863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Robin hood approach</a:t>
            </a:r>
          </a:p>
          <a:p>
            <a:pPr marL="0" indent="0">
              <a:buNone/>
            </a:pPr>
            <a:r>
              <a:rPr lang="en-IE" dirty="0" smtClean="0"/>
              <a:t>Steal from the (data)rich and give to the (data)poor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26" y="0"/>
            <a:ext cx="535737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data:image/png;base64,iVBORw0KGgoAAAANSUhEUgAABaAAAAQgCAIAAACfBWzzAAAACXBIWXMAAB2HAAAdhwGP5fFlAAAgAElEQVR4nOzdeXwT95k/8Dl0S5bv+8a3jY0NPjCnMZCLXEADTXNArl5Jd5Nm22x2m3R7JO2+miZtmjZpmjQkhaSQg5CEJNwGYmwwNr6wjW/Zki1btmTZlmVdM78/Zn+zWgNGgPFY1uf9F/PVaPRIPNbMPPoeJMuyBAAAAAAAAACAN6OEDgAAAAAAAAAA4HqhwAEAAAAAAAAAXg8FDgAAAAAAAADweihwAAAAAAAAAIDXQ4EDAAAAAAAAALweChwAAAAAAAAA4PVQ4AAAAAAAAAAAr4cCBwAAAAAAAAB4PRQ4AAAAAAAAAMDrocABAAAAAAAAAF4PBQ4AAAAAAAAA8HoocAAAAAAAAACA10OBAwAAAAAAAAC8HgocAAAAAAAAAOD1UOAAAAAAAAAAAK+HAgcAAAAAAAAAeD0UOAAAAAAAAADA66HAAQAAAAAAAABeDwUOAAAAAAAAAPB6KHAAAAAAAAAAgNdDgQMAAAAAAAAAvB4KHAAAAAAAAADg9VDgAAAAAAAAAACvhwIHAAAAAAAAAHg9FDgAAAAAAAAAwOuhwAEAAAAAAAAAXg8FDgAAAAAAAADweihwAAAAAAAAAIDXQ4EDAAAAAAAAALweChwAAAAAAAAA4PVQ4AAAAAAAAAAAr4cCBwAAAAAAAAB4PRQ4AAAAAAAAAMDrocABAAAAAAAAAF4PBQ4AAAAAAAAA8HoocAAAAAAAAACA10OBAwAAAAAAAAC8HgocAAAAAAAAAOD1UOAAAAAAAAAAAK+HAgcAAAAAAAAAeD0UOAAAAAAAAADA66HAAQAAAAAAAABeDwUOAAAAAAAAAPB6KHAAAAAAAAAAgNdDgQMAAAAAAAAAvB4KHAAAAAAAAADg9VDgAAAAAAAAAACvhwIHAAAAAAAAAHg9FDgAAAAAAAAAwOuhwAEAAAAAAAAAXg8FDgAAAAAAAADweihwAAAAAAAAAIDXQ4EDAAAAAAAAALweChwAAAAAAAAA4PVQ4AAAAAAAAAAArycSOgDwXU6nU+gQwDtQFEVRV67GulwulmVnIR7wdh5mFIGvKfAMMgpmHE3TJElecTec+MBDHmYUwDyAAgcIRq/X41IPPBEaGqpUKq+4m9FotFgssxAPeDsPM4ogCJ1Oh5sHuCJkFMy4iIgImUx2xd2GhoasVussxAPezsOMApgHUOAAwTgcDofDIXQU4AUYhvFkN6fTabfbb3QwMA94mFEEQdjtdtyOwhUho2DGeZgnLpcLJz7wBL55wHdgDg4AAAAAAAAA8HoocAAAAAAAAACA10OBAwAAAAAAAAC8HgocAAAAAAAAAOD1UOAAAAAAAAAAAK+HAgcAAAAAAAAAeD0UOAAAAAAAAADA66HAAQAAAAAAAABeDwUOAAAAAAAAAPB6KHAAAAAAAAAAgNdDgQMAAAAAAAAAvJ5I6AAAAHyX0+ns7OxsaWnJyspKTEykqDlXdLbZbG1tbQaDISMjIyIiQuhw4EZhGKa9vb27uzs9PT0uLu4ajsCyrMViaWxsNJlM0dHRWVlZNE3PeJwwP9TW1mq12sLCwrCwMKFjgel0dnY2NTUxDDPNPmKx+NZbb521kAAApocCBwCAYJxO55kzZ95+++3vf//78fHxc6HA0dbWNjk5mZmZyd2dWq3WsrKys2fPfve730WBYx5jGKaysvKzzz575JFH4uLitFptdXW13W4vLS0NDg728AhHjx798MMPR0ZGNmzYkJ6ejgIHXM7BgwcPHz78wgsvoMAxx9XW1r7xxhtOp5NvYVmWIAiSJPkWPz+/eVzg6OrqGh8fT01NlUqlQscCAB5BgQMAAP7Xp59+qtPp/vu//xt3p76st7d379694+PjixYt8rDA4XK5vvjiC6vVunXr1vz8fOQPwDyQm5v7ox/9iCtqEASh0Wi+/PLLuLi4FStW+Pv7c41isVi4AG+4AwcONDc3/+xnPwsNDRU6FgDwCAocAADwv3p6ejo6OqbvkAzzXnBwcEFBgdVqValUHj6FZdn+/v7o6Oi7777b82cBwFy2YMGCBQsW8JtVVVWHDh2Kjo5et25dZGSkgIHNmr6+vtbWVofDIXQgAOApFDgAAADg/4iPj9+6dSvLsgEBAR4+hWVZl8tF07RcLr+hsQEAAABcDgocAALQ6XQ7d+709/e/9dZbT5w4UVlZabVaU1JSNm3alJSUVFdX99lnn+l0OrVaXVpaunbtWtwwwMTERHl5eVVVVXd3t1wuz8zMvP3226Ojo7lHe3p6du3aFRgYuHHjxrNnzx49enR4eDgyMnLVqlVr1qyRyWT8cdra2o4cOXL+/HmHw1FQULB+/fpTp041Nzffe++9/f39n3zyCfdT1SOPPKJSqd58803+iQ6Ho7y8/MCBA1qtVq1WL168+Fvf+pZCoZjtDwJmxcDAwK5du0iSfOihh8LDwysqKt54441t27ZlZGTs27evrq6OIIi0tLTbb789MTGRpuldu3bt379/cnKyra3twQcfXL169fbt2yUSidDvA7yDzWb76quv9u/fn5aW9sADD4SFhblP8QBzH9eB64svvmhraxsdHY2Oji4pKcnPz+fPEadOnXr33Xfvu+++wMDAffv2dXd3+/n5rV27tqSkhCTJXbt2VVdXMwyTmpp6++23Z2RkcM/at2/f/v37n3nmGZfL9fHHH3d1dfn5+WVnZ69cuXLBggXuSWI2m/fu3dva2mowGMLCwoqLi1esWMHXZ6urq//0pz/df//9ixYt2rFjh9Fo3LRpU0FBAcMwHR0dBw4caG9vN5lMAQEBSUlJ69evT09PJ0ny9OnTu3fvbm5uttlsP/7xj6VS6bvvvmuxWHbv3t3S0nL//ffn5OTwAezatevAgQNPPvnk4sWLR0dH9+3b19XVtXXr1r6+vv379ycnJ993331+fn5X/KAA4PqhwAEgAKfTOTw8bDabf/Ob3/T09ISGhg4ODmo0mtbW1pKSkq+++srhcFAUpdFoGhoaRCLR+vXrMaDdlw0ODr733nvHjh2bnJxUqVRjY2Pnz58/fvz4008/vWTJEoIgnE7n0NCQy+X685//XF1d7efnx12cNTU1DQwMPPjgg9z0pd98882bb77Z19dHkqRYLO7o6KioqEhISDAYDHa7PSAgIDk5ube31+l0pqWluY8ycDqd+/fv7+joIAhCIpH09vY2NjZeuHDhl7/8JTJzXuIyiqIobnJBq9Wq0+m6uro+/PDDnp4etVptsVhaW1ubmpqeeeaZBQsWhIWFpaenDwwMKBSKjIyMyMhI3KCChxwOR1lZ2c6dO8PDw2+99VbMdOCNamtrf/vb3w4PD9M0LRKJ2tvbT506tWnTpi1btnBVhomJCZ1OV15eXlNTw3X10mg058+fHx4erq2tbW5ujoiIMBgMnZ2dOp3uySefTEhIIAhibGysv7+/srJyz5494+PjYrHYbrfX1dVVVFQ8+uijBQUF3Ku3tra+8MILOp2OIAiFQtHR0XH27Nm6urrt27dzPwNYrda+vr6RkZE//vGPFRUVUVFRk5OTBEGcPn36rbfe0mg0IpFIqVTqdLrGxsbq6uof/vCHRUVFfn5+SUlJWq3WbrcnJSX5+fkRBMGyrNlsHhwc5I7AM5vNfX19XCPDMGaz2WAwlJWVlZeXa7XawMBAbuDn5T6orVu38nOaAMB1QoEDQDAVFRULFy7861//GhMTYzKZfvrTn3Z0dHz88ccbN2685557pFLpBx988NFHHx08eHDNmjW4jfRZDofj0KFDR48eXbJkycMPPxwfH2+1Wt99992PP/74jTfe+PWvfx0eHs7tWVFRoVarf/7zn+fn57Mse+TIkd/97nfV1dVr166NjY3VarUffvjhwMDAY489duedd4pEooqKij/+8Y+dnZ3p6ekEQeTl5eXl5bW3t3d0dPz0pz917zek0+nGx8fvu+++2267TalUnjt37mc/+1lVVVV7e3taWpownwvMLpfLxf3A/vzzz0dGRvb19b3++uvl5eX19fUxMTHr169fuXJlZWVldHT0s88+i+8r8JDT6Tx9+vTf//73oKCghx9+ODMzE6Uxr2OxWH71q1+5XK4f/OAHGzZsoGn67NmzO3bs2L17d2JiYklJCTcLqcViqays3Lhx47333ksQxJ49ez788MMdO3YkJyf/7W9/i4mJ0ev1L774Ym9vb11dHVfg4Pz9739fsGDByy+/HB8f39PTs3PnzrKysiNHjiQmJoaEhFit1ldeeUWn033729/+zne+I5VK29ra3nnnnaNHj0ZFRW3ZskWpVHLH+fTTTycnJ7/3ve9lZ2fHxcWNjo4eOXJEo9E89NBDd999t0KhsFqt77333scff3zs2LHCwsLMzMzMzMyBgYGqqqrHH388Kirqqj6Wrq4unU6XkZGxffv2jIwMlUo1zQe1YMGC1atXz+/pWgFmjfBLEgL4LKVSyf28QJKkv7//hg0bSJLMysratGmTSqUSi8UlJSVc5w5+AnPwQe3t7WfOnElJSdm2bVtiYiJFUUql8rHHHrvpppsGBwePHz/O72mz2R544IHc3FyKomiaLigoyM3NtVqtRqORZdny8vLu7u7NmzfffvvtcrlcLBYvXbr00Ucf9WRtWpIkV69evX79eu5KMS8vb+nSpSzL9vX13cB3DnOMVCr9/ve/z80sGBUVtWzZspCQEL1e776EJIDnXC5XTU3NG2+8IZfLt23blpeXh+qGN/roo49GR0fvvvvuzZs3y2QysVhcXFx87733RkREHDhwYGxsjNuNoqi0tLStW7dKpVKpVFpUVBQdHS0Wi5944gnuQig4OHj9+vWTk5MjIyPux/fz83vxxReTkpJEItGCBQu2bdtWUFBw7ty55uZmlmUPHz6s1WpvueWWRx99VKFQ0DSdnp7+wAMPpKWlnT59ure3lz+O0Wj8r//6ry1btmRkZCiVSpPJRJLkypUrS0tLlUolSZJyufzOO+8Ui8UjIyM2m+06P5aJiYmioqInn3yytLQ0MjKSpulpPqivv/6a/6AA4DqhBweAYGJjY0NCQrjbS5Ikg4KCpFJpbGws301RrVaLxeKJiQlBwwSBDQ4O6nS6oqIih8Oh0Wi4RpZl09LSDh8+3NPTw+8ZERGRmprKT3xA03RwcLDRaGQYxuFw9PT02Gy2wsJCfqyvWCxOS0vzZCZ8f3//5ORk9/kmuW4jLpdrpt4mzHEkSSYnJ8fHx/MtarVaJpMxDIMKLFwDlmVbWlqOHz+u1+tvueWWvLw8T4qtMAdVV1eTJJmSksKfoQiCUKvV/v7+nZ2ddrudaxGLxUlJSXzfQJVKJZVKIyIiIiMjuf96mqYDAwNZlp2yjNeqVavczz6RkZGLFy+urq4eHBxkGKapqclms+Xk5Li/OkEQ4eHh1dXVZrOZb0lMTMzKyuI3Y2Njn3nmGYIgKIqy2+2Tk5MWi6Wrq4s7r13/15qfn19GRkZISMjVflAAcJ1Q4AAQjFwud+/ITZIkTdN8X0quRYi4YA5hWdZisYyOjp4+ffrChQvuKTE5Oel0OsfGxvjrMK5GdsnjjI2NWSyWwMBA7ncqrpEkSZlMFhYWZrVapw9DqVSq1Wr3FiSnryFJkh8MBXD9nE7np59+KpFIgoKCLly4cP78+SVLlqDG4XUYhunv73e5XO+88477fx/DMHq93mazOZ1O7iTFdT/kd+BOIkql0v1ZlzyzxMfHu7dzOSOTycxms9VqNRgMTqfzgw8+EIn+96aGZdnh4WGLxWK32/lTJNdPhN+HoqiJiYm+vr7h4eGhoSGdTqfT6bhZqK7/YyEIQqVSqdVq/hU9/KBwbgW4fihwAAgGpzG4IpZlnU6ny+UKDw+fMmk8QRB5eXlJSUn81ZtUKr3c7YHT6XQ6nSKRaMoRSJJ0vyi8HJFIhLHBPo7rvy10FDCvBAcHb968eWBg4KOPPjpx4kRCQgJmGPU6DMPYbDaSJNPS0qacTbjuEu7rg1zbZY9EIpnyRJqmaZp2OBxOp9PhcLAsm5KS4r5eGM+9LOteXiEIwmw2Hzt27PDhw1ar1d/fPzAwMDo6OiUlZc+ePdcQJBeGe4tIJHJfSeqqPigAuB4ocAAAzF0kSSoUCqVSWVBQsHXrVv4Okyt8TE5OisViT37zVCqVCoXCbDZPTk66/0bkcDhMJpMnNQ4AgBlE0/TNN9988803d3R01NbWnjlzJicnh5+QErwFTdMhISHcDFDuAx5dLhd3ulEoFNf5c47BYHCvHbhcrtHRUavVqlarFQpFYGAgTdNbtmxJTk7m9+GqCS6XSyaTuXdadD9sQ0PD3r17AwMD77nnnuTk5LCwMD8/P67c5klU7iFxHUamFDhIknR/xVn4oACAg66AAABzF0mSgYGBoaGhra2tBoOBb2cYpqys7O23325pafHkOHK5PDQ01Ol0trS08HOnOZ1OnU6HiUIBYPZRFJWYmEjTdFxcXGlpqd1uLysr6+vrw5Qu3oUkyfT0dJfLVVlZ6d7e1dW1c+fOAwcOTFlO9RpUVVW5H2RoaKilpUUmkwUHB4vF4oSEBIlEcuLECfenDAwMfPzxx59++unw8PAlj8mybE9PT39//4oVK0pKSpKTk9VqNcuyvb29V5z4jCRJh8PhHtLg4GBPT8/0qTv9B3Xw4MHr/6AAgIMCBwDAnJaYmLhw4cLz58/v379fr9czDMMwzJkzZ9599926uropfW4vh6bpJUuWREZGfvbZZ5WVlXa73eVyXbhw4aOPPrp4Ag6Hw3H9E8gDAHhCJpMVFBTk5eXV1tZWVVVdcUogmGvuuOMOkUj0+eefl5eXc3NeaLXaffv2ffHFFy6X6/rnVWlvb9+xYwc3Yfbg4OD+/fsrKyszMzNTUlJIkly1alVQUNCXX37JFVNYljUajQcOHPjkk0+MRuM0HYIkEolIJOrp6eGmsrLb7WfOnHnvvfdcLpfNZnNf04Q7J3L1C24mVKPRWF9fz81gajQaP/roo8tVUmbzgwIADrolAwAIb9++feXl5VOub/z9/e+4447FixevXbtWo9EcPHiwpqaG6+Oq1+vHx8cfe+yxhIQED18iMzNz7dq1H3744V//+tdPPvlEKpUajUaVSlVcXDw6OsoPFVYqlQzDvPjii1FRUU8++eTMvk0AgIuFh4evWrWqra3tq6++WrRoUXJyMvrqe5GUlJT777///ffff+2118LDw6VSqclk6uvrKywsXLZs2eWmvvbcokWLDh8+3NjYqFKpRkdHBwYG1Gr1+vXrY2JiCIKIj4/funXrm2+++dZbb33xxRcqlcpsNvf39yckJJSWlvLL0k3BzYWRmJhYVlbW1tYWEBAwNjY2MjISERGRlpbW2tr65ptvbtmyJTU1lRsZ+uqrr0ZFRf3kJz+RSCTZ2dmff/75kSNHenp61Gq1wWAYGxsrKioqKyu75g+quLj4+j8oAOCgwAEAILz+/v7+/v4pjSEhIStXrqQoKiMj46mnnvr666+rq6sbGhpUKlVKSsrGjRszMzM9H68ulUrvuuuusLCwQ4cOnT9/XiqVrly58uabb/7iiy/sdjs/u8edd95pMBjq6uqMRuNMvkMAgMugabqgoKC2tvbrr78+dOhQZGSkSqUSOijwlEgk2rRp04IFCz777LPu7m6r1RoVFXX//fevXr06LCzs+mtVpaWlt99++xdffNHZ2SmRSIqKim666aaFCxdypz+aptevX5+QkPDhhx92dnZ2d3eHhYXdeuut69evj42NdV+rbor09PRHHnnk008/bWho0Ov1CQkJGzduXLVqVVNT09/+9rfx8XGuy8ZNN92k1WpbWlq4UaLcGflf/uVfPv3007a2Nm7gyfbt2zUazfHjx4X9oACAQ2KsIwilq6vL4XAIHYUwGIbh3js/QyS38LvdbndfroJlWW6kgFQq9eUzX2RkpJ+f3xV36+/vd+9T6hW4uUKnWZROLBZzM4Bye3LjU0iSpChKJBLxPT4uzijuKQ6Hg2EYsVjMX+S5/j+CIEQi0fDw8J/+9Ceapn/0ox9x6xe4XC5uNnhuEdlLHoQgCG76ej487+JhRhEE0dbW5iNnST4Vuf/TKRnFLVUwZTEdLlUoihKLxSRJsiw7OTlJUdTFSx7Me8ioq8WNkpNIJPy3Cp+BNE1zGSVshIKLjY31ZN2ivr6+8fHxWYiH43K57HY7TdPuJyCCIFiW5U9SLMtSFMUtdML/P178HcJ9ybAsy1/hXHwhtHPnzt27dz/11FMrV6683OmPPxr/6iRJchHyr86H7b6sCf8s7oTIx8wFRpIk9+3HbXIvzS3UwsXJvRxBENxrcbtxKX2586YnH9SN42FGAcwD3ndhCjAPUBQ1pS8idz6ecu7hz6YwX3GXUJ70wuD2vNyjF2cU9xT3i7l9+/bt27dvy5Yta9as4a/SBgYGGhoaVq9ezffj5S62LncQnodhg7eYkopTMkokEl1cybo4VXD1DB66+FvF8y9DENDFFyocbsWQS54sOBd/h3h4IcTvPH1ucKXVqw37ks+a8s12uTinVC64sgu/w+WCueIHBQDXDwUOAACfEBUVRVHU7t27w8LC4uLiCILQ6/XvvPOOUqnMycnB9RYAAAAAeDsUOAAAfEJubu66desOHDjwq1/9KiwsjGXZoaEhqVS6evXqpUuXCh0dAAAAAMD1QoEDAMAniMXizZs3p6am1tTUDAwMEARRUFCQnJxcWFjo4VqzAAAAsyYmJmbp0qUhISGYkwUAPIcCBwCArxCLxYsXL168eLHQgQAAAFxBSUlJSUmJ0FEAgJehrrwLAAAAAAAAAMDchgIHAAAAAAAAAHg9FDgAAAAAAAAAwOuhwAEAAAAAAAAAXg8FDgAAAAAAAADweihwAAAAAAAAAIDXQ4EDAAAAAAAAALweChwgDJZlhQ4BvIbdbne5XFfcjWGYWQgG5gGr1ep0Oq+4m8PhmIVgYB6wWq02m+2K5zWc+MBzNpvNk5OaJydHAIIgLBaLy+XCtxD4ApHQAYCPmpycbGpqslgsQgcCXoBl2dLS0tDQ0Ol3a25uNhqNsxMSeLWurq6tW7cmJCRMv1tTU1NraysuB+GKOjs7CwsLly9fLpVKp9nNbrc3NDR4UlwDcDqdd9xxh5+f3/S7NTQ0jI+Pz05I4NUYhlm7dq1KpRIwBqlUSlH4cR1uOBQ4QBiTk5NPPPGEn59fTEzMFXemaZqiKK/7NVUkEhEE4XXXsnMqbK1We+HChaKiotzc3CsWON59991jx47l5+fPTmzgjUwmU2Nj48jIyPLlyz0pcDz00EM333wzSZKzEh14H6fTWV9f39vb+8tf/rKwsPCKBY4HH3wwPT3dkxMf+KyOjo7W1tZly5atWbPmigWOv/3tb6dPny4sLJyd2MAbDQ8PNzQ0vP7660aj0WQyCRhJbGysXC4XMADwEShwgJAee+yxe++994q7yWQyqVRqNptnIaQZxJXJLRaLF/0CTJKkQqGgKGpsbEzoWAiCIN5///1f//rXnu9fWFj4ySef3Lh4wNudPn366aefrqio8PwpH330kVgsvnEhgVcbHx9/4okn3n33Xc+f8uMf//g73/nOjQsJvN0f/vCHF154wfP9i4uLP/744xsXD3i7EydO/Ou//qvQUQDMHnQTAgAAAAAAAACvhwIHAAAAAAAAAHg9DFEBuLSxsbEzZ86cO3ducHBQpVKlpqYWFxfHx8fP4EswDGMwGPr6+sxms1gsDg8Pj42NnX4INwAAAAAAAFwSChwAU7EsW11d/dZbb9XU1BiNxsnJSZFIpFarY2Nj77jjjnvuuSc4OPg6X2JkZOSbb775+uuv29raxsfHHQ4HSZJyuTwsLGzZsmU333xzamoqTdMz8nYAAAAAAAB8AQocAP8HwzBHjx79/e9/X19fb7fbuUabzWaxWPR6/YULF86dO/fkk09mZGRc2/FtNts333zz5ptv1tXVjY6OTlkaprm5uaqq6p///Oett966ffv2uLg4LN8AAAAAAADgCRQ4AP6Ps2fPvvzyy9XV1RcvfcKyrNls/vTTT/V6/XPPPbdkyZKrrT4MDw//5S9/2bFjx9jY2CWXVmEYZnx8fHx8/I033jhy5Mgzzzyzdu1amUx27e8HAAAAAADAN2CSUYD/wbJsb2/vjh07qqqq3KsPU6oYDMOcOnXqueeeq66uZhjGwyVgGYbp6Oj43ve+9+qrr46Ojl7xWU6ns7m5+Xvf+95LL71kNBq9aKFZAAAAAAAAQaDAAfA/Jicnjx49+vnnn7s3BgQE5Ofnx8XFTZn78+zZs88//3xNTY0nNQ6bzVZZWXnvvfceP358ykMSiSQgICA0NDQ4OFipVE4ppthstj/+8Y+PP/54e3u70+m8jjcHAAAAAAAwz2GICgBBEATDMJ2dnTt37pycnOQbQ0JCnn322XvvvXdwcPDll1/ev3//8PAw/2hVVdUvfvGLX/ziF4sWLZpmQlCz2XzgwIH/+I//GBkZcW+XSCRRUVGFhYWrVq2Kj48fGxs7d+7c8ePHOzo6pnTZOHz4cHd394svvlhYWKhUKmf0fQMAAAAAAMwTKHAAEARBTE5OHjlypK6ujm+Ry+WPPvropk2bxGJxVFTUL37xi8TExLffflur1fL7VFZWPv/8888991xBQQFFXaI/VE9Pz44dO1599VWLxeLeHhwcvGLFigceeKCoqIifYmPdunXbtm375JNP9u7d29LSYrVa+f3b29t/8IMf/OQnP9mwYUNERMQMv3kAAAAAAADvhwIHAMGybH9//549e9z7TaxYsWLjxo1cjwmSJFUq1YMPPiiXy994443u7m5+t9OnT//nf/7n008/vWbNGvfZQG02W2Nj444dOz788MOJiQm+naKohISELVu2bNmyJSYmxn1MCkmS4eHhjzzyyJIlS3bu3Hno0KGhoSH+0eHh4RdffLGzs/O++2ZipgoAACAASURBVO5LT0+/ZD0FAAAAAADAZ6HAAUC4XK6ysrLW1la+JTg4ePPmzdHR0e4FCLVavWnTJpZl//rXv7rXOOrq6p5//vkHH3xw3bp1SUlJBEFoNJqTJ0/u27evurraZrPxe4pEoqysrMcee+zmm28OCAi4ZDASiaSgoCAiIiIxMfH999/XaDR82WV0dPQf//hHb2/vtm3biouLFQrFjH4MAAAAAAAAXgwFDgDCZrN98MEH7t03li9fvnjx4ikTixIEERgYuGnTJoIgptQ4uru7X3nllePHjyckJFAUpdFoGhsbDQaD+zFFItHSpUufeOKJ5cuXT7/yK0mScXFx27dvj4uLe/311xsbG10uF/eQ1Wo9fPiwVqvdsmXLXXfdFRERcbVL1QIAAAAAAMxLKHAAEKdPnz5//jy/GRAQsHr16ujo6EvuHBQUtHnzZpFI9Nprr2k0Gr59bGzs+PHjJ06cIEmSYZgpz6Io6s4773z88cczMzNFIo/+7gIDA2+//faoqKg//OEPZWVl/DEdDkdjY+PAwEBDQ8P27dtzc3PFYvHVvWEAAAAAAIB5B8P4AYjdu3e7L8KanZ2dm5srkUgutz/Xj+PZZ59NSkqa0oGCZdmLqxtSqfTf/u3fnnvuuezsbA+rG/wTCwsLf/Ob32zfvt190g2WZQcHBz/77LOnn376rbfeMpvNV1yqFgAAAAAAYH5DgQN83fDw8IEDB/hNkUi0ePHilJSU6Z+lVqs3bNjwl7/8pbi4ePr5PtPT0995550f/OAHU6YU9RBN04mJic8+++wrr7zi7+/v/tDk5GRzc/NLL7308MMP19bWXu2RAQAAAAAA5hMUOMDXffnll+5ruCYkJCxevHj6OTI4MpksNzd3165dv/rVr8LCwi7eITY29vnnn9+7d29paalKpbrmCEmSDAgI2LJly549e3Jzc6c8Ojo6evLkyY0bN/72t791n9AUAAAAAADAp2AODvBpLMvu3bvXvSUlJSUnJ8fDrhYURalUqu9+97vbtm07fPjwqVOndDody7LR0dFLly697bbbAgICLBbLjIwfEYlEeXl5u3bteuWVV95//32r1coflmVZi8Xy8ssvl5eX/+53v0tJSaFp+vpfEQAAAAAAwIugwAE+TavVnjt3jt9UKpVZWVmXm150GlKpdMOGDRs2bHBvvJ5eG5dEkmRYWNjzzz9fXFz8+uuvnz9/3mq18o+yLFtZWfnggw/+7Gc/W7duHRaRBQAAAAAAn4IhKuDTjhw5Yrfb+c2oqKi8vLw5vvCqXC6/4447XnvttW3btiUkJEyZtbSrq+vnP//5P//5T7PZLFSEAAAAAAAAsw89OEBIFEVNP0MnvxtJkjRNz+xaIQzDHD16lF8/hSTJmJiY3NxcT0LyBFcooSjqRixxkpKS8vzzz69YsWLXrl3l5eWjo6P8Q1qt9k9/+pPT6fz2t78dEBBwVYclSZIPe4YjviZ8PAAAAAAAANNDgQOEJJFIPBlJQdM0RVEKhWJmKwW9vb0tLS38qq4KhSInJycxMXGm7qi5vhUzHjZPoVBs3rw5Pz//H//4x/vvv9/V1cU/pNVq33777cDAwG9961t+fn6eH5MkST7smY/46kmlUhQ4AAAAAADAEyhwgJAYhuHrC9PgOkG4XK6ZffWKigr3jg8BAQH5+fksy85UPYI7zoyHPUVsbOxTTz2VkJDwl7/8xX0+kc7OzjfffDMqKmr16tUSicTzA3ITlHry/zILGIa5QeUhAAAAAACYZ1DgACHZ7faJiYkr7iaTyaRSqSd7XpXjx4+Pj4/zm0FBQQsXLpzBV+FGebgvd3Lj3HXXXaGhob///e9PnjzJN9bV1f3hD38ICQlJSUnxcMgJNySEoqgZ/7Svjd1uR4EDAAAAAAA8MSeG2QPMPpPJ1NTUxM8wKhaLU1JSIiMjhY3qmpEkWVxc/O///u/FxcV8I8uyp06d2rlz59jYmICxAQAAAAAAzAIUOMBHNTc3GwwGvneAXC4vKCjgRmd4KYqi8vLyfvzjH6empvKNdrt99+7dZ86cudEjZQAAAAAAAISFAgf4qLq6OpPJxG/K5fKlS5cKGM+MEIlES5cuffzxx/39/flGk8n00ksvzZEhJwAAAAAAADcIChzgixiGaWhoMJvNfEtYWFh6erqAIc0IkiSlUun69eu3bt3q3n7u3LkPPvhAqKgAAAAAAABmAQoc4It6e3t1Oh0/aoOm6aKiIm55VG9HkmRoaOhdd92Vn5/PN7Is+9JLL42MjAgYGAAAAAAAwA2FAgf4otbWVoPBwG9SFOU+N+c8kJube8cdd6jVar7FZDL9+c9/niOLvwIAAAAAAMw4FDjA57As29raOjQ0xLdIpVL3/g7zgEQiWbt2bVFRkfvqsDt37tTpdAJGBQAAAAAAcOOgwAE+x2q1dnZ2uk/AkZycHBUVJWBIN0JKSkppaWlwcDDfYjKZ/vGPf6ATBwAAAAAAzEsocIDP6evr0+l07vf5q1atEjCeG4SiqHXr1mVnZ/OdOFwu1/79+7VarbCBAQAAAAAA3AgocIDP6enp6evrc29ZsWKFUMHcUHFxcSUlJYGBgXxLf3///v37BQwJAAAAAADgBkGBA3wLy7Iajaa/v59vUSgUeXl5AoZ041AUdcsttyQkJJAkybVYLJZDhw65zz8CAAAAAAAwP6DAAb5lYmKip6dndHSUb8nKyvL39xcwpBsqLi5u1apVcrmc22QYpqOjo6KiQtioAAAAAAAAZhwKHOBbBgcHe3p63CfgWLZsGd/BYf6hafruu+8OCAjgW4aGho4ePWq32wWMCgAAAAAAYMahwAG+pb+/v6enx72luLhYqGBmR2pqamFhIT/VqN1ub2pqam5uFjYqAAAAAACAmYUCB/gWvV7vXuCQSqWLFi0SMJ5ZIBKJ7rnnHrFYzLdoNJrKykoBQwIAAAAAAJhxKHCAD7HZbDqdzmg08i3Z2dkKhULAkGbHmjVrwsPD+c3h4eGamhqTySRgSAAAAAAAADMLBQ7wIcPDwx0dHe4tixcvpmlaqHhmjVgs3rp1q3tLW1tbfX29UPEAAAAAAADMOBQ4wIcYjcbOzk73Fh8pcBAEsXHjRqlUym92d3c3NDQ4nU4BQwIAAAAAAJhBKHCAr2BZdkqBQy6Xp6en+0iBIyUlZcmSJfzm2NhYY2OjXq8XMCQAAAAAAIAZhAIH+Aqn09nX12cwGPiWBQsWBAYGzuM1Yqe455573DebmpqmDNgBAAAAAADwXihwgK8YHx9va2tjGIZvWbhwoUwmEzCkWbZmzZrAwEB+s7u7+8KFCzabTcCQAAAAAAAAZgoKHOArxsfHL1y44N6ycOFCuVwuVDyzLzQ0dNmyZfym1Wqtr69379ICAAAAAADgvVDgAF8xpcAhFotTU1MlEomAIc0ymqZvvfVW95ba2tq+vj6h4gEAAAAAAJhBKHCAT3C5XAaDQavV8i0xMTGhoaEU5UN/AhRFLVmyJCwsjG/p6urq6Oiw2+0CRgUAAAAAADAjfOjuDnyZ3W6/cOGC+6qoqamparXad2YYJQiCJMmgoKDi4mK+xW6319TUjIyMCBgVAAAAAADAjECBA3yCzWZrbGx0b0lNTfXz8xMqHqEolcrVq1e7t1RVVQ0PDwsVDwAAAAAAwExBgQPmP5ZlbTZbU1OTe2NKSooPFjgkEklOTk5wcDDf0tzcrNVqXS6XgFHBJbEsy7IswzAul8vlcjEMw7UIHRd4K2QUzDgkFcwsZBQAXD+R0AEAzIbx8fHW1lZ+MyQkJDIyUiwWCxiSILhRKvn5+QcOHOBaGIapqKhYunSpD5Z75jKn0zkxMWE2m/V6/fj4uNPpVCgUYWFhISEhKpVKJBL51OgquH7IKJhZLMtySTUyMjIwMDA+Ps4wjEKhCA8PDwkJUSgUPniGhetxuYyKiIgIDg5GRgGA51DggPmPZdnW1taJiQm+JSEhITAwUMCQBBQYGFhQUHDw4EH+J5GKiorHHntMpVLhDmcuYFl2bGyss7Pz7NmzfX19DMO4PxoSErJkyZKsrCy1Wi1UhOBdkFEw41iWNZvNbW1tNTU1AwMDU5IqPDy8oKAgPT1dpVIJFSF4F2QUAMwgFDhg/nO5XLW1te4tiYmJQUFBQsUjLIVCkZWVFRAQYDKZuJbGxka9Xh8RESFsYEAQBMuyw8PDJ0+erK+v57rbqNVqsVjMDbMym81Go/HgwYMDAwNr165Fpxu4ImQUzDiWZQ0GQ1lZWXNzM03TXCcgiUTCMMzk5OTIyMjg4OD+/fsHBgZWr16NO1K4ImQUAMwsFDhg/mMYpq6uzr3Fl3twUBQVFRWVmZlZXl7OtUxOTlZWVmZnZ4tE+EIQ2OjoaFlZ2fnz50UiUVZWVlZWVlRUlFwud7lcFoulp6enoaGhs7OztrZWqVSWlpbSNC10yDCnIaNgxpnN5kOHDrW1tcnl8qysrIyMjMjISJlM5nQ6x8fHNRpNfX19d3d3dXW1SqVauXKlTy3HDtcAGQUAMwvfETD/ORwO9yVUlEplTEyMQqEQMCRhhYeHZ2dnu7ccO3bMfQ1dEATX1ai1tZVl2YKCgnXr1qWkpCiVSoqixGJxQEBATk7O2rVro6OjCYKoqakxGo1ChwxzGjIKZpzT6Txz5kxHRwdN00VFRaWlpUlJSQqFgqIoiUQSFBSUl5e3bt260NBQhmHq6+v5roIAl4SMAoAZhwIHzH89PT0Gg4HfjIyMDA8P9+VfAPz9/dPT0927o1dXV+OiQXCDg4MtLS12uz0xMXHFihWX7IgbHh6el5dH07TNZnOfNxfgYsgomHF6vb6pqYlhmKSkpKKiokv+VBAVFZWfn08QhMVi6ezsnPUYwZsgowBgxqFHOsx/1dXV7hNWRUdHh4eHCxiP4EQiUUJCQkJCQkNDA9cyOjp6+vTpu+++W9jAfFx7e/vIyAhBEMuWLbtcDyOSJFNTU0NDQ61Wq16vZxjGvVRns9l6enp6enrMZrPL5ZLL5WFhYQkJCaGhoVNmkP3qq6/Gxsby8/Pj4uJ6e3svXLjAMMyiRYuio6PLy8t1Ol12dnZ6evrAwEBDQ4PVak1PTw8LC6utrR0YGPDz8yspKfHlPlDeQpCMio2N1Wq1yKj5qrm52WKxEASxfPlyuVx+yX1IkszMzDx9+jTDMAaDgWVZ92yx2WydnZ1arXZsbIxfeCUhISEoKGhKUn3++edOp3PJkiUREREajaatrY0kyfz8/NDQ0KNHjxoMhsWLFy9YsKCvr6+pqcnhcCxcuNDPz4+r1/v7+69btw7jLuc+ZBQAzDj8ocL8V11d7b4ZHR0dFhYmVDBzRFxcXGpqKl/gIAji8OHDKHAIyOFw9PX1TU5OhoSExMTETLOnQqHYuHEjwzBTlvY0GAwVFRXd3d0Wi8XhcHA7SKXShoaGvLy87Oxs9zX2Ojs7h4eHExMTJyYmjh8/PjIyolKpkpKSCILQ6XQtLS1RUVG9vb1ffvml0WgUi8VhYWH+/v4ajaarqys4OHj58uU37qOAGYGMghlnt9t1Op3D4QgLC+NGNl2OUqm85557WJaVSCTu7Xq9vry8vLe3d2JiwuFwEARB07RMJgsJCcnPz09PT3e/gWxvb7fb7fHx8UNDQ+Xl5WazOSAgIDMzkyAIjUaj0WgSEhIIgjh06JDJZJLL5bGxsWKxuLu7u6+vLywsjF8pDOYsZBQA3AgocMD8d+bMGf7fIpEoOjraZ5dQ4UVERKSkpIjFYu6CgCCII0eOOByOKZcOMGtGRkbGx8dZlo2KinK/b7wYSZIXd0EymUwnT55sampyOp0xMTFxcXFKpVKv13d0dHC/a5EkuWjRoikjswwGQ2tr6+joqEqlioyMVCqV/EPj4+OfffbZ8PCwQqGIiIgICAiYwTcLswAZBTPOaDRyP7bHxsZO/1M2SZIXr8w1NDR09OjRjo4Ol8sVHx8fExMjk8n6+vq6u7s1Gs3Y2BhN02lpae5JxTCMVqttb2+3WCxcUrn/yD8yMnL69OmRkREuqbAMkNdBRgHAjYACB8xzJpOpo6OD3wwODo6OjsZKASKRKCkpKTIysqenh2sZGhqqra0tLCwUNjCfNT4+brfbCYIICQmZ0qv2ihiGaW5ubmlpcblcy5YtW758uUwm49p1Ot1XX33FjQuIiIiIjIx0f1ZNTY1ard60aVNKSgpN0+5XgWfPnqVp+tZbb+VuYmmaZll28+bNTqeToigs1Df3CZVR/v7+yKj5anR0lJuO+hp6QTIMU1tb29XVxTDMmjVrli5dyt3Qulyurq6uQ4cODQ0N1dXVhYWFBQcH88+y2Wz19fUhISEbNmxISEigadr99F1VVSWXy++4447MzEwu3xiGuffee10uF03TGE0w9yGjAOBG8N15FsFH1NbWuk/AERYWFhMTc7WX+/MPSZLJyclxcXHujYcPHxYqHnA4HC6XiyAImUx2tflpNBp7enrsdntSUlJ+fr5SqeQu2sRicWxs7PLly0UikVar1ev1U3rYSiSStWvXLly4UCqVikQi99tRp9O5fv36wsJCqVQqFou5O1KVShUQEKBWq315jl5vgYyCGWe327mkutxcCdMYHBzkBiOkpaXl5+dLpVIuqSQSCZdmNE13dXUNDQ1NSSo/P7/S0tK0tDQuqdyTmWXZdevW5eXl8fkmEon8/PwCAgL8/Pxwop/7ZiSj0tPTkVEA4A6XFDDPnT171n2TK3AIFcyckpiYmJCQ4H5fceTIEe5SA2YfwzDcRdg1XEKZzWZugc+MjAy1Wu3+EE3TERERcXFxdrt9eHh4cnLS/VF/f/+0tLRLHlOhUCxatOhqI4G5Q6iMSk1NveQxkVHzAP9rwTUkldFoNJvNBEEsWrRoyt0sN3Q0KirKZrMNDQ3xAye5FwoODuYmc7mYUqnMysq62khg7kBGAcCNgAIHzHPuM4xyQ83d+1T7MqVSmZKS4u/vz7dcuHBBq9UKGJIvk0gkXEfZycnJK85kxrrhnmKxWKRSqVqtvrgPrUwm4/6XR0dHbTYb306SZGBg4OX63AYFBU0/cQPMccgomHESiYSriU8pbF3SlKSyWCxWq1Umk/n5+V3cYUehUHDDlMxmMze0ikNRVEBAwOVGlQYHB2PUgFebnYxyL3AgowB8Af6MYT6zWq3nz5/nN5VKZUxMDBYj5GVmZoaHh5tMJm7T5XKdPHkyIyND2Kh8k1wu527/TCbTFW9Hh4aGDAYDTdPh4eEBAQEul8vlcnFdai/eWSQScRMoOJ1O9+FaBEG4zwE5xTQPgVdARsGMU6lUXEoMDQ1dcefBwcHh4WGxWBweHq5Wq7mk4oY7XbyzRCKRSqUEQXDr9fDtFEVNM3gBU7d4O2QUANwI6MEB81lHR8fo6Ci/GRgYmJiYKGA8c016erp7fxaXy3XixAkB4/FlAQEB3B2gVqvlJl2bRmVl5Z49e/bt2zcwMEAQBEmSJEm6XK4pd5schmG4kUfcbu4PTTPbLn7F8nbXllGDg4MEMgouIzAwkKttaTSaK45nLC8v37Nnz5dffsndu5IkSVGUw+G4ZLmNTyqKotyTiiRJJNU8howCgBsBBQ6Yz+rq6txPmYGBgdwi58AJCwtLSkrif81gGKaxsXF4eFjYqHyTTCYLDw+XSqVDQ0O9vb3T7OlwOLq7uwmCEIvF3MzzUqlULpdbrdaJiYmL70htNhtX5lMoFBgj4DuuLaNCQ0MJZBRcBrd2pkgkGhwcnH48I59UMpmMW8NCJpNJJBKr1Wq1Wi9OqomJCW65UKVSiZtM3zE7GYWF8wB8DQocMJ/V1taiwDENiqIWLVoUEBDAtxiNxnPnzgkYks8iSTIlJcXPz49hmJMnT3JXZpfU2tpqNptJkoyIiOCmQvDz8/P392cYRqPRTExMuO/MMIzRaOzv76coiv+tDHwBMgpmHEmSmZmZMpmMYZgTJ05MyQ1358+fHx0d5aak9fPzIwiCW4fC5XJ1dna6z7JBEITL5eIHSQUHB0skkhv+TmBuQEYBwI2AAgfMWy6Xq6GhgS9wSCSSmJiYwMBAYaOaa/Ly8twLHBMTE6dOnRIwHl8WGRmZnp4uFot7e3sPHjw4NjZ28T4DAwOnTp1yOp0URS1ZsoSbWS0wMDAqKoqm6ZaWlra2Nn5CNZZlTSZTbW3t6OhoSEhIeHj49fyQxTCMzWazWq2eTFoJc8GNyCij0YiM8mUxMTHp6ekkSXZ3dx87dmx8fPziffr6+k6ePEkQhEwmy87O5pIqLCwsPDycoqiGhobOzk7+J3eGYQYHB+vr68fGxiIiIkJCQq5nzWA+qWw2G5LKK1x/RtXX1yOjAMAd+gHCvKXT6QYHB/kTklKpTE5ORk/FKRITE2NjY1tbW7lK0OTk5NmzZ91XRoBZIxaLCwoKBgcH29rauF+rcnJyEhMTuR/hx8bGOjo66uvr+/v7CYLgHuKeKJVK09LSNBqNVqstKyvT6/WxsbFyuZw7VG9vr1gsTk9Pj46Ovoal+HgjIyMVFRV9fX3+/v633XYbJmOb+25ERrW2tmq1WmSUz5JIJMuXLx8cHOzp6amrqxsZGcnOzk5ISFCpVE6nc3R0tL29va6ubnh4mCTJ7Ozs2NhY7okymSwrK0ur1Q4ODh48eFCn00VFRUkkkoGBgdbW1v7+fm6HkJCQ60mqoaGh8vLyoaGhwMDAu+++G6Nd5r4rZlRbW1t9fT0yCgA8hz9UmLeam5utViu/qVKpUlJSBIxnbpJIJIsXLy4vL+d6sDMMo9PpmpubL7dKPNxQarV6w4YNBw4caGpq6u7u1uv1EolEJBKxLOt0Ou12O/cjUnZ29vr16/npD0iSjI6OXr169ZEjR/R6fXV1dX19PUVR3FMkEklubm5+fj43pfw1czgcQ0NDOp1ucnLyirPBwRyBjIIZFxAQsGnTpv3797e1tXV0dGi1WvekstlsXIk8Ly9v9erV7kkVHx9fUlJy+PBho9F45swZsVhMkiSXVDKZrKCgICcn5zpHEzgcDoPB0NfXd7m5J2EOQkYBwMxCgQPmraamJveV1VUqVVpamoDxzFmFhYUKhYIfom80GquqqlDgEARJkmq1etOmTQsXLjxx4oRer3cv0hEEERoaWlxcvHDhwimTO9I0nZSUFB4eXl9f39zcPDw8bLVauZzPycmJj48XiUTX8ysWeClkFMw4kiT9/f3vueeepqamU6dODQ4OTkmq8PDwFStWZGRkTOkyKRKJ0tPTo6Kizp07d+HCBZPJ5HQ61Wp1VlZWTk5OTEwMTdNIKh+EjAKAmYUCB8xPLMu6FzhIkgwKCuJ7NoK7vLw8f39/g8HAbY6MjJw9e3br1q24LBAESZIikSgzMzM9PX1kZKSvr89isTAMo1Qqw8PDg4ODL9dFlqIotVq9YsWKFStWXPFVHn/88cs9tGXLlku2h4eHb9u2zcN3AXMHMgpmHEmSXEee7Oxso9Go1+stFgvLsiqVKjIyMigo6HKzHlAUFRAQsGbNmjVr1lzxVZ566qnLPfTQQw9dsj06Ovq73/2uh+8C5g5kFADMIBQ4YH4aGRnRaDROp5PblEqlmZmZmIDjklQq1ZIlS/g5umw2W0dHh16vj4yMFDo0n0ZRVFBQUFBQkNCBwDyBjIIZR9N0aGgot7owwPVDRs0FU3rQXIwkSSyhBXMZChwwP7W1tbkvGSCVSrOysgSMZ45btWrV3r17+YXWBgYGzp8/jwIHAAAAgE/55JNPpt9BJBJt3bp1doIBuAYocICQKIryZEpqiqK4XtaeH7m9vd29wCGTyXJzc2d5+muKoliW5SbKms3XvQYrV66Uy+V8gWNwcLC5ufmmm266nsXVZgT3Xy9sDAAAAAA+4vPPP5/Swk34Oj4+brfbIyIi1Go1Chwwl6HAAUKSSCRyufyKu9E0TVGUJ3vyurq63FdTDwwMzM7OvqojXD9uRIxcLp/7BY6UlJTMzMyKigpuk1s/0uFwBAQECBuYVCpFgQMAAABgdjz88MMXN05OTmq12srKyqioqDvvvHP2owLwHAocICSXy8X3GpiGRCIhSdKTPTkWi6Wjo4MfQ0hRVGpqqlgs9vwIM4LrwWG32+d+gYMgiLVr1/IFDoZhurq6WlpaFi9eLGxUTqfTKz49AAAAgHngpptuumS73W5PS0t77bXXrjhJB4CwUOAAITkcDm558+mRJElRlCd7ctra2vR6PTdlJkEQFEXl5uZ6/vSZwi27aLPZvOIWvbS09IUXXuBD7e7uPn/+vOATl2DleQAAAADBSSSSVatW7dixY+/evWvXrhU6HIDLEniAPcCN0NnZOTw8zG9yBQ4B4/EKqampcXFx/Obg4GBbWxuK9AAAAABAEITL5XI6nVqtVuhAAKaDHhwwD3V1dRmNRn5TIpHk5OQIGI9XkEqlJSUl7777LrfpdDrb2tr6+/sXLFggbGAAAAAAMDu6urou2T42NlZWVjY8PBwfHz/LIQFcFRQ4YL6x2WwajWZ0dJRvycjIUKvVAobkLW6++Wa+wEEQRHt7u0ajQYEDAAAAwEf89Kc/vWQ7wzAWi8XpdG7ZsmWWQwK4KihwwHzT39/f19fHT8BBEMTSpUuxEocnioqK1Go1Xxvq7Ozs7u52uVzccjAAAAAAML+5D1jmjY2NabVam832wx/+sLS0dPajAvAcChww3/T09PT397u3FBYWChWMd5HJZKtWrfriiy+4TYfD0dTUNDQ0FB4eLmxgAAAAADALfv/731+y3WAwvPrqq//85z9XrFgRGRk5y1EBeA6TjMK8wrKsVqsdGBjgW0QiUUFBgYAheRGapktKStxb6uvr+/v7sY4JAAAAgC8LDQ196qmnHA7HW2+9JXQsANNBgQPmFYfD0dvb676ESkpKSnBwsIAheRGKooqKilQqFd/S2tqq1Wrdx/sAAAAAgA8KCAgICwurbJ3kWQAAIABJREFUr68XOhCA6aDAAfOKwWDQaDQul4tvKS4uFjAe70KSZHBwsHuHl/Hx8YaGhrGxMQGjAgAAAIDZYbuMsbGxpqYmg8FAUbh/hDkNc3DAvNLf39/T0+PesnTpUqGC8UZKpXL16tXHjh3jW6qqqrZu3RoQECBgVAAAAAAwCz766KNLtk9MTNTU1IyNja1atWqWQwK4KihwwPzBsqxer9doNHyLVCrNzc0VMCSvI5PJ8vPz/fz8+F4bDQ0NfX19CQkJKNgDAAAAzG979uy5ZDtJktzPYBs3bpzlkACuCgocMH/Y7fbe3t6hoSG+ZcGCBWFhYQKG5HVomo6Li8vOzj516hTXMjIycu7cucWLFysUCmFjAwAAAIAb6kc/+tEl2ymKksvl8fHxUVFRsxwSwFVBgQPmD5PJ1NHR4XQ6+Zb8/HyRCEl+dYKCgpYvX84XOAiCOHHixNatW1HgAAAAAJjf1q1bJ3QIANcFfc5h/hgeHm5ra3Nvyc/Pp2laqHi8lL+/f35+vns5o7q62mAwYLFYAAAAAACYy/DjNswfQ0ND7gUOiUSSm5uLAsfVomk6Pj4+PT29pqaGaxkbG/vmm2/S0tLQHWbWWCwWk8nkdDrVarW/v/91pjHDMAzDsCxL0/RMzaXicDhMJpPL5QoICJDJZCRJzshhYZZNTk6aTCar1apUKoODg6/nb5xhGJfLRVEUvnXnK5vNNjIyMjExIZfLg4ODxWKx0BFNxbKsxWIZGRkhCCIoKAgdD+e42c8olmWdTqfJZJqcnFQqlf7+/riwAZh/8FcN84TNZuvp6TEYDHxLenp6YGCggCF5r6ioqLy8PL7AQRDEV199tW3bNlwHzAKz2Xzo0KHW1laGYQiCoGk6IiJi+fLlSUlJ13bfyLJsa2vr4cOH1Wr1TTfdFBERMWUHp9Op0+mam5sHBgaMRqNYLA4NDY2Pj7/kCC+Xy9XY2HjmzBmDwcBFSFFUSEjI0qVLMzIy5uAND1yOxWI5c+bMuXPnJiYmCIIgSdLPz6+oqGjJkiXX9pd++vTpU6dOlZSULFmy5JI7sCw7MjJSW1vb19dnNBoZhgkKCoqNjc3NzfX390eNbC6zWq3nzp2rqqri559WKBQFBQVLly718K++oaGhrKzscouOR0dHr1u3Ljo62r1xbGyspqaGyxaHwxEUFBQdHb1o0aLg4OCLs4Vl2b6+voqKis7OTrvdThAESZLR0dG33HLLxV96ILjrzyiCIGw2W1tbW0dHh8FgMJlMfn5+ERERKSkp6enplzxdulyuysrK6urq0dFRgiBIklSr1cuWLVu4cKFUKuX2sdvtjY2N7heTlyQWixMTExMTEz19wwAwi3C7AvPE2NhYY2Oje0tubq5cLsdF8zUICQnJzs5WKBTcnQ9BEKdPnx4cHIyLixM2sPmNZdmBgYE9e/YYjUaKoriuFk6nU6PRGAyGdevW5eTkXO2dJ8uyg4ODVVVVQ0NDCoViyjgjlmWtVuuZM2fKy8sdDgdFUSRJsiw7PDzc3Nx89uzZ2267LTExkf8jcjgcR48era6uttvtNE1z7S6Xq7+/f9++fd3d3SUlJX5+fvijm+NYluXqaE1NTQRBcHcCDMOYTKbDhw8bDIabbrpJIpFc1TFdLlddXZ3dbufKXpd80ebm5n379tlsNpIkuSQZGRnp6Oiorq4uLS3NyclB1485iGXZ8fHxsrKyc+fOsSzLf0uMjY0dO3ZMr9ffeeed/M3h9AcZHR11OBz8/747l8vl/u3Esmx7e/vHH388OTlJ/n9ms7mzs7OmpmblypV5eXkSiYQ/DsMwFy5cOHTokPuXp8vl6u7ufu+99+66667U1FR8L80RM5VRw8PDR48ebWlpYRiGO4jVatXr9Q0NDcnJyWvWrAkPD3f/T7fb7bt37+7o6CBJkv/SMxqNn3/+uclkWrFihVQqJUnS4XC0tLS0trZOH4BMJpNIJChwAMxNKHDAPGE2m6cUOPLy8uRyuVDxeDWKopKTk91HqTidzs8+++yJJ54QNrD5zWq1Hjx40GQyyWSylStX/j/27jy+ivLeH/jMnH3Pvi9k3yELWxICAoICFhUFFbWu1dbqrVZbvfeqtfbS21utdlHQ1uq1V0WxlaVYFGQxEMKSDRISEnKy7+vZ9zPz++P53bmnSUhICDk54fP+w5fnOXNmvidnmOU7z/N9srKyRCJRU1NTaWlpZ2fnqVOnAgMDY2JirvwyneM4i8VSVVWl1WrHXMDlctXW1hYXF9M0TR58hYWF2e325uZmrVY7MDCwb9++LVu2hIeHkwvQCxcu1NbWOp3O6OjoFStWhIWFMQzT1dV1+vTppqam6urq0NDQKT//hxnjdDorKirq6+uFQmFOTs7ChQv9/f37+vqKi4svXbpUV1cXHBy8aNGiCUczcRzHcRzLsna7vby8vKenZ5zbkvb29i+++MLtdms0mqSkpOjoaJqmOzs7Gxsbh4eH9+/fr1QqExMTcRc627hcrpqamvPnzwsEgszMzEWLFgUFBQ0NDR0/fvzixYtarfbUqVNFRUXj7y0sy5rNZqfTGRoaGh8fPzp9ptFoVCoV/7Krq4tkN5RKZVJSUmxsrEAg6O7ubmxsHBgYOHTokFwuz8zMJHsL6btx4sQJnU4XGRm5ZMmShIQEkiI5duyYTqf79ttvg4KCAgMDr8XfByZrWvYok8l08uTJuro6oVA4b968pKSkgIAAnU536dKl9vb2hoYGhmHWrl3r5+fHJ+IPHDig1WplMtmCBQvy8vKUSmVvb++ZM2cuXbpUWloaGRmZkpJC0zTDMEql8nL9fzmOs9vtVqtVLBZjABTArIXLUJgLOI4bGhq6ePEi36JWq5OTkyf7EBJ4cXFxmZmZ5AELadm7d+/jjz+OMQjXCHm+3dfXR1HU6tWrFy1aRNrT09PFYvHBgwf7+vqamppCQkKuMG1HRho3NDRUVFSQ9MToBSwWS1lZGcdxMTExq1evjoqKIteCOTk5NTU1+/fvNxgMxcXFmzZtEovFDoejpaVFr9cHBQXddtttAQEBZOGEhASlUul0OltaWjo7O1NSUvz8/KbzTwPTiuO47u5uMuHUokWLli9frlQqKYqKiIjYsGHDF1980dLS0tjYSG4Yxl+VwWAYGhoaGhpqaGgYUeB5BJZlv/32W5fLpVKp1q5dm5aWRu5esrKyWltbv/76656enn/84x+PPfYYstKzCnlOXl9f73Q658+fv2LFCvKvOyws7NZbb7Xb7Y2NjY2Njenp6cHBweOsx2azkf6AiYmJhYWF498ZsixbWlpqt9vFYjHpuUb2lszMzPT09EOHDrW1tR0+fHjevHlqtZqsvKGhobOzMzw8fPXq1Xyns+zsbKVS+emnn+p0uvr6+vz8fKTPvG5a9iiO4zo6OkhfDLIS0nOQ47js7OxTp06dOHGiqanpwoULS5cuJQn39vb26upqmqYXLly4cuVKskfNmzdPpVLZbLbm5ubKysrExEQyDerGjRsvt2mHw3H06NGzZ88mJCSkpqZeg78QAEwDzKICc4HD4bh48SIZVEmkpaXxN2AwBUFBQRkZGZ53qufOnfNMIcH0crlcLS0tFotFrVZnZWXx7TRNR0RExMbGUhTV1NRkNpuvfJ3kqaZYLA4JCRlzgaGhoZ6eHplMlpycHBkZyf97oWma3EuwLNvf309GI5tMJrL1tLQ0pVLpubC/vz+JUK/X22y2qXx/mCksy/b19fX19cnl8uTkZIVCQdppmpbL5QsWLKBpemBgoKura8JVlZeXf/LJJ3//+9/r6+svNzKFMBgMbW1tNE3Hxsby2Q2y0djY2IyMDLFYPDw83N7efvVfEKYRuR3t6uqSyWQJCQkajYZ/SygULly4kKZpnU7X1tY2/nqsVitJcGg0mgmz5CaTqaOjg+O46OhoPrtB/W9NjczMTLlcrtfryUY5jjMYDBcvXhQIBElJSXyWliCZ+rCwsPH3T5gx07JHOZ3Ovr4+vV7v5+eXmZnJj4ukaVosFmdlZcXExNjt9p6eHlLgg+O4iooKt9utVCqXLFni2TckMDAwPT09ISGBYZgJp4ojzyHKy8ujo6Pz8/PRgwNg1kIPDpgLrFZrWVmZZ0tWVpbniRMmi2GYzMzMhIQE/g/LcdyuXbs8771hGhmNRoPBwLJsQkLCiCEecrk8JCREKpX29vaazeYxC+yNRjpfmEym7OxsiUTS29s7YgFS8oOiKKVSSQabeL5L0/S8efMqKytdLpfJZKIoyuVyKRSKsLCwiIiIEbUSGIYhNy1Op9Ptdk/pDwAzxG63k5KN0dHRarXac18SCAQhISEqlcpoNJIioOP3Eg8PD8/Ozia3jna7fcQgQU99fX0sy9I0TW4kPN8id61CoZDMp3DV3w+mk9PpHBwcdDgc0dHRI54Z0DQdGhqq0WiMRiMpOTzO3kJ6cAgEAqVSKRAI7Ha7zWYTCARSqXT0iLaBgQGn00lRVEpKyui9JTQ0VCqV8lOlcBw3PDw8MDDg7+8fHh4+otsmwzBr1qxxOp1CoZDjODzz8Lpp2aNsNhv59cPCwkbUJ6ZpWiqVhoaGarVam81mt9spijKbzZ2dnRzHJScnkw5rnrKyspKSksgsY+MH39nZefToUaVSmZ+ff7nHBgAwGyDBAT6P72nPtwiFwvT0dNJ5FaYsOTk5JSWlqqrK5XKRlq+++urZZ5/FAIRrwWw2k8r/ERERo6/pNRqNUqkcGBgwGo0sy054HeZyuUpLS1taWuLj4/Py8hobG8dcTKVSZWZmBgQEjDkYgdxjMAxD7hlUKlVeXp7D4QgNDR0RgMViIb08yJSxk/jaMOOcTid5lj56Ek2apslkjQaDwWQyORyO8X/N1NTUlJQU8v/Dw8PjJDgkEklGRgZFUREREaPf5Y8w2HlmG5fLRfptkUOQ51vkaXlISIhOpzOZTHa7fZzhRSTBIZfLjUZjWVnZ8PAwn+8ICwuLiYnxXLlYLE5NTbXb7dHR0aNXxZcjJZtzuVzkZlitVgcEBHAc53A4rFYrRVEKhUIkEvF9lGA2mJY9imGY0NDQzMzM+Pj40cuQ4ZkURQmFQpI+GxgYIJmO+Ph4UjbIYrG4XC6JRCKVSiUSyYQ1TSmKMpvNR48eNRgMK1euTExMnNK3B4AZggQH+DyO49rb25ubm/mWsLCw2NhYFOC4ShqNJicn55tvvuEf/nd2dp44ceKWW27xbmBzkt1uJ9dkY16Oi8Vi0kXiShIcHMdVVVVVVFT4+fkVFBRcrpICTdPx8fHk4fnoa0T+gbxCoSDF+eRyuef9sNPpNBgMDofDYDBotVqtVqtSqRISEpBYnOWcTicZRiSRSEY/PBcIBGRnIA8/x884eE6HMf6z8bCwsFWrVlEUNfrxqdPpvHTpkt1uF4lEI2YJBa9zu90kWSCRSEafUhmGIccEklMYP8FhNptZli0vLzcajWSd1P8OcEtMTMzLywsNDSWNISEhy5cv5zhuzL2FjNQTiUQkWeZ2u4eHh0mEZCqftrY2s9lMsnV+fn4T1geBmTQte5RMJsvKykpNTR2dmyBzUbe2tjIM4+/vT86nw8PDpGuhRqNpb2+vr68nLWKxWKVSxcXFTXjFyHHc+fPnW1pawsPDc3JyJizADADehQQH+DyWZc+cOUOeNhMpKSkjpgeDKaBpesmSJTExMXyCw+12f/HFF+vXr8fZfdrZbDaS4BhzbmORSEQSHA6HY8Jxwq2trSUlJW63u7CwMCYm5nLLkxuAMa8gLRZLcXFxe3u7WCxOSUkZfZtBUVRvb+/BgwfdbrfNZjOZTH5+fosWLUpJScEUKrOcy+UaJ8HBMAxJarhcrmkcbXS5Z6R2u72qqqq+vt7lcuXk5KB32GzD346KRKLRewsZDkBRlMvl4rvhjEYemNtsNjIvdWZmZnh4OMMwOp2usbGxo6OjqqrK7XYXFRWRHUAsFo95t+lwOMhETna7PTMzkyReyfwsFEWZzeaysjKtVkuywOQjYrG4paUlJycnMzMTp63ZYFr2KIFAMOaTAFLgo6SkpL+/PyAgIDY2lqyNJNcoimpra6uuru7v7+dXLhAILl26lJKSUlBQMObJlxgYGKiqqmJZtqioaMwTIgDMKrgSBZ/ndruPHz/u2ZKamorhkdMiPj4+MzOzurqa3BGxLFtVVXXx4sX09HRvhzbX8NUrxryyFwqFpNeGy+UaP8FhMBi+/fbb4eHhhQsXZmRkCASCcS4TR2NZtrW19dSpU83NzSzLZmVlXe5pldVq9awDZ7FYTCYTqbNw5ZuDmed2u0k6WCgUjv5lGYYhdx1ut/ua1mXkOK6/v7+srKyurs5kMsXFxRUVFU049gpmGJkDmKIogUAw+tehaZokXlmWHWdvIaOiGIYJDAwsLCyMj48nT+mdTmdKSsqpU6dIBevw8PDc3NwxjzZkorTy8vLa2lq9Xh8dHV1YWEg2zXEc2Z97enr6+/vJDMfBwcFOp7O7u/vs2bMtLS02m00ul2NYwWwwLXvUmNxud21t7enTp3t6euRyeU5Ozrx588j5yOl0kvPmyZMnXS5Xbm5udHS0WCweHBysra3t6uo6e/asWCwuLCwc8xDEsmxZWdng4GBqampCQsLUvjgAzCQkOMDnmc3mM2fO8C8VCkVSUhIqjE4LsVi8fPnyQ4cOdXR0kJahoaEDBw4gwTE1pNu/Z4aCYRjycJu/2xwzH+F2u0n6Y/yHkC6X6/jx4+3t7REREStXrrySccU8juP6+vrOnDnT2NhIKs/n5+ePM6FjbGzsU0895XA4BgcHL1682NDQUFpaarVaCwsLMUrF68g4lBFdMCQSiUwmEwgE5BaCpDBGXNCzLEv2QM/hJ9OL4ziTyVRVVXX+/Pnh4WGWZdPT02+44QZ/f/9rsTm4GqQsAnWZG06+2MH4e4tIJFq8ePH8+fOFQqFcLhcIBGRhgUAQFha2aNGizs5OMnFPSkqKSqUasQmr1Xr+/PnKysqhoSGXy5WUlLRixQp+PAuPpEuKior8/f1JSdHExMT4+PhPPvmkt7f33LlzMTExGLjqddOyR43+VGtr6/Hjx7u6umw2m0qlWrZs2fz580efAe12++bNm2NiYkQiERmkmZiYeODAgebm5lOnTmVnZ4958mpra9NqtSzLLl++fMI5gABgNkCCA3xeaWmp59yZcXFxMTEx6Iw6XYqKiiIjI/kEh9lsPnTo0MMPP4y7kSmoqKgoKSkhxUQJtVq9YsWK+fPn87MJkI7cI67tnE4nuewjl2WXWz/pXyMQCG699dZJzWBnt9urq6tPnjw5PDzMcVxkZOTatWujoqIYhrnc5sRiManuERoaGh8fHxQUVFxcXFVVNW/ePKVSiX+A3tXS0nLkyJGBgQG+hYw4W716tVAoJNf9DofD7XaPuF5nWZbsn3ynoenldrvb29u/+eabrq4ulmUDAgKWLVuWlpaG8qKzE5nohPrfQ9CIBAHHcaRz35hP43mksMLljkgajSYmJmZgYICUlvRMcHAc193d/fXXX3d0dLjdbo1Gk5+fn5WVRVZFDk181Ybg4OCsrKyQkBD+kCUQCGJjY+fPn19ZWTk4ONjf348iL143LXuUJ7PZXFxcfO7cOZvNRtN0SkrKqlWrAgMDPU9ecrmcnJJyc3MTExP50xPDMMHBwfPnzycFvLVabU5Ozoj1cxxXW1ur0+nIae7qvj0AzBAkOMDnff31154vExISYmJivBXM3KPRaFavXn3hwgUyVyhFUV1dXUeOHNm0aRMGI0wjiURCbjXJDBcj8AmOcXIHZrO5rq7OaDSmpKR0dXV1d3eTdpZlOzs7yQINDQ29vb0ymSwpKYmshwxa/vbbb2trazmOCw4OLigoyMjIGHHfy3EcKT5P0zR/4cj/Vy6Xx8XFNTQ0dHV19ff3x8fHT6rzCFwLlxvKJBQKyQ0GSXCMeJfvQC6VSqf9cbfT6Txx4gQpEKNSqbKzsxcuXIj+PrMZX3TW6XR6Froi+NtRsVg8tRQVGZJAelzyRznC7XafOnXq2LFjLpdLLpfPnz9/8eLFoxPrDMOQcgxkFpURZyWGYSIjIysrK+12O38KAy+axj2KZdmWlpbDhw93dXXRNB0dHb169ep58+aNXlKhUJDzXVxc3OhJykJCQiQSidFoHBwcHP3Zvr6+rq4ul8s1f/58jKED8BVIcIBvczgcR44c4V8KhcLExMTw8HAvhjT3bNiw4aOPPuKvDvv7+w8dOrR+/fpxaubDmAoKCgoKCsZ8SyaTkR4c/f39I25NSZd+Mquin5/f5a6xSA6Coqj6+vr6+vrRCwwODh49epSiqLCwsPj4eIZhSHbj8OHDFy9eVCqV2dnZixYtUqlUY6auLl68eP78eZVKVVhYOLoYpEQiIc9RR4+MgJmXlJSUlJQ05lsikYj8y9Xr9TabzbNWH8dxdrt9eHiYpmmFQjG9vSrsdvuxY8dKS0ulUmlKSsqyZcvCwsKQJJ3lhEIh2UOMRqPFYvEc+0lGEwwNDZG9ZZwuYy6Xy2q1chwnlUpH90HjOI4cMTyrTjocjhMnThQXF4vF4qSkpKKioqioqDH3Fj7BwTDMmMdGPtk6YXlmmAHTskdRFOV2u7Va7ZEjR/r6+gICAgoLCxcsWHC5kyOf4Bgzacvvk6OHzLAs29TUNDQ0FBgYGBMTg+MVgK9AggN8W1VVFT/HB0VR4eHhSUlJGGc7vZKTk5cuXdrR0UFO/y6Xq7a29uzZs8uXL/d2aHOHRqMhmQWtVrt8+XLPCzWHw9Hf328ymcLCwuRy+eWusUhvW8/xLwTJj+j1erFY7OfnR4aW0DRNnpWVlpZevHgxODi4qKgoLS3tcnOg0DTtdDo7OztdLldmZqZGo/EMg6yK9D2RSqV4zDWbSaVSf39/gUDQ09NjMBg8H3qzLDs8PDw4OKhSqQICAqZxnBHHcWfPni0tLZXL5YsXLy4oKMBR2ieIRKLAwECBQDAwMDA0NDQiJzU8PNzX1yeXy4OCgsbZW/r6+r755hu9Xk8qI3geH0hOjYylUiqV5J6WTHRdUlIiFovz8vJuuOGGcXqECQQCf39/hmHIUc7f33/EoYn0ZROLxZj8YjaYlj2K47je3t6TJ0/29fXNmzdvzZo1oaGh4yzv7+9P+iS2t7fHxcWN2EMGBwfJeZPMy+PJaDS2tbVZLJacnBypVIoEB4CvQIIDfNtXX33l+TImJiY5Odlbwcxh99xzz5dffsnXOmlrazt27NiiRYvQiWO6iMXimJiYlpaW3t7ejo6O+Ph4ci1Fan+SLrhxcXH883Z+zAhFUQzDkIHo69atG71ml8t15syZgwcPhoWFrVu3ju/fRKaxqK6uVigUCxcuTE9PHz8x4efnp1arOzs7Gxsbg4OD+Rn1SHajo6NjaGhIIpEEBQWhDNtsJhAIQkJCgoKC+vr6Ojo6wsPDJRIJSXhZrdb6+noyUiksLIz/CF8OkKbpqWWvjEbj6dOnaZpOS0tbtmwZ5hL2FQKBIDAwMCwsrKurq7OzMy4ujv+H73Q6L1y4wHGcn59fVFQU/xHP4pHkh1YoFGq1uqmpqa6uLjw8PCQkhB8f53K52traWlpaJBJJWFgYyUGYTKby8nK3252WlkaqxowTIcMwISEhgYGBg4OD5NCkUCg8D5719fUMw/j7+4++fYWZNy17lNPpbGlp6ejoCA4OXrFixYR9wTQaTWRkpE6nO3/+PJllj99DTCZTQ0OD2WyWyWSxsbEjPtjb2zswMMAwDCrUAvgWXGSAD7PZbIcPH+ZfCgSC+Pj4MUdgwlVatGjRggULTp48SV6azeazZ8/W1dXl5uZ6N7C5JDk5uaGhobm5+ejRoxzHkYswnU5XWVnZ2dkZGBiYlJTkmVHq7u5ubm4WCoWRkZHR0dGT3RzLsvX19Q6Hw8/PTyqV8nVkRxCJRAEBAVKplFyV9vb2VlRUCIXCefPmkcetFoulra3t3LlzDocjNTV1/CdpMBuEhoYmJCQMDQ2dO3eO1E+RSCQWi6WhoaGurk4ulyckJHjeDQ4PD5PEh7+//9RmUGpoaLBYLDRNh4WFkYowYwoKCvIcMgOzgb+/f0pKSn9/f11dnUqlIkchq9Xa3Nx8/vx5iUQSHx/vOaeJXq+/dOmSw+FQq9Xz58+nKEqpVMbHxzc1NWm1WplMlpGRodFoBAKB1Wrt7u6uqKiw2WxkxhOSPmtubjYYDBRFRUVFjbO3BAYGKpVKmqbVanVGRkZJSUlNTQ2ZGkOlUrlcruHh4fLy8sHBQbLfIh0/S1z9HkU6VrhcroCAAJvN5jlhuSe5XO7n50dGoOTl5bW0tAwNDX3zzTc5OTmkF5vJZLp06VJDQwPLsvPnzx9R4YVl2f7+fr1er9FoRnRaBIBZDgkO8GG1tbUtLS38S39//7S0tBGTzMG0kEgkjzzySGlpKT+Mua6urqSkJD09HdMfTBd/f//FixebzeaOjo6vv/46IiKCYZjBwcHu7m65XL5w4cLw8HA+d8BxXFtb2zfffCOVSgsLC6eQ4OA4rquri6IovV5fWlp6uayEWq1evnx5eHi4QqHIysoaHh5ubW0tLi5uaGjgH7f29/e73e7Y2Ni8vLzR5TlgtpHL5ZmZmUNDQ42NjcXFxU1NTTKZzGg0tra2UhSVnp6enp7u+di8v7//8OHDLMsmJydPLcHR3d3NsizHcRUVFePkv1atWpWQkDCF9cO1I5VKU1NT+/v76+vrT5482draqlAoLBZLS0uLy+VKT0/Pzs723FtI0WKz2RwdHU1uR8mzh5ycnPLy8vPnz3d2dpLbS7PZ3NfX53K5YmJiFi1aFBISQtbQ29tLqo1WVVVVV1dfLrCioqLU1FQSYUZGxsDAQH19/enTpxsbGzUajdPpHBgYMBgMarV64cKFlytJAzPv6vcoq9U6NDREUVRnZ6der79c6mHevHnayKEjAAAgAElEQVSLFi0ip6SYmJiCgoITJ040Njb29vYGBQUJhUK9Xk/Wk56evnjx4hGHJrPZ3N/f73A44uPjMT4FwLcgwQE+7ODBg55VuMPDw7Ozs70Yz9y2atWqzMxM/nJTr9cfP3581apVGRkZ3g1szqBpOikpSSAQ1NTUtLe319bWsiyrUCji4+NTU1NHdN+4ehzHDQ8PUxRlt9v5KVdGs1gsZFoNUqb+hhtuuHjxYnt7u8Fg6Ovro2laqVRGRkZGRUUlJyeHh4ejAMfsR3pSLF++PCAgoLm5ubGx0eFwSKXS0NDQpKSktLS0ac9SkemHKYoaZ0+jLjOFEHgXTdNBQUHLli3z9/fXarUtLS0Oh0MsFgcFBSUmJmZkZFzJ0A+FQpGbm6vRaBoaGvr6+tra2hwOh0QiCQ4OnjdvXnJycmRkJH97qdfrSdnRnp6ecdbJ7y00TQcGBi5fvjwwMLCpqWlwcLCvr08gEKhUqszMzJSUlMTERMzrNHtc/R7lcDjIgFmDwUA6+4xJrVbz8/IIBIKFCxcqFIqLFy92d3e3tbVxHCeTyaKiouLj49PS0kZUb6EoSqfTkeowoaGheJAD4FuQ4ABfZbVav/32W/7sRQZJkuc5cC0olcrHHnvsqaee4lsqKipOnz6dkJCAc/90EQgEiYmJwcHBOp3ObrdzHCcWi9VqtUajGVHYgqbp5ORkPz8/hmHGvxxkGCYlJcXf318mk3l2wRUIBOvXr59wxhORSBQcHMx/JDo6OjAwUK/X2+12h8NB07RYLJbJZCqVih9KDbMfwzDh4eFqtTo9Pd1qtbrdbjK7gb+//+h/zpGRkZs3b+Y4bpwyjUql8q677iIFEUa/u3z58kWLFk0YVURExGS/CMwA8rOqVKqUlBSLxeJ2uwUCAdlbRmddw8LCbr31Vrfb7fkWTdMajWb+/PkxMTFms9lut7MsS1bi5+c34tCxZMmSK8mbe06XRkosL126NDU11Ww2u1wumqalUik5eGLQ3GxzlXtUSEjIxo0bR096MoJKpfLs0isWi7OysqKiogwGg8Ph4DhOJBIplUpSe3v0ycvf33/lypUOhyM0NBQFOAB8CxIc4KvOnTvX3t7Oj5hQq9XZ2dkok35NrV27NiMj48KFC+SlXq8/ePBgYWFhSkqKdwObS2ia9vPzm/AROnloeSXPTkkGZPSSDMNMoSIvmcAPhRLmANL75kqOmSqVasLcsVgsTktLu9y7KI3k62ialsvl48/cSSiVyssdWIRCYVBQUFBQ0PhrmMKAOxKhTCZDoQ1fcTV7lFKpnNpVx+XOhpfbLi4pAXwUstrgq44ePWo0GvmXAQEBBQUFeIB8TWk0mkceecSzpaSk5MyZMzabzVshAQAAAAAAEEhwgE8ymUylpaVWq5W8ZBgmKioKBTiuNYZhVq9eTap8ETab7bPPPrvcBBwAAAAAAAAzBgkO8EmlpaVdXV38+BS5XL58+XIMkrzWyLCIhx9+2LOnzOnTp7/99lur1cr/HAAAAAAAADMPCQ7wPW63u7i4uL+/n29Rq9U33nijF0O6fkgkkoKCgvz8fM/GP/3pT+jEAQAAAAAA3oUEB/ie9vb2c+fOeU4Rl5qaOk59O5he4eHhd911l2fxLa1Wu3PnTofD4cWoAAAAAADgOocEB/gYjuNOnjzZ2trKtwiFwttuuw3zwM0YqVS6ZMmSG264wXOgyv/8z/+cP3/ei1EBAAAAAMB1DveE4GN0Ot2ZM2f6+vr4luDg4NWrV3sxpOtQTEzMLbfcEhERwbfodLrXX39dr9d7MSoAAAAAALieIcEBPqampqa6utrlcvEtN910U0hIiBdDug6JRKL8/PzVq1eLRCK+8dixY5999hlKjQIAAAAAgFcgwQG+xGq1nj17VqvV8i1isfi+++7zYkjXrbCwsA0bNiQnJ/MtLMu+++67GKgCAAAAAABegQQH+BKtVnvq1Cmz2cy35Ofno7yoVzAMs3jx4ptuukmj0fCNHR0dv//9741GoxcDAwAAAACA6xMSHOAzXC5XVVVVeXm5Z+NDDz3kOUoCZpJSqdy8eXNWVhZfbZRl2ePHj+/cudO7gQEAAAAAwHUICQ7wGe3t7UeOHDEYDHxLRkZGYWGhF0OCuLi4rVu3hoeH8y06ne7jjz8uKyvzYlQAAAAAAHAdQoIDfIPb7b5w4cKRI0c8G++//36FQuGtkICiKIFAcOutt65YsUIsFpMWjuMaGhreeecdnU7n3dgAAAAAAOC6ggQH+Iaenp7du3d7Vt+Ii4u76aabhEKhF6MCiqLEYvGzzz4bExPDt7hcruPHj3/00Ueek90AAAAAAABcU0hwgA9wuVyVlZUHDx7kWwQCwdatW/39/fnqD+BFsbGxzz77rEql4luGhoa++OKL4uJit9vtxcAAAAAAAOD6gQQHzHYcx3V3d+/YscNms/GNSUlJN954o1wu92Jg4On222/fuHEjw/zfIaWmpubjjz9uaWnhOM6LgQEAAAAAwHUC3fvBm4RC4YRzoLjd7gMHDnhW35BKpXfddVdiYiJf92F2EggEHMeJRCIfusOnaVogENA0Pdm5aUQi0c9+9rP6+nq+vCjHcYcPH05KSnriiScCAwOnFo9QKEQnHQAAAAAAuBJIcIA3iUSiCXth1NbWbt++3XOkQ25u7rp160JDQ69xdFeLJDhkMpm3A5kchmFomp5C75h58+Zt27btkUce6ejoIC1ms/nzzz/PzMzctGnT1P4OYrEYCQ4AAAAAALgSSHCANzkcDovFMs4CFovll7/8pVar5Vv8/Py+853vREdHj//B2YDc0ttsNt/qwSGRSGiatlqtU/h4Xl7eY4899qtf/Yr/ddra2t5+++2wsLDFixcLBILJrtDhcPjQXw8AAAAAALwICQ7wJrfb7XQ6L/cux3Effvjh3r17+RaapgsKCsikpON8cJaQSCQURTmdTh+6RSeDUxiGmdqfl+O4O+6449KlSx9//DHLsqSxvLz8d7/73bZt26KjoyfbHcPlcvnQXw8AAAAAALwIRUZh9jpx4sSOHTvsdjvfEhcXd+utt86bN897QcF4aJoODAx88MEHCwoK+EaO444cOfL73/9+ar1CAAAAAAAArgQSHDBLtbS0vPbaa+3t7XyLXC5fs2bNqlWrJlv/EmaSQCBITU393ve+Fx8fzzc6HI6//vWv7777rhcDAwAAAACAuQ0JDpiNhoeHf/WrX5WXl/PDE2iazs7O/u53v6vRaLwbG0xIJBKtWLHiwQcfVKvVfKPZbP7DH/7wt7/9zYuBAQAAAADAHIYEB8w6Vqv1N7/5zddff+1wOPjGyMjI73//+4mJiZhTY/Yjk7DceeedmzdvFgr/r9CP0Wh8/vnnT5486cXYAAAAAABgrkKCA2YRjuNsNts777yza9cuk8nEt6tUqgcffHDdunUMgz3WN9A0HRwc/Oijj65atcozJ6XX63/0ox/V1NSgdCgAAAAAAEwv3C7CbMFxnMlk+vDDD//85z8PDw/z7SKRaP369T/96U+9GBtMTWJi4hNPPJGbm+uZmWpra3vuuefq6urcbrcXYwMAAAAAgDkGCQ6YLWw22969e99+++3e3l6+kWGY/Pz8//zP/5RKpV6MDaasoKDgsccei4+P5/txsCx77ty5V199tb6+HjkOAAAAAACYLkhwwGzR0tKye/fu7u5uvoWm6cWLF7/++uvBwcFeDAyuBk3Tt9566/e+973w8HC+0eVynThx4rXXXqutrXW5XF4MDwAAAAAA5gwkOGC2MBgMXV1dni0FBQXbtm2Li4vzVkgwLQQCwdatWx955BE/Pz++0W63f/PNN2+++WZ1dbXT6fRieAAAAAAAMDcgwQGzBcdxngMWJBLJ008/nZGR4cWQYLpIpdJHHnnksccek8vlfKPNZjt48OCbb75ZWVnpOWMOAAAAAADAFCDBAbOUWCyOi4sTCATeDgSmh0KhePzxx5966inPHAfpx/GrX/3q5MmTyHEAAAAAAMDVQIIDAGaIWq1+5JFHnn76aYVCwTc6nc6SkpKf//zne/fuRT0OAAAAAACYMiQ4AGDm+Pn5ffe733322WdVKhXfyLJsTU3Ntm3b3njjDbvd7sXwAAAAAADAdyHBAQAzh6bpgICA+++//4UXXggICPB8q7Ozc/v27c8//zzHcd4KDwAAAAAAfBcSHAAwo2ia1mg0991338svv+w5dyxFUWazeffu3RcvXvRWbAAAAAAA4LuQ4ACAmUbTtFwuv/vuu3/5y1+mpKTQNM2/5XK5uru7vRgbAAAAAAD4KCQ4AMA7BALBhg0bXnjhhbi4OG/HAgAAAAAAPg8JDgDwGpqmw8PDPQuOAgAAAAAATA0SHAAAAAAAAADg85DgAAAAAAAAAACfhwQHAAAAAAAAAPg8obcDABgby7I9PT0CgYCiKKlUKhaLjUYjx3HejmsSFAoFRVEWi8WHwibzm1AUZTabZ2aLfX19DodjZrYFAAAAAABzGBIcMEvZbLZXXnlFKpVSFMUwDMMwLpfL20FNDsnOuN1ubwcyOTMcttFobG9vn5ltAQAAAADAHIYEB8xSbre7rKzM21EAAAAAAACAb0ANDphFaJr2dgjgfdgNAAAAAABgCpDggNlCoVAEBwd7OwrwMpqmY2JivB0FAAAAAAD4HgxRgdkiMTHxtttuu3TpksFg8HYs4B0Mwzz66KMJCQneDgQAAAAAAHwPEhwwW8hksvvvvz8vL6+ysnLEFB4ikUggENhsNm/FNjUSiYTjOKfT6VuzqIhEIpqm7Xb7DG9aLBZnZmYWFhbO8HYBAAAAAGBuQIIDZhGJRJKTk5OTkzOiXSqVSiQSvV7vlaimTKlUUhRlNpt9K8Ehl8sZhjEajd6OBQAAAAAAYBJQgwMAAAAAAAAAfB56cIA39fT01NfXj78MTdMSiUQsFhuNRh/qCkFRlEKh4DjOarX6UNg0TctkMpqmR4wS8paenh63233lyxuNxtra2msXD/i65uZmq9U6qY/U1dUJhThXwtgsFstkexd2dnbiMAXjwIkPpldra6vPjfIGuBq4aANv2rdvX3l5+YSLCQQChmGcTucMhDSNyE2R2+32rQSHQCCgKMrlcnk7FoqiqM7OTpPJdOXL19bWvvDCC9cuHvB1Op2upaVlUh/593//d0xdDJfjdrurq6sn9ZFPP/30+PHj1ygemAOampom9YyhuroaJz4Yx+DgYFdXl7ejAJg5SHCAN9XU1NTU1Hg7Cpg7ent7//73v3s7CpjtGGYSwzP3799/7SKB61BFRUVFRYW3o4C5o6enByc+mND777+fm5sbEhLixRhEIpEXtw7XD9qHni3DXOJwOPbv3z+ph/Nw3QoNDV26dKlGoxl/sRMnTjQ3N+OYBhOiafqmm26a8Dqvubn55MmTk+orDtet7OzstLS08S/fnU7n559/Pkv6x8EsFxYWVlRUJJPJxl/s2LFjbW1tMxMS+LrbbrtNpVKhTyLMeUhwgHdwHIfbBrhyAoFgwlOyb40GAu+6kj2KZVmWZWcmHvB1DMPQND3+ToUTH1w5mqbJTjX+YjjxwZW7khMfwByABAcAAAAAAAAA+DxMEwsAAAAAAAAAPg8JDgAAAAAAAADweUhwAAAAAAAAAIDPQ4IDAAAAAAAAAHweEhwAAAAAAAAA4POQ4AAAAAAAAAAAn4cEBwAAAAAAAAD4PCQ4AAAAAAAAAMDnIcEBAAAAAAAAAD5P6O0A4DrldDrLysqsVqu3AwEf4Ofnl5qaKpfLx1+stra2t7eX47iZiQp8F03TOTk5fn5+4y/W29tbV1fHsuzMRAU+LT4+PioqSigc77LK5XKVlJS43e4Ziwp8l7+/f3p6ukQiGX+x6urq/v7+mQkJfN3SpUtlMhlN094OBODaonEzAF6h1+vXrFnT1tbm7UDAByxduvT1119PTEwcf7Ef/OAH+/btw80DTIhhmD179ixevHj8xXbv3v3000/b7faZiQp82vPPP//YY48pFIpxljGZTAsWLDCbzTMWFfiuwsLCHTt2hISEjL/YQw89dODAgZkJCXzam2++uXjxYobxZuf98PBwqVTqxQDgOoEeHOAdLMv29/f/8Ic/3Lhx44QLS6VSiURiMBh8Kx+nVCopirJYLD70BJhhGJLdN5lM3o6Foihq7969v//974eGhq4kbaHX61NTU994443xF9NoNA6Hw4u9h8RisVKp1Ol0XtwxVCoVx3Fe/JWFQqFarTYajU6ncya3W1NT8/rrr58/f97hcEy4sM1mI504xn8sD9czi8Xy0ksvff755yaTacIzFMdxvb29//Vf/3UlJz64br333ntvvfXWFZ74dDpdbm7uu+++OwOBgY86c+bMyy+/TFGUy+XybvcN37qMB9+FizbwJj8/v8jIyAkXIwkOki/wISRgs9nsQwd0mqblcjnDMEaj0duxUBRF+fn5Teppg0wmm3CP8vPzs9vtXkxwiEQitVotl8u9uGOo1WqO47z4KwsEAj8/P71e73K5ZnK7PT09E3b5HiEqKkokEl2jeMDXmUymCUfPjeDv7x8dHX2N4oE5wN/ff7InPuxRMI7m5maxWOztKABmDhIcAGPgOM7lcrEsKxKJaJrGeEUAAAAAAIBZDgkOgJGcTmdHR0dtba1er4+Li0tPT9doNN4OCmA6cRyn0+k6OzutVqvL5WIYRiKRqFQqjUZDknreDhAAAAAAYNKQ4AD4JxzH1dXVvf7660eOHLHb7f7+/k8++eQTTzyBQfgwN7jd7o6Ojs7OzlOnTlVUVHR2dppMJrFYHBoampycnJeXl56enpCQIJFIkOYAAAAAAN+CezaAf2K32w8dOnT06FEydcLw8PCbb755++23Y4ArzAH9/f2lpaVffvnlkSNHdDqd51sNDQ3Hjx//5JNPcnNzb7nllrVr18bExHgrTgAAAACAKUCCA+CfWK3W/v5+m83Gt5hMpvb2diQ4wKexLFtfX//555/v3r27s7PzcvVNrVZrSUlJVVXV2bNnH3jggfz8fPTjAAAAAABfgQQHwD+RyWQBAQFisZifRVImk0VERHg3KoCr4Xa7y8vL//jHPx45cuRKZk4xm81ffPFFS0vLU089tX79+knV8wcAAAAA8BZctgL8E4lEsnr16sLCQjIxpEKheOKJJ65kLluA2cntdpeVlf3mN7/5+uuvR2c3BAKBRqORyWSjP1hZWfnaa6/t37/fh+Y5BgAAAIDrGXpwAPwTmqazsrL+4z/+o7KyUqfTJSUlZWdnk2QHgM/hOK62tvaNN944ceIE3ymJiIqKuuuuu5YsWaLRaGw2W21t7d69eysrK0n1GfLZixcv/uEPf/D39y8qKvJG+AAAAAAAk4AEB8BIYrE4KSkpNjaWZVmxWIz++eC7Ojs7f/vb3x4/ftzpdHq2P/DAAz/5yU8UCoVcLmcYhmXZnJycdevWffbZZ3/84x8HBwfJYizL1tTUbN++PTIyMj4+3hvfAAAAAADgSuHODWAMNE1LJBKZTCYQCFBkEXyU0Wj84IMP9u/f75ndEIlEv/jFL377298mJiYqlUqSv2MYhtSaeeqpp7Zt2xYYGMgv73K5SkpK/vu//9tqtXrhOwAAAAAAXDEkOAAA5iC323348OHt27ezLMs3SqXSV1999YEHHpDL5aM/QtO0SCS64447Xn31Vc+qHFar9cCBA1999ZXnqgAAAAAAZhskOAAA5iCtVvviiy+6XC6+RS6XP/PMM3feeeeYJUU9bdmy5Yc//KFn6ZmWlpZ9+/a1tLSg4CgAAAAAzFpIcAAAzDU6ne7FF1/s7e3lW6RS6Z133rllyxY/P78rWcMzzzyzcuVKz5bjx48fO3aML0EKAAAAADDbIMEBADCnOJ3ODz/88OjRo3yLQCBYunTp/ffff+UTHovF4pdeeikqKopv0ev1//jHP5qamtCJAwAAAABmJ8yiAgBzB03TAoFgwmUYhplwsWuHbFogEFyjTMHJkyffeecdz5aEhIQHH3xwwYIFQuH/P+aT0rnj/xFSUlK+//3v//znP+drlJ49e/b06dMJCQljlvCYFFLc9Nr9ES7Hi787AAAAAFxrSHAAwBxBshsT3nuTUppenP2XbFoul1+Le/uenp7t27cPDQ3xLQEBAVu2bFm/fr1areYbSWZhwr/Vli1bDhw4UFJSQl5aLJYvv/xy3bp1QUFBVxknybBIpdIZLlwqlUqR4wAAAACYq5DgAIC5g2VZzylRxyQSidxu94SLXTtCoVAoFDqdzmlPcLAs+/HHH5eWlvJZA6FQuHjx4jvuuEMmk3l+ZXKTP+EfISAgYOvWrWVlZXzpjbNnz546dSoiIkIsFl9NqAzDiEQil8vldruvZj2T5XK5MBcMAAAAwFyFBAcAzBEcx7Esa7PZxl9MJpO5XK4JF7t2xGKxRCKx2+3Tfqd96tSpnTt3Go1GviUiIuL++++PiIgY8X3FYjHHcRP+ETiOy8vLW7x48fHjx0mLxWL5/PPPly1bdpWdOAQCgUwmczgcM5xpstvtqCECAAAAMFehyCgAXF+8fn9LApj2MIaHhz/66KNLly7xa5bL5d/5zneKioqmPB6HpumIiIhbbrmFL95BUVRJScmlS5emJTvj9d8CAAAAAOYSJDgAAHwex3H79+8vLi72nMY1Pj7+8ccfl8lkV7NmqVSak5Mzf/58vsVsNu/du9flcl3NagEAAAAAph0SHAAAPq+urm7fvn3d3d18i0gk+slPfhIWFnaVa6ZpOiEhYcWKFZ6Nu3fvtlgsV7lmAAAAAIDphQQHAIBvM5vNe/bsOXnypGfjhg0b1q9fTyYruUpqtTo3Nzc6OppvGRoaOnDgwNWvGQAAAABgGiHBAeAbXC7X0NBQf3+/0WjENBDAc7lcx44d27Nnj8Ph4BvDwsJeffXVadxKampqXl6eZ8tnn302wxOgAAAAAACMDwkOAB9gt9sPHTr03HPPPfbYY2+88UZtbS0qIABFUSzLNjU17dq1q7m5mW+USqUvvPBCeHj4NG4oKioqOztboVDwLadOnWppaZnGTQAAAAAAXCUkOAB8wJkzZ77//e///e9/P3HixI4dO954442Ojg5vBwVexnGcwWDYs2fP4cOH+UaapteuXXv77bdP77aEQuH8+fMTEhL4FrfbvXv37undCgAAAADA1UCCA2C24DjObDY3NTW1t7fbbDbPtz799FO+pqPb7a6urj537pw3YoRZxOFwHDly5KOPPvKcOSUpKenJJ5+USqXTvrm0tLSUlBTPGWe//PLLETsqAAAAAIAXCb0dAABQFEVxHNfS0vLpp582NDRIpdIlS5bcfPPN/BQYnnewFEW53W4MUbnOsSxbVVW1fft2z5lTNBrNI488kpqa6pmGmC6BgYFZWVmHDx8eGhoiLY2NjXV1dTk5OdO+LQAAAACAKUCCA2BWcLlcb7311meffUZyGSUlJUKh8I477pDJZBRFbdiwYf/+/aSmI03TcXFxycnJI9bgdrsrKiq0Wq1Go1mwYEFERMTMfwuYMc3Nza+99ppnRx6BQLBx48abb775WnTfoCiKpumcnJzIyEg+weF0Og8ePIgEBwAAAADMEkhwAEyO0WhsaWlxu93x8fEqlWpapuGk/nemT76nRnd39+nTp1euXBkZGUlR1I033vhv//Zve/bsMRgMGRkZ9957b1JS0og1fPTRR3/5y18GBwelUmlhYeGjjz6alpZ2uc1ZLJbOzk6n0xkTE6NQKKbrW8DMaG9vf/HFF48fP+7ZWFBQcN9994WGhl67XzM9PT02NvbChQtkHh+3233s2LGnn35aIpFcoy0CAAAAAFw5JDgArhTHcVqt9g9/+EN5eTnHcampqT/5yU+Sk5OnaziA1Wr1fOl0OvlpOFUq1UMPPbR27Vqn06nRaEJDQ0fcUvb19b322mu9vb3kZW9vb2xsbGJiokgkGr2h1tbWd9999+TJk263OzU19dlnn53GbwHXWmNj4wsvvHDixAnP2YITExMfeOCBjIwMgUBw7TatUqkWLFhw4sQJnU5HWjo6Ompra9GJAwAAAABmAyQ4AK6UTqfbtWvX3/72N9LPorm5Wa1Wv/zyy/7+/le/cqlUmp+fX1xcTF6KxeLU1NTAwEB+AZVKlZqaermP19fX89kNiqJMJlNzc7Nerw8KChqxpMFg+OKLLz766COST9FqtTKZ7Oc///m0fAu41k6fPv3yyy+fO3eOT35RFBUUFHT//fevWbPmWvekoGl6yZIln376KZ/gMJlMJ06cQIIDAAAAAGYDPLOFOe7o0aNr165NT09/4IEHysvLr2ZVer2+rKyMH0XidDpLSkr4yU2ukkQi2bZtW0FBAUVRSqXy3nvvveOOO+Ry+RV+PCQkZESLQqEg9TtG0Ol0Z8+e5XuLOJ3Ob7/91mQyXUXsMBNYlv3rX//65JNPVlZWemY3lErl1q1bv/vd7475c0+77Oxsz1EwFoulpKTEsy8JAAAAAIC3oAcH+AyapjmOm9RHysrKHn74YXL3/o9//KO/v/+NN94Ypx/E+BiGEYvFni0SiWScegeTCpim6dTU1C+++MJgMDAMo9FoJhVbcnLyhg0bvv76a7fbTdN0cnJyYWGhQqHwXMbtdrMsy3HciFEMQqHQ81ugHsdsw3Gc0Wh87733/vjHPw4ODnq+pVAotmzZ8swzzyiVypkJRiaT5eXlVVVVkdQey7IdHR2XLl1KSUmZmQAAAAAAAC4HCQ7wJrFYfCWPnYVCIcMwMplssgmOL7/80maz8S/b29srKiqm3J0+IiJi1apVp0+fJhkTmUy2YcOG4ODgy30FgUDAcdxkw57ynep777339ttvnzlzJjQ0dMuWLUVFRULh//8HznFcR0fHl19+2dHRERsbm56efvz4cbPZTFGURCJZt24d/y1omhYIBDRNz0x3gDGiTtEAACAASURBVAmJxeLrPOHCsmxXV9c777zz0UcfkZ+M5+fnt3nz5n/7t3+bsewGUVBQsHPnTr7vkk6nq6ioQIIDAAAAALwOCQ7wJqFQOKJPxJgYhmEYZsx6mePjh5MQbrfb5XJdyRbHFBgYuHXrVrPZfPDgQZfLtWzZsieeeGJ0kQuSzqBpeobLdgYGBr788stjvtXW1nbPPfdUVVVRFCWRSPLz8+++++6KigqXy7Vw4cJnnnkmODiYzyOQ/h1T/itNrxG9S643LMu2trZu3759586dI3bmyMjI++6778knn7xGk8KOIzc319/ff2BggLzU6/WVlZVbtmy5pvVNAQAAAAAmhAQHeJPFYtHr9RMuJpVKJRLJlSw5wtKlS//6178ODw9TFEXTdFRUVEJCwhTWw1Mqlf/yL//y4IMPchynVquFQiG/No7jTCZTbW1tX1+fRCJJSkpKS0sTCoVms3myHU+m3Z/+9Keamhry/3a7vbGx8fbbb3/mmWdYlg0MDBSLxQaDgbxL07RcLmcYxmg0ei/e/2OxWK7b+g4cx/X09PzpT38akd1gGCYzM/Pxxx+/8847vTL3TUBAwIIFC7RaLflpbDabVqsdGBgIDQ2d+WAAAAAAAHhIcMBctnbt2u9973vffvut0WgMCwvbuHHjwoULr/zjJpOpt7eXYZjIyEi+R4NAIBhzwhGbzbZnz54dO3ZotVqlUnnjjTe++OKLs6Tffnd3t2eSxWq1Go1G3I7OZiRftnPnzk8++cQzuyGVSleuXPnUU08tWrTIi+EVFRXt27fP4XCQl729vbW1tdijAAAAAMC7kOCAuUwqlT799NOrV6/W6XTh4eFJSUl8WYoJNTY27tu3r7q6mmGYBQsW3HPPPcHBwZdbmOO4wcHB7du3NzY2UhRlMBj2799fUFAQFRU1hWfsY5YCvRpZWVkCgYCfesPf3z82Nna6Vg7XAsuyR48eff/99z3rbiiVyk2bNv3gBz+Ij4/3YmwURRUUFIjFYj7B0dfXV1dXt3LlSu9GBQAAAADXOSQ4YI4TiUS5ubmT/ZTBYPjLX/7y8ccfk7Eb33zzTXNz88MPP5yVlcVxXFtbW1lZmV6vT0hIWLx4sVQqdbvdTU1NWq2WX4PD4dBqtWazWaVSXfl2rVbr2bNnjx07ZrFY0tPTb7rpppCQkKsvQnHzzTdXVVXt3bvXbDZHRETccccd3n3+DxPq7Oz83e9+19fXx7fI5fJ77rnn8ccfj46O9srIFE/R0dFJSUmVlZXkpcFguHTpkslkmuFypwAAAAAAnpDgABhDa2vrmTNn+MoUFotl165dQ0NDL774osPh2LFjR2lpqdVqDQoKuu+++2688cYdO3acO3duRK2N4ODgSRWAdLlclZWVr7zySkNDg9PpDA4O7u/vf+ihhwICAq7y64SFhT333HMbNmwwGo3BwcEpKSmBgYFXuU64pnbs2FFdXc2/FAqFGzdufPTRR2dDdoOiKIFAsGLFCj7B4Xa729ra2tvb09LSvBsYAAAAAFzPkOAAGIPT6eQHdBAOh+P06dNfffWVUCjct2+f1WqlKKq/v/93v/vdoUOHSktLR0xykZeXt2rVKpVK5TlP7fisVuvBgwdrampIoqS3t3f37t3r1q1TKpUikegq+3FERUVFRkayLIupLma/srKyzz77zDNftnjx4vvvvz82NnY2ZDeIlStX/va3v+VfdnZ2arVaJDgAAAAAwIuQ4AAYQ1xcXFRUVHV1tWeaw2az1dfXK5VKkt0g+vr6BgcHPReLj4+/++67b7755uzs7EllE5xOZ2dnp+dtbXt7+49+9COj0ahWqx999NEtW7ZczZeiaRrZjdmP47jf/OY3nrPYhIeH33HHHTk5ObPq58vNzVWr1Xwvp66urqamJpZlZ08KBgAAAACuN7gSBRiDn5/fc889l5ub63m3JpfLk5KSRo86GdHXIykpadOmTampqSKRaFIbFYvFSUlJni1Wq/XcuXNarbaysvKnP/3pgQMHJvk9wPeUlJSUlJTwLxmGKSws3LBhw2R3p2tNIpEUFBTwL61Wa3Nz89DQkBdDAgAAAIDrHBIcAGOgaTojI2PPnj3r16+XSqVCoVChUBQVFd122238zBE8z9lVpFJpYmJiRETEiBElLMs6HA6bzeZwOFiW5ds5jiNzplAUpVAoNm3alJ+fLxKJRCKRTCZjGIbv0GG1Wnfv3n2V34tszjOSEXVDwLtYlv3ggw88hzvNmzfvlltumYU1U2iaXrFihWdLc3NzZ2ent+IBAAAAAMAQFYDLEovF7733XnFxcWNjY1JSUmFhodlslslkNE3zeQGhUPiLX/xi+/btPT09IpGoqKjowQcfHPGwnWXZysrKt99+W6vVpqam3nvvvUuXLhWLxXa7fXBwsKOjQy6Xh4WFBQQEJCYmfvDBB6WlpXq9vqWlZdeuXV1dXWQlHMdZLJbxA+Y4zuFw2O12oVAolUpHDxZwu90XLlx4//33q6urY2Ji7r333mXLlslksmn6g8HVqqmpOXPmDJ8CEwqF2dnZN9xwg1eDuqyioiKGYfhoW1tbOzs758+ff/Xz/gAAAAAATAESHAAjcRw3MDDQ09PjdDqVSuWyZctWrlxJ3lKpVHl5efHx8S0tLW63WyKRLFu2bN26dTfffHN9fb1UKk1ISJBIJCNW2NXV9fDDD5NURW1tbXNz8yuvvLJo0aJDhw69/vrrdXV1LMuuWbPmF7/4RUJCQmBg4C233EJRVFVV1enTp3t6esgNpFwuH/9Gl+O4jo6O4uLi+vr6sLCwwsLClJQUzwE1HMf19PT867/+69mzZymKqq6urqure+2115YtW4a6CbOB2+3es2cPX9WCoqjQ0NBbbrlFoVB4MapxxMbGxsbGNjc3k5fd3d1tbW1Op1MsFns3MAAAAAC4PiHBAXOfwWCwWCwqleoKbxTb2tref//9ffv26XS6+Pj4H/3oRxs3biRvCQSCZcuW/fjHPz5w4IDRaJw3b96jjz5K+krk5uZeboUHDx7kO2JQFFVfX19ZWRkWFvbnP/+5traWdAY5fPhwaGjoG2+8QVGU1Wo1mUyxsbFbt26VSCRdXV0SiWThwoV33333OGFbLJZf//rXu3btYlmWpun8/PyXXnopLy+Pf5zOcVxTUxPJbhBNTU0XLlzIy8ubtbfQ15Xe3t6SkhK+nw7DMImJiUVFRd6NahwMwyxdupRPcLjd7sbGxuHh4dDQUO8GBgAAAADXJyQ4YC5jWfbkyZPFxcVDQ0MxMTE33HBDZmYm6a1gMBi0Wq3BYAgKCkpNTeXnp3A4HHv37v3www/NZjNFUefPn//xj3+8cOHCiIgIsoBard68efPNN9/scDg0Go1QKJywQ/6Ish1ut9vlcrW2tg4MDPBDXcgwFqfT2dTUdPjw4ba2Nn9//6Kiop/97Ge9vb1qtTo7O3v8MpNarfbzzz8n3T04jjtz5kxpaWlGRobnCJTRBURG1AQBLzp+/Hh3dzf/UqFQrF271s/Pz4shjU8gECxdunTnzp18y6VLl/r7+5HgAAAAAACvQIID5rILFy688sor586doyhKKpVWV1e/8MILCQkJfX19n3/++aFDh4aGhsLDwzdt2rR582aS+BgYGGhoaCDZDUKv1x87dmzr1q18C03TarX6ysMoLCwMCgoaGBggL+Pj4zMyMtRqtedgFpqmAwMD+/v733rrrb1799psNoZhiouLt23bdsMNN1zJ/KAjZqt1uVxGo9HpdPIJDpqm4+Pj09LS6urqSEtkZGRaWhpqcMwGVqv15MmTg4ODfEtwcPDatWu9GNKEGIaZP3++TCbjJ05ubGzs7+/nOA5lOAAAAABg5iHBAXPZ/v37a2tryf/bbLazZ8+eOXMmISHh6NGj7733XkdHB0VRdXV1jY2NsbGxQqFQpVJJJJLRBSmEwqv6l5Kenv7yyy/v2bOnp6cnMjJy48aNixYtoml65cqVra2tOp2OoqiQkJAHHnigvb39yy+/tNlsFEWxLFtWVnb69OmUlBS5XD7hVuLi4jzTKBqNJjo62jN5QdN0RETE888/v2vXrra2tqCgoPXr1+fl5V3lt4NpodVq6+vr+S42DMMsWbIkJibGu1GNj6bpoKCg5ORkkkOkKGpgYKC1tdVut4+eTRkAAABmP71eP6nlJRIJTvowq+DGBuayoaEhz2lQ7Xa70Wh0u93nz5/3HAvQ3t7+0ksvcRwnk8kKCwvVarVSqTSZTORdPz8/vsjoFLhcrv7+/u985zs5OTlGo1Gj0URFRZGExYMPPpiQkFBTUyORSPLz8/Pz88vKyvjtUhTFcZxOp5twCElXV1dZWZnVar377rv379/f0tISGBi4adOmoqKiEckLiURy4403pqam6nQ6hUIRGRmpVCqn/NVgGlVUVHjOsSoUCm+99dbZX/xVJpPl5ubyCQ6WZWtraw0GA651ZiGO46xW69DQkMVicbvdUqnU399fpVJdSQcxgDGxLMvvVBzHSaXSgIAApVI5+49dMDthj5oNtm3bNqnl16xZs2bNmmsUDMAUIMEBs4jZbL5w4YK2ucciys1Mi5kfz0rF1NV0dc/Jydm5c6fL5SIvjUbj3/72N5vN1tPTwzAMP6CD47hz586RVIhWq928efPKlSsPHDjgcrlkMtm2bduCg4OnFsCxY8feeuutjo4OpVJ577333nnnnZ5d9yMjI2+77bYbb7yRYRg/Pz+n09ne3u45B61EIklJSRl/ToqzZ8/++te/bmxsZFk2KCjonnvuyc3NVSgUMTExQUFBI0YK0DQtkUgSEhKm9nXgGjGbzefPn+/v7+dbwsLCli5d6sWQrpBUKs3Jyfnggw/4lgsXLuj1+pCQEC9GBaMNDAyUl5d3dHRYrVa3281xHMMwYrE4PDw8Nzc3MjIS9w8wKWRarsrKyq6uLpvNRs6zAoFALBZHRkYuXLgwLCzM2zGCL8EeNXt4VqO/Eunp6dcoEoCpQYIDZov+/8feewe2Ud///7c0Tnvblpc8ZHnvxEmc4YwmgSSMJiVAGQmU1VJaoKU/umhLP4VC56e0hbaMFkoChFCyySSO49hO4hVP2ZYl2ZZlSbb21t39/rh+9dVXHnFCiO3k/fjL9/b77t46vXR37+f7NazWf/zjH7t27UKFlQnlFUd7hBI+VZIZXpQTXpQHTyq9Oituv/32rq6uN998k35SBoPBtra2vr4+tVotkUjGxsaiPaOagtVq3bt3L50HFIKgQCDw2muvffWrX0VRdHR09K233jp37pxUKr3nnnuqq6vD4TCdZ3TKs3d0dLz44ouNjY0EQcAwPDIyIhaL161bF9uHzWZH17onJibeeOONWJeT9evXl5eXz5BbNBwO//nPf66rq6NHazabhULhzp07RSIRSIKwgNDpdP39/bEpVDZu3DibuKQ5h8lk5uTk8Pl8t9tNt3R3dzscDpCGY/5AUdTFixfr6uq8Xm84HIYgiP5q6FuN1WodGBioqamZoQ4UABAHRVENDQ0NDQ1er5d++sQZVV9f37p164qKiuZ4oIAFArCo+YZcLv/lL385y85SqfRLHQwAcKUAgQMwL6AoqrW19e9//7vb7VbI1BEs2elFnV7KYEEPNbFFPGppPrUsj5GXFmZeic1yudyf/vSnjzzyyEsvvfTxxx9DEEQQhNvtNplM27Zt6+vr0+l06enpJ06ciN3LbDbHDqy7u/vzzz+vqKh46aWX9uzZQ6sVdXV1CIKEw+HExMRf/OIXGzZsmHz2urq6gYEBetZKL00cP348TuCIPZHNZuvt7Y1t5PF4TCZzhomiyWQyGAxRFxWSJEdHR/V6fVlZ2SwvEWA+0Nvbq9frY1tuu+22BSEQwDAsEolyc3OjCz5ut1ur1RYXF7OuTpUEXFMoijp37typU6fC4TCbzV62bFleXp5QKIxEIuPj421tbXRI0cGDB3k8Xk5OzlyPF7AAoCjq9OnTtbW1JEny+fzFixdrNBo+nx8KhcbHx5ubm3t6epxO5/79+7lcbmZm5lyPFzDfARY1D2EymWq1eq5HAQBcJUDgAMwLAoGAwWBwu90oU8iRlmBsWgyGSRIKkZDFAX9aD+0/J0iSENUFoeWFoVR5hIFCKAJB0GViWGgf7DgnCIfDsXTp0p/97GcQBIVCoZycnGjZFBRFYRiOSgY0LS0tKpXqk08+odspioquV+t0ukceeeTzzz+f/NClXcGjmyRJ0jGlTqeztbV1aGiooKAgNzcXx3F6Ksvn83Ec9/l80V3C4fCLL77Y0dEhl8uffPLJlStXxkXLC4XCuGkkk8mcz4VFAZMJBoNardZkMkVbEhMTFy1aNIdDuiIEAkF+fn6sR2t7e/vmzZuBwDHnUBQ1MDBw9uzZcDgskUjuueee2Gg7Pp+vUqkyMzOPHDni9XoPHjyYnp4OvjXAzFAU1dPTc+bMGZIklUrl1q1bo4u3OI4LhcLMzMzm5uZDhw6FQqHjx4/v2LFj5ihLwE0OsKh5y4JYZQEApgTE3ALmBQwGgy68yhblsQRZMVEa/xeSgkfGsQ9rOd99XfjMG6L3TnB6hrAJNzzhCNjGJ1wuV6yaEAuCIAUFBbEtKSkpQqGQ/ttgMMQWhY0Gp8TS1dX1j3/8IxgMTnl8v9//8ccfT04FWlFRoVQqo08IkUi0bNkyvV7//PPP33333c8888xtt932hz/8we120/78IpFo27ZtHA4HQRAMwxQKxcmTJz/++OPu7u7a2tr777//9OnTcacQiUQbN25MSEhAEASGYYlEsmrVqnleegMQx9DQkFarjQ1NuuWWWxZQQgQ+n19QUBD7JtTa2ur3+6kpf8aA64jf7z979qzP52Oz2XHqRpTCwsLi4mIEQTweT39///UfJGBh4fP5Tp8+TRAEn8+PnYvGUlZWVlxcDEGQw+GI800DAOIAFgUAAK45wIMDMC+gKOq/zhFkJODsQ5kiDJcz2BIIRiEoXkImSXjQjA2asY9q8SxlGHZ3e8dq0xNZG9ctKczPwNnx0j4MwwkJCbHJO9lstt1ud7lcPB6PrtI6MwcOHIAgCEGQ6QqavPXWW3feeWd2dnZs44oVKx577LG33357fHwcx/H169dv3rx5//79n376Ka3FBIPBN954Y/PmzXRYqVAo/N73vqdQKC5cuCAWi3k83smTJycmJuijhcPhDz/8cM2aNXGnfvTRR4VC4dGjRyORSE1NzX333QdqIiwgKIoyGo1arTbaAsPwlBFP8xYWi6VSqcRicdRWe3p6HA5HQkLC3A4M0N/fPz4+TlFUdXX1dJmSYRguLS1tb28Ph8M6nS4/Pz9WqyIIwufz+Xy+cDhMURSKomw2m8PhsFisuMW90dHRSCQiFos5HI7f76d1W5FIhOO4zWbz+/1CoZDP5weDQafTSU9mWCyWw+EIBoMYhsnlclCvekFA/7ohCKqurp4u8B6G4UWLFnV0dFAUZTAY1Gp1nFF5vV6/309nhIka1eR4TJPJRFGUWCxms9ler5cuMSaRSFgslsViCQaDIpGIx+P5/X6Xy0WSJJ0Sy263h8NhBoOhUCgWkFJ80wIsCgAAXHPA+wRgXkCSJEmSCIL4bBeMZx5ji/P5SSvXbPkuxE4Zd6J2LzLlYjBBwdoRJkVVU4yKHm3zpVHz/VuTC7JwmZDksanoY4gkyaamptj15J6ent/+9rc9PT133313dna2SqWKrgnw+Xz6eTb5dDAMy2QyuqrixMREdDoHQZDdbt+1a9dPfvKTuP4PPfTQ0qVLDQaDTCbTaDQej8dsNtPPYBqfzzcyMlJQUECHxiQlJf3gBz+g//Xhhx+eOnUq2pOiqNjoFZ/PNzY2FgwGJRLJAw88sHPnztldacD8IhKJGAyGoaGhaItUKl1Y6R7p30V2dnZTUxPd4vP5Ojs71Wo10NrmEIIg9Hq91+tls9n04ud0yOXyysrKQCDA5/Njs8P6/f7h4eGenh6DweByueiqUgkJCVlZWTk5OVKpNPZdf+/evePj45s2bUpNTW1ubu7u7kZRdMOGDRqN5uTJkz09PWvWrCkpKWlubm5rawuFQsuXL8/IyDhy5Mjg4KBUKn3ggQeiXnWAeQtBEP39/aFQCMfxmY0qISFh0aJFkUgk7mv1+XxGo7G7u3toaMjtdpMkyeFwEhISsrOzc3JyRCJRrFF98MEHoVDolltukclkFy9e1Gq1bDZ78+bN6enpBw8eNBgMt9xyi1qtbm5u7uzsJElyzZo1Mpns4MGDJpNJoVA88sgjYDo6zwEWBQAAvgyAwAGYFzCZTI1Gk5+f39nZSZEh/3hrmsz/yPqvsUWivhGGbow1Mo4ZxyiHByapeIcOGIZhDOclVLsg6p1TVGZ3RJMSyUgiUqSEUkbw2BQEQdFKJTSRSKStra2jowPDsMcff/xHP/rRO++8Mzo6yuFwli1bRpLknj17Jnt2sNnsNWvWbNy4kclkfvbZZ3v37o3GtlAUFVuTJZa0tLTU1NTox1QoFGw2OxAI0C18Pl+hUEwZ6Jibm5uammoymWi3ERaLFXXfsFqtn3322cmTJ10uV3Z29l133VVaWoogCEVRgUCgt7d3ZGQEx3GVSuV0Ok0mE4PBKCgoSE5OnvUXArhO2O323t7eqD1AELRs2bIFUT8lFqlUqlarowIHBEHnz5/fsmULEDjmEK/Xa7fbCYLIyMiY2aIQBFm9enVcYyAQ6OjoqK+vt9vtfD5fLpczGAyv1zs0NDQ0NDQ8PLx8+fLYEDwat9tdV1dH31oVCkVs8qNQKHT27NmmpiYURcViMUj2sRBxu912u50kyfT09Msa1Ve+8pW4Rp/P19LS0tDQ4Ha7BQJBQkIChmFut1uv1xuNRpPJtHz5crlcHmtUFEVNTEx0d3f39vYyGAypVBrr6RMIBM6ePdvS0oJhmFQqBakZFhzAogAAwJcBEDgA8wIYhnNzc59++ukDBw5YrVaZTLZlyxZ1VjqOEzkpBITAo3akvd+vG0X1Y6jBgjm9MDVJ6YAg2BuAL+mZl/RMIYdMUxAZiRFVIpGuQKqWrd23b5/RaIztTRDE/v37H3744dtuuy0rK8tgMPB4vLy8PI/Hw2KxTp06NTExYbVao6k9BALBmjVrbr31VqPRWFdXx2QyY1OTzrzq7nA46urqbDab0+nMz89vbW2lZQsOhxMOh0dGRmQyGY7jsbvk5ubu2LGDz+cPDg7yeLzq6urbbrsNgqBwOHzmzJnf/e539LL/6dOndTrd22+/zeVyg8Hg0aNH33nnHZ1Ox+Vy8/LyxsfHdTodm81evHjxc889B9JzzDesVmt3d3dsy/LlyxecLiAWi7OyslAUjf5Yzp8/P11OHMD1weVy0cLZVbhV037gTU1Ndrs9LS2tuLhYLpezWCyn06nT6To7O/v6+rhcLp/Pp3MnRffSarVutzs/P1+pVIpEIplMFv2vTqez2WxqtTo1NVUoFCqVSiaTWVBQkJSURMe8XKsPDvjysNvtoVAIgqDExMQr3ZeiqP7+/vPnz7vd7oyMjJKSEolEwmAw7Hb7wMBAd3d3d3e3QCBYunQpl8uN7hUOh3t6evx+f1FRUWJiolgsjs2iTQdh5ebmJicnC4XCpKQkGIaLi4tVKhWPxwOL7fMfYFHzk6KioumiGgGABQEQOADzBT6fv2HDhtLSUrvdLhaLY0ufsJlUbhqZKAx4/fDoBDIyjulGUe0I1jeCegPI5CQdEAQ5fcglPXJJzxBwyGQZS8ZbVbbh10rdib72z8atQ3GdEQQpKiqK1ldXKBSPPfbYmjVrHA5HY2Pj/v37zWazSCSSSCQXL140mUydnZ3nzp2LFlKRSCS33nrrrbfeOt1HCwQCr7zyyvHjxx0Oh1AojF1MmJiYePXVV7lcbmJi4rZt2xYvXhz9F5PJ3Lx5c15e3ujoKI7jhYWFfD4fgiC3200XYYn2rK2tHRkZUavVdrv9j3/846VLl+j2vr6+aJ/BwUGlUvnDH/7w8t8E4HpBO/7E1gbmcDjl5eULTuBgs9lpaWlSqdRisdAtWq3WZrNFfZcA159AIEAnNqLvG1eE1+vt6+sbHx+XyWTV1dXZ2dm0TSYkJCiVShRFz507NzAwoFar+Xx+9IZG17quqKhYvHixSCSKc+4YHh4uLi5esWKFTCaj/0VRVGlpKR0Us+Bs/uYkWhosVtiaJS6XS6vVOp3OhISEmpqatLQ02gwSExOTkpIoimppaenp6VGr1RwOJ2o8BEG4XK5FixaVl5cLBII4oxoZGSkvL1+6dKlEIokaVWVlJW1UN890dOECLGp+8sQTT8T639ELcjfPxwfcAACBAzCPYDAYLBYLwzAcxyffSWEI4uGUOpnIVhIVatjmRMYcSGO783jjeBBTIxhvymO6fIjLiMCwiMfZimtWJOJbMGOte7TWP9FBEf6vfOUrkzPb0bkwkpKSIAjKz893Op1tbW1ms3l4eHj37t0Yhvl8vtiKKi+++GJ1dfUM6w/nzp177733/H4/BEFx2T3C4XBtbS0EQSiKDgwM/O53v0tPT4/+l8lk5uXl5eXlxe5CUVRcfQqCIOgn8fj4eFdX13TDOHXqFC1wkCSp0+lOnDhhsViys7PXrVsXnXIArid+v39gYCA2mYtGo1EoFHM4pKsDhmGlUpmenh4VOAKBQEtLCxA45pBIJEK/lWIYdqW/brvdPjY2RpJkfn5+WlpaVH2AYZjH42k0moGBAavVarFYMjMzY9+DeTze4sWLxWLx5GMyGIwVK1bErgrCMAwSiy4sIpEI/fSJq7w+G2w2m81moyiqpKQkNrgJhmGhUKjRaAwGw8TEhM1mS05OjjUMiURSXl4+ZYoWFou1dOnS2MyUwKgWFtfEokpLS4FFXVvy8vJIkhwbG6uvrzcajQ6HA0VRqVSanZ29ZMkSHo8H3hgB85yb7kcLmLd4vd6DBw/++9//z+wueQAAIABJREFUnpiYEIlEO3bs2LRpU1zuDBoYhvg4xccJVQKRk4R9pVIciAR7huELWlQ7jESoKWImKQp2+xkQlMxKVCRKlko1DwVdA57RWkdQPlWoy39xOp2//e1v6+vr3W631+udroSKSqWaOb1Fe3s7rW7MAEEQ7e3tjY2NsQLHlAgEgvz8fKlUOj4+TrdUVlbS8gqHw6Fzg0+5Y/SZrdVqX3755YaGhmAwyOPxOjs7v/e978V6aQKuD263+9KlS7FyVWVlZexa0wIiKSkpPT39/Pnz0Za6ujo6qAowJ6AoSsvE0SnE7PF6vS6XC8OwxMTEuJswDMMCgUAul4+NjTkcjkAgEDszkUgk091JRCLRdCUSAAsFOhk2BEGTi6lfFpfL5fF4MAxTKpVxM0YEQcRisUQiGR8fn5iYCIVC0Q4IgkgkkumW98Vi8ZRqGmChACxqfkKSZENDw65du0ZGRrxebzgchmGYyWTyeLxjx4499NBDubm5cz1GAGAmgMABmBdQFNXe3v7b3/5Wr9eTJAnDsNFopJ0XZpjswTAkETLFAiYFUUKm7si/X+1s7Ocp14jSt+CSEgSbShxBGBhbjrHlbGEOP2llu4/88b+4S/LCizXBFBkZd6qDBw/GFmqdZgzwZcth0s4gl4UkSZfLddluGIatX7/e4/H861//stlsixYtevrpp7lcLgzDUql0+/btb731VrQnXZ6G/vtb3/oWBEGBQKCpqenYsWN04KvH43n33Xe3b98eFzsDuA44nc5oPBFNRUVFXCqWhYJCoVCpVLGllM+ePTu3Q7rJYbFYtOcFXQpxZmL9whAECYfDwWAQx3E2mz35tsBkMumY9kAgEFsTitY+pruNCIVC4OG80GGz2bRRzeZRFWdUwWAwHA5zudzJNYbpI9O3vmjMAg2KojMsFwOjWugAi5qfjI6O/ulPf/J6vatWrVq+fHldXd2FCxc2bdo0Ojr6+eefv/rqq7/73e9A3SvAfAYIHIB5QSgU6uvr0+l09CZFUSaTqbm5OScn57LOgTAMQRRlGzMePfg+QZAey/mx9t+xhZoNd/9PhL/GbGdRUyXpgBEMZQrDENShp7qNjPdO4qoEYmVhcEleKFH8X6Wjt7f3sp4XFEVdNnp88+bNf/3rXzs6OujNsrKy9PT02tpaWhePTghxHC8rK3M4HIODgwKBIDU1dcoM3jAMSySSnTt33nfffRRFIQgSLfYuEAiee+653Nzc2tpauVx+yy236HS62tpaPp+/c+fO0tJSCIICgcDw8DCtbtD4fD69Xp+fnw/C4K8nFEWNj4/HJuCQy+VxDv8LCAaDkZ6eTi/s0y19fX1jY2OXlf8AXxJCoZB2vjCbzSRJzvzrrqurq62txXF8w4YNBQUF9CwCQZAppwHRlBkkScb5hsxQdACkEb0BEIvF9FdsMpku2/nUqVPnzp0TiUTr1q3TaDQQBNEPrOmMip5YxhkVvW483SmAUS10rolFTdk51qLi2oFFXZb333/f5XLdf//9W7duRVG0u7ubyWQWFxdv375dJpO9//77H3744SOPPDLXwwQApgUIHID5wuSXntnr6MFgsKen578iPRWhiIh/opUcfuM3r2Q5Q4raDtbZDqbZjhIURJJQXFJSCoIjJBQJwt1GpNvIeOcYpUkJryoKLsoJJySmMpjsWI2DLsUa906v1+uTk5OjSZgmfxAOh7Nv37633nqrt7e3oKDgjjvuoPv7/f5f/epXH3zwgd/v5/F4zzzzzMTExKOPPmo0GplM5rZt255++mk6b1bcMemg0Cmzh0il0p07d+7cuZNuWb169cMPPxzbB8fx5OTk2JV2BoORkZEBVi2uM8FgsL29PXYBvLCwcHJqxoUCDMNpaWlJSUlRgYOiqPr6+jvvvHNuB3bTwufz6dVIg8Hg8/lmWG2jixGEw2EWi0UHmGAYxmAwfD5fKBSis+vF9g+Hw3QcHJPJvAmj029mRCIRn88fGxvT6XR+v38GdzOKovr6+uj7G2179DPL4/GEw+HJRhUMBumiP1HPo9mwQO+WgCjXxKLoKLwZLGr2rzfAomjoAjS33357dMWFfhFlMBjbt2//6KOP2tvb53aEAMDMgFcTwLyAxWJpNBqNRtPX10eSJIIgKSkpsy8ngWFYQkICDMOx0oNSqWQwGGnC4JZyy/pCYmice2lI0q5nW+yILwiHI/CUnh3BMNw+yGwfZOIsMkvxREK+I9T9CRG0Y3A4NUVRVlY2NjZ29uzZ6LyUz+cnJyf39PS0t7dzOJySkpLY+i9R+Hz+d77zHQiCKIry+/2jo6ORSITFYr3wwgvf+MY3zGazWq0OhUL33HMPXcs2FArt3r07GAxu2bKlrKwsMTHxWgkQLBZryZIlGzZsOHv2LD2G7du3p6amguf6dcbv97e0tMS2FBYWLmifz7S0NKVS2draGm05e/YsEDjmCgRBMjMzBwcHXS5XY2Pj2rVrp7udOhwOevmUx+PROW45HA6fz3e73RMTE+FwOHbBk6Ior9dLB+4JhUKw4HlTgSCIRqMZGhoKBAINDQ0rV66czqgmJiZGR0dhGObz+XS1YD6fz+VyrVbr+Ph4UlJSrDRGUZTb7XY4HBAEicXiBerFBrgKrpVFJSYmzmBRM7hsAKbEbDanpaVNmQWPzWbz+fyRkZHrPyoAYPYAgQMwXygsLPz+97//3nvvWSwWqVT68MMPZ2RkzHLWjWFYRkZGXl5eT08PncIjKSlpw4YNTCbz1KlT77//vsViycvLu+uuu762onxglNnUg/SNsifcDKcX9gXhKQvN+oNIx5BQUPRyQf5P/JYzcrbuoe1LKorTB/tacPz35883hUIhgUDw9a9//cyZM7/4xS+cTieKouXl5T/84Q9zc3PNZjOCIFwuVy6X4zgerTdmt9s//vjjd999d2RkJC8v77HHHvvKV76SkZFBUZRWq+3p6YkOgCTJjz/++OOPP16xYsUf//jHa1iQIicn55e//OXJkydNJlN+fv7q1asX9Lx6gRIncGAYlpubexUVPecPiYmJqampDAYjKv+dO3cuEomARf65Iisrq6Ojw+PxNDU1paWlZWVlTZ46BgKB2traSCSCIEh+fj7dQSQSyeXy0dHRzs7OlJQU2ucLgiCKogKBwODg4MjICIfDkcvlX0TgoCgq6kc2XeQCYL6h0WhaW1uHh4cbGhpSU1NVKtXkH7jf7z9x4gQEQUwmU6PR0B1kMplEIrFarS0tLcnJybHVgn0+38DAgMVi4fP5crn8iwgcwKgWHNfEopRK5QwW9UWeQTenRSUlJXk8HqfTOTlp9MjIiNPpVKlUczEuAGC2gPdOwHyBw+Hcdtttq1atcjgcEomEx+Ndkc+CSqX66U9/+s9//nN8fJzL5d55550lJSWNjY2PP/44nbzq/PnzHR0dL7/8cnlpabmadPu9fSPYpUFGp55sajEwOMkoSzil0gGhXDxpo4ci/34y2GSkijKqttz7C3Xh53DEWlaSV1JScuuttzqdTgiCCIJoaWn529/+ptFo9u7dOzY2lpWV9fDDD2/fvp2eBhAEcf78+T/+8Y+0G39jY6PNZsvPz8/MzIQgiMFgCAQCes0hljNnzuzateu55567yis7CTqaYMeOHbPfxel0arVat9stEAiys7NFIhFJklarVa/XBwIBiUSiVqunTPQFmBKKosxms8FgiLYolcrk5OQFvXSJYVhWVpZYLI4WizUajcPDw+BNaK6gi7ba7XabzXbgwIE1a9akpaXx+Xwmk0mSZDgcdrlcvb293d3dFEUpFAo6TQ8EQQKBICMjgxYyGhsby8vLRSIRiqJ+v99gMFy4cAGCoMzMzNjSjFdBIBAYGRlxu91sNjsrKwussi4I+Hx+dXX14cOHXS7XoUOHVq1alZKSwufzGQwGbVROp7Orq4sW65OSkvLz8+kdxWJxRkbG8PCw0Wisr68vKyvj8Xgoinq9Xp1Od+nSJRiGc3JyvmDNcp/PNzw87PP52Gy2RqMBj6T5zxe3KIPBACzq2rJ06dJPPvlk3759GzdupP1laHXbYDDs2rUrEolUV1fP9RgBgJkAAgdgHgHDsEgkurp6pSwWa/Xq1RUVFTabTSgUSiQSFEVff/31aAUBiqK6u7uPHDlCv8Tzcao8O1yeHW65pNv715/iskqOpJglVLP4GShTCE1+hsGIP4I39EBNvZRUUKpOLlSnRCSKiNaodbp80V6RSOTMmTP19fW05NHV1fXrX/962bJl2dnZEAQFAgGtVhtNUgBB0MDAQH19vVKpxHFcIpF89atf/fDDDydXPeju7r6Ka3KtcLlc77zzzp49e0wmU0pKytatW++//36Hw/Gvf/3r8OHDTqczKyvroYceuu2228Ba/SwhSfLixYuxqd3VajX9GrGgyc7OlslkUYGDIIimpiYgcMwhWVlZy5Ytq6+vt9lshw8fzsjISEpK4vF4JEl6vd6RkRGj0RgOh+Vy+Zo1a6KlExEEyc7OnpiYuHjxYkdHh9lslsvlbDbbbrfT4XUpKSklJSVfsJ6iy+U6e/bs4OCgVCpVKpVA4Fgo5OTkuFyuhoaGiYkJ2qgSExM5HA5BEF6vd2hoaGhoiCTJxMTEFStWRL3SaBchu93e1tbW0tJiMplkMhmDwZiYmKDz4KpUqpKSkunqd84Sh8Nx+vRpk8mkUCiys7NBbqkFAbCo+camTZva2tr27t0biUTuueceCIJcLtfx48cdDkdbW1tRUdHGjRvneowAwEyA2QhgYWMymU6ePGmz2WQyWVVVFe1cEP0v/VCMbvr9frvdHneESGDcOfSZc+gohitwSTFHWoxLinBxEUuUg2DcyWo9ScFWJ2p1og3dTIWIlHIyZEU/cI21+O2XQq4BBCbD4XCsQmGxWHp7ez0ez+DgIAzDVqs1LlfIO++8MzIy8rWvfS0jI+Pxxx9PSkpqaWm5ePFirA5C6yNzRUNDw9/+9jd61trV1eVyuVJSUlwu17vvvkvrODabzWazrVy58gaYol8f6Jl/bAstDczVeK4VcZ+CIIjGxsa77rprDod0k4MgSGlpKY7jnZ2der1eq9VqtVoIgqJ3IQ6Hk5WVVVpampOTE7sjj8errKzkcDh9fX1Wq7Wvr48gCCaTKRaLk5OTCwoK0tLSbpJ3fUAcKIouWrSIy+V2dnYajcbu7u7u7u7Y5xqPx0tPTy8rK6OdE6MIBIIlS5bw+fyBgQGr1Wqz2UiSZLFYUqk0LS2toKAgOTn5JlkhB8QCLGq+kZCQ8Oijjx46dMjj8dBF95xO55kzZ+Ry+dq1a7ds2SKXy+d6jADATACBA7CAsdvtL7/88tGjRx0Oh1gs3rBhw5NPPhmrBQiFwthnJIPBmJyj+/8EBVAR/5h75JjbdIrJSWAJ1SyhhiMr48oXs8UFCDrF0iJJwWY7arbLZEXPCVT6gFMbdPaKGKMcSn/x3L5IOEB3g2G4qamppaVleHiYxWLx+XypVGqz2aLHaW9v7+rq6u/v//3vf69SqZ544omhoaE9e/a89957Y2NjCIJUVVVt3br1Wl64K+TixYuxko3D4aivr8dxnFY3aAYGBo4fP06SJI/HKysru4YZQ66Uy0666GTgczg3Q1E0EonQfv40LBYrKytLIpFcz1F9GRchMTFRpVI1NDTQr0QkSba2ttLlOeJ60qdGUTSuht+XzU1YCxlBkLy8vKSkpOHhYZvN5nA4gsEgRVFMJlMoFMrl8uTkZIlEMnkaIBAIKisrVSrVxMREIBCgBQ6BQCCVSvl8flz/lStXBgKBKasCl5eXZ2RkSCSSuHY+n79kyZL8/Hw2mz1D9QTAPARBkIKCAqVSOTIyYrVaXS4XbVQsFksoFCoUiuTk5CkdfMRicVVVVWZmpt1uDwaDJEnSRiWTybjc+BWFNWvWRCKRxMTEycdZunRpYWHhZFFYKBRWV1f7fD4cx2/CH/vCZQaLolMCAYu6ntBfR1JSktvtxnG8qqpKJBKx2WyJRJKdnf0FffcAgOsAEDgAC5j6+vp9+/bRBQttNtvRo0eLiopiBY5HH3300qVL0Tqv2dnZ69atiztIbJgABEEQFUlWMEOhvpGeOgauYPJS+bI8hrhSlLKaJcyloCkmhDCMsgRZTH4mlLyWhbgx0pYKr3OZzrjNZ8Ke4RUrlu3bt294eJjuzGAwsrKyRCJRf39/9AiRSOTYsWOdnZ1Lliyh57o7d+4sLS0dHBzk8/nFxcVxi6tTQpJkW1vbkSNH/H5/WVlZTU3NtXoICQSC2Oc6hmFisThubgzD8O9///tAIMBkMktLS7/97W8XFxdfk7PPHgRBMAy7bJ5OBEFYLNYcZruAYbirq4uuW0GTnJysVquvLjjr6qC/0C8jp2lZWdnhw4etViu9abVaR0ZGSkpK4rrR7504jk+Zp/3L46Z6SY1FJBIJhcJwOOz3+yORCARBKIqy2WwmkzmDzoVhWGJi4pTzgTiKioqm+9d0DmgcDkej0cxi7ID5CAzDEolELBaHQqFAIEAbFYZhtFHNsGzOYDCUSqVSqbzsKSbfN6Lk5uZO2c7j8QoKCmYxfMC8A1jUvAJBEJlMRis+ubm5ubm5wBcGsIAAAgdgLsFxfDbhkQiCIAgyuScdPR7ddLlcVqs1ttvXvvY1Pp//y1/+0mazFRUVPfPMM8uWLYtdTDaZTAcOHEAQJLqMjOP41q1bKysrjxw5YrFYSktLN2y8NQJxBRKlMwCd76XO98BDFoj8vyEm/wWGYQhmhiBpCJGIstJ4KbdE/BYh01KWD1/4zTei3cLhMD3TiBU4IAiKRCKBQCA6eKFQmJmZGQwGMQxjMBizea60tbV95zvfGR4eJgjiwIEDZrP58ccfv4ryKCiKwjAcexm3b9/+ySeftLe306Xm1Wr1jh07hoaGjh492tHRQfehKEqn09F/j42NJSUlLVu27Is7COA4PvuD0NnOA4HAzN24XG4kEqFdDOYEDMPOnj0bq6ylpaXJ5fLLjvwaguM4nTPsmh9Zo9EIhcKowOH3+xsbGyfPYxEE4XA4oVAoXmH8kgmFQtfZZ2T+AMMwk8kEqS4A1xAYhlksFqgWDLhWAIuaD5w/f37mDgiCVFRUXJ/BAABXARA4AHMJQRC0SD8zGIYhCDK5Z9z6M4qiDAYjthuGYRs2bCgrK4tEImw2WyqV0tEB9H+dTuc3v/nNurq66ISHzWZXVlZ6vd69e/cqFIodO3bk5OQIBAKKohAEiRCBwnRo23Jo0Iw0dKEN3ajFCVPUZOkBRjCciaUwuckkTF4cI7I21brN55yGfW7TiUjAlpqaWlhYeOHChfHx8eg+HA4nPz8/7jPSU5FZzgBfe+21aC5Sn8936NCh5cuXV1VVzWbf/2f0MAzDcOxIUlJS3n777Xfffbevry83N/fuu+9OT09ns9nPPvvsuXPnJiYmcBz/z3/+43a76f5+v7+vr89ms012Sr9SCIKIzVcyM7TAEQwGZ+6G43gkErlsty8PiqJOnz4d25KcnCyVSq/nkFgsFkVRX8YZ1Wp1rDrm8/kaGhq2b98e1w1FUQ6HEw6HYzXK60A4HJ69RQEAAAAAcLPx0ksvzdyByWTu3r37+gwGALgKgMABmEtCoZDP57tsNzabDcOw3++Pm5lEY09mPmA0UiMUCsWu2x8+fLipqSk6LadjKzgczt///nfaVaGhoeHNN9+MjWVAIUjEgUoyoMI06IF1cLcRO9PBqu9iuv1TehnABIX6wyiTp5JkpYkzv0qEnIinuaCac8dX0iEIev3110dHRyEIwjDs+eefl8vls7ka09He3h67OTo6ajKZrvSAdF4GGIbjdkxJSfn+979PkiSCIA6H40c/+tGuXbv8fn9hYeFPfvITFot17Nix6JWEYZjBYCAI8kU+Dk0oFLrxpqMkScYKHEwmMz09/YuLQfMEoVCoVqs7Ojro31ooFOrq6vJ4PDweb3Ln6//l3njmBAAAAADANWTJkiVxLYFAYHR0dHBwkMlkbtmyZcoHOgAwfwACB2DBMHlm4nK5YhuvdFnebDbHrh6HQqHGxsbYE124cKG2tra8vNxgMGRlZaWmpmIYBsMwAkMIBjEwqjInXJkTfvJ2qLmPcbqddUGLOb0UBCEQjPw/QSUwDMMoDKEIzobwW/Z3QWcMJJ+6nSnvRScOk2FPJBLZtWvXvffe+0XyEeTl5bW2tkY3FQrFFc2Z6YLzFEXRjjC0xBP7CWihJxAIHDx48K9//St9lS5cuPDnP//5xRdfrK6u3r9/fzgchmE4KSlp06ZNwBN+OnQ6ndlsjm4mJCTcSAUpYBguLy8/cuRIVEx0OBzd3d2LFi2a24EBAAAAAAC4LM8999yU7QMDA3/4wx9aW1tfeeWV6zwkAOCKuEFeqQE3J5WVlbFRKgkJCXl5ebPffXIoPkVRcTLK66+/vmrVqnvvvXf16tUvvvhibDGRKAwUqsoNf/9rnv+5t0c4/muX/oOgszcSGCeJ4HTLxQ4vMuQrkS35d/7W1tTqPwvTbu0zuM42tEdmnY6Aoii/32+xWEZGRmw2WyQSefrpp9VqNZ/P53K5ycnJW7ZsmSHtXxwEQdTW1t5xxx25ubk1NTX//Oc/J3vH0Pj9/qamptjP1dLS4nK5Xn311e9973urVq26/fbbX3rppW3bts32k9x81NXVxW4mJSWlp6fP1WC+DMrKymKLYrhcrkuXLs3heAAAAAAAAHxBsrKynnvuOb1e/69//WuuxwIAzATw4AAsYFasWPHQQw99+umnPp+Px+Nt3Lhx48aNs9/9ssk7URTt7Oyk//b5fJ988klhYeFdd901ZWcYhlSp0u/uKH7jjb/pe//mRDSQcClbXMjkJjFwBQRPXbODyUuT5z0iz3sk7DEcbg8wpcxUBSHkkDycwlBohtE5nc4DBw7s3r17aGhIo9E8/vjjq1at2r1796FDh7xeb2VlZVVV1ez9QQwGw5NPPjk2NgZBUFtb2yuvvMJkMu+4446pPiYcV3+ErsLA5/Offvrpp59+epZnvJmpr6+P3UxKSkpLS5urwXwZ5ObmSiSSqJeKy+Xq7OwkCOLmLF8CAAAAAMCNQWpqqkKhqKure+KJJ+Z6LADAtACBA7CAQRDkueeeW79+vdFoTE5OLioqmmXmbYIgDAaDwWCYIcWpVCoVCoVDQ0PRMBaPx9PX1zfDYRkMxtKlS0tKSvr6+g4dOnTh4tuGS0E7M0+grIHxTJ4kk8lJChNTu00xeOkdY1D3h1SylCjKCOemRlLkhFxIirgkisQrHRRFnTlz5n//938HBwchCDKZTFqt9tChQ2lpaY8//vhsrkAc9fX1drs9ujk6Otra2nr77bdPFoBwHF+1atWJEydoNYTNZq9evVoul1/FSW9OQqFQbH5yJpOZkpIilUrncEjXHBzHS0tLe3t76fy4oVBIr9fbbLaEhIS5HhoAAAAAAICrxOl0BoPBOUzTDgDMBiBwABY2MAyXlZWVlZVd0V79/f2vvfbagQMHvF7vlB34fP7dd9/t8Xj27NkTFTjoBJyXHQ+Xyy0tLc3Pz29pafnVr37V2PjuWNc7LEFWSs6GqjU7+IqSERtqcyJhYgr3DIKEjVbMaMWONVPJMkKTEslWRlLlRLKUkArIqNoQiUS6uroMBkN0x5GRkcbGxvXr13M4nKuoVR73uWb4pCwWa/Xq1d/97nfPnDkTDAazsrLuvfdehUJxpWe8aTEYDHRmWRqJRJKZmXnjuTYsXbp0z5490QJAFoult7cXCBwAAAAAAMxzoiX54ggEAhcvXrRYLCCpFmCeAwQOwE0HRVHHjh07cuRIbEINsViMomg4HEZRVCaT1dTUPPjggx999FHcvrPXDphM5tDQkF6vp+d4QdeAqfNtwSL0sR3ZOjM6aMYGzah+DLM6EYKc4pihCDxoxgbNGItBpciIzMSIKjGiSiDSFRGJgIIgCEEQBEFi04js2bOnra1NpVLV1NSoVKoruiZVVVVZWVn0Iw2GYZVKVVVVNd2HFYvFDzzwwMaNG4PBoEKh4PF4U/YMh8MOh4OiKJFIdNmEox6Px+Fw8Pl8oVB4RSNfcFy8eDG27q9UKs3Ozp7D8XxJLF68mMlkRvOMWq3Wnp6elStXzu2oAAAAAAAAzMzrr78+ZbvX6zUajRKJ5LbbbrvOQwIArgggcABuOkiSHBoacjqdcY3Jycnbt29XKBQikSgvLy8hIYEgiNhsmhRFTc5LOgMulyu2SgtJkl6PI0VOpMiJqtyQxYGOjKOGMbRvBOsdxqzOqdfwg2F4YBQbGMVYDEopJVJkhCohkpPCUGVXZGVl9/b2RHseO3bs6NGjEomkv7//qaeeuiKviszMzBdeeOHTTz8dHh5WKpW33HLLsmXLZuhPB1bM0GFsbOzTTz+9cOECQRBFRUXbt29PTEycUgchSbK+vv7gwYMjIyN8Pn/jxo2bN2++CieUhcJkgSMrK2sOx/MlkZaWplKpOjo66E2n09nX1+f3+2OTjwIAAAAAAJhvTFeDTyqVFhcXFxUVVVZWXuchAQBXBBA4ADcjJEnG1TdxOp1sNhvH8UWLFh0/fvzIkSOBQKC/vz9WoeByuWlpab29vU1NTQRBLF68WK1Wx2XcjKW4uFgkElmtVnqTzWaXl5f/nxEERexQUjZemolNuBGrA9Vb0A49o9uI2VzTKh2038eFPoZcSHLQteoagTzrBOFqNw52mkwm+hNNTEycOnWqpqZm3bp1s78gMAyvWbMmNzfX5XLJ5XKlUhlde78KPB7PwYMH//CHP9Cfvba2liCIRx99NLbkTZTu7u7XX3/91KlT9BlbWlrkcvnkGuw3BuFwuK2tLSpwMJnM1NTUGywBBw2GYcuXL48KHJFIxGg0Dg8Pq9XquR0YAAAAAACAGXjkkUem+xeO40Kh8IYpbA+4UQECB+Cmg04wAcNwnMYxPj6+d+/ww6xcAAAgAElEQVTejo6OgwcPulwugiBgGI4KHDiOb9y4USgUPvvss3q9nqKoxMTEH/3oRytWrJhO41i8ePG3vvWt3/zmN8PDwzwe78EHH9y0aZPf7z958uTu3bstFotKpXr00UdLSkqUUiw3LbwkL2S2Reqare163OpX+kJT1kCB/UHYaEFgWMJE18GplSzILhXUuuHdbtMZigxCEOR2u+kMoFd6WZKTk1NSUjgcDoIgX0TgsNvtp06diio7Dofj4MGD995775QCR3Nzc1tbW/R0Op3u6NGjN6rAMTg4aLFYops8Hi83NxfDbsz7cE1NTayb6/DwsE6nAwIHAAAAAADzGaVSSf9BkqTb7R4fH8cwTCaT4Th+AzvYAm4kbswXawBgBmAYRlF0ssCBoujQ0FB7e3tsbg6an/3sZ4sXLxYIBG+88cb58+fpQBWLxfLWW28VFRVNV0OEw+Hcd999NTU1RqPxwIEDLS0tP//5zxMSEvbv36/T6QiCuHTpktFofPPNN5OSklgMmAVN7Hrz1/v3H/GFYJ4ojSOvQiWruYkrUQZ/csFYioKDEQyCZAFIiiWlqCSbwn6La+iI03ggFO6PC8CZGY/Hs3//fq1Wq1Kptm7dyuFwZr/vlBAEEZe91ePxTBfd4/f7Y91kKIq6osEvLNrb230+X3STz+fn5eXN4Xi+VKqqqnAc9/v99ObIyEh/f//69evB6xEAAAAAAPOKcDh8+vTpzs7OJ554gk6hVV9fv3//fpPJFIlEYBhmMBjZ2dl33nlncXEx8OAAzHOAwAG46SAIIhQKTZ5vS6XSysrKTz75ZPIuarW6oqJCr9drtdrYHS9duhQIBKKbFEXp9fq33nqrsbExOTn56aefrqysTElJeeWVVz766COCIOrr62EYjqb2CIfDFy9e1Gq1iYmJJEkePXr0nbffpuMXPPZhmac/0P1OkOQIUzeKM7cLkldD8JTRKzCM4gwOjuEJuDhPXvAtImDSBV29w2hmIsG43E/c4XB8+9vf/vzzzyORCIIge/fu3bNnz3Thl7NEIBAUFRWdOXMm2lJeXj5d8oWcnBy5XD4+Pk5voii6dOnSL3L2+Ux7e3uswdzYAgeXy12yZMmpU6foTa/Xq9Pp7Hb7F7QuAAAAAAAA15BQKPTmm28eOnQIx/HHHnssEon85S9/OXToEEmSXC5XoVBQFDU2Nnb27NmGhob77rvv/vvvn+shAwAzAQQOwE0HhmFJSUk8Hi/qqYGiaHFx8bPPPosgyNGjR+O8DzAMy8/PRxCExWLFZe5UKpV0fApFUQRB9PT0PP/88w0NDRAEtbS0tLa2vvPOOzwe7z//+U+sk0IsFEV5vV46fWljY2NM+knK53XfeeedBoNhaOhYCcfx1M6krtGk9w+PuYgUBGVDMApBcOxiOAzDEMxAEQbKUHfYoKdfh1LlkWUFoRWFQaWEwFAIRSY7gkCffvppc3NzdNbd0dHx3nvvPfXUU1d3bWkkEsnXv/51nU53+vRpkiTLy8ufeuopsVg8ZeeVK1fu3LnzT3/6k8ViQVF0586dW7du/SJnn7dEIpGOjo7opcYwLD09/QausAvD8Nq1a6MCBwRBOp1uaGgICBwAAAAAAMwfWlpaGhsbU1JSHn74YSaT+dlnn+3bty89Pf0b3/jGokWL6EJ4wWCwrq7ub3/729tvv61Wq2/UUGLAjQEQOAA3I5s3b25tbT137lw4HGYymevWrXvttddQFDWZTPfcc8/HH38cCAQIgkBRFMfx+++/n64YIpfLt2zZcuHCBdrdgMfjbd++nS5rSpLk4cOHn3/++djkF8PDw3V1dQKBILZqRhwKhUIikYyOjqIoKhAIYv/F5XLvuOOOmpqaaEua0m248O//fWMPV7lRkHoLLsnHuTIKZpMUBEHx0gVJQQYLZrBguz/nZCkjSzTBxblhmYDAmRSLAUW9C0dGRqJBBBAEhUIhvV5/VRf1/yEnJ+eNN94wGo0kSapUqhnCXhAEeeihh7Zs2aLX65VKZXJy8hc/+/ykv7/fZrNFA6PYbHZpaencDunLZtWqVSiKRu2fFjiKi4tBlAoAAAAAAPMErVbr9Xq/+93v0uEnhw8fFolETz31VFlZWbQPi8Vau3Ytl8t94YUXDhw4AAQOwHwGCByAmxGNRvPyyy+fOHFieHhYo9Fs2bIFRVEIgpRK5bPPPltVVdXc3OzxeEQi0aJFi9atW+fxeMbHx2EYXrp06auvvvrZZ58RBLFmzZq1a9fSkRd+v//FF1+cnNrT5XKlpqbGTedkMplcLg8EAhiGZWZm/vCHP7RYLBqNZvHixSkpKSaTiSRJHMdramrS09Njd+RwOLffvqW1tbm9fY93Yq8wq3rx+u+EWSUWF8PhQdx+mKKmmDdSFNQ/gvWPYO9/TmmSIxXqUEF6RCEihFwKZ1EZGRk8Hs/tdtOd2Wy2RqO5JheZw+Hk5ubOsrNcLp8ulckNQ1dXl8vlim7eDAKHSqVSqVQDAwP0ptls1ul0wWCQzZ4ygS4AAAAAAIDrjdvtFgqF0fIoOp1OIpEUFRVN7llRUcFisfr7+6/7GAGAKwAIHICblOTk5AceeGByu0wmu+OOO+64445oi9ls/uijj86dOwfD8LJly7Zs2bJhw4a4vdxu9+DgYFyjSCQqKSmprKzMzMzs6uqiG2m/j23bttnt9ra2tjfeeMNsNkMQZLFY9Hr9Aw88cOnSJY/Hk52dfc8998QJHDAMZ2Zmvvrqq01NTV6vt6ioSK1OgxGv3oJd0mFdRmzMjtpcqNMLk1MpHSQJdw8xuocYOJPMVkaKMiLq5Eh67trFy86fO3PU6XTw+fzq6upNmzZd+eUEXAaKorq7u2Pzp/L5/IKCgjkc0nUARdEVK1ZEBQ6SJHt6eqxWa2pq6twODAAAAAAAAA2TyQyHw+FwmKIoGIYTEhLC4XAgEODxeHE9fT4fDMNcLndOxgkAzBIgcAAAl+H111//y1/+QkcWNDQ0uFyub3/723E3fTabLZPJbDZbtCU9PX379u0rVqwQCATPPffc22+/PTw8zGazq6qqtm/fTqeW3L9/v91uj+7icrkkEsmf//znYDDI5XKnrD5LP3i2bNkS26hWRtTKyJYIpDNjvcNYvwkbtqIjNtjlQyhoikzX/hBySc+8pGfycTIzMTtj6c8i+CLSry/Ll229Y0O0PBjgGuLz+fr7+6MlVGAYzsrKkslkczuqLxsEQVauXPnPf/4zGpjT2dlpNpuBwHEdIAgiGAyGQiEMw3Acp53UrhSSJOmDsFgsFos1c2wRRVH0OzFFUSwWi8lkzpxpn6KoSCRC92ez2QwGA8QuLSCu9Oue7iCRSCQUCsEwzGKx6AruM/QnSTIUCoVCIQaDQfef/YloLnsKwPUkEokEg8FwOIxhGF2i/qoPRecyg2F4Nred2ZvcFR184SKTyQKBQHt7e0pKCo7jX/3qV3ft2nXq1KnVq1dHX3cpinK5XIcPHw6FQrfccsvcDhgAmBkgcAAA/61mYjQaeTxeQUFBWlpa9IHn8/k++uij6PTM5XI1NzcPDw/HBV/weLwdO3a89dZbExMTKIrm5+c/+OCD99xzj1gs9vl8mzZtyszM1Ol0OI7n5eUlJSXRe9HVamOPQ2f9mK7gyMwwMEiTEslJjnj81NHavnca6qxOLktYwJUWIUwxBE/xVHb7kbZBJgRlCmXfUiUQ7MRIj5WAuEh6wlWcHzATBoPBbDZHS/CgKLp48eIb/j0bQZD8/HyZTGa1WumWwcHBoaGh0tLSq5tvA2ZDJBIZGxvT6/V2u50WOIRCYUpKikqlmv1lDwaDIyMjJpPJ5XLRUUVcLjclJSU1NXVK7dXv9/f19ZnNZp/PR1EUh8NRKBQqlUokEk22czq58tDQ0OjoqNvtpvtLJJKcnJy4VESA+ckVfd1TQpKk0Wg0mUxerzcQCMAwzOFwpFKpSqXi8/mTp5GhUGh0dHRkZMTpdAYCARaLxeVylUqlSqWa0iBjoSjK4XD09PRgGJadnT1dxmvA9SQcDo+OjhoMBofDEQqFmEymUChMS0tLTU29uqfDyMhIX19fZmZmnOtrlCs1uVgsFgtd8E6tVl/F2OY/Go1GoVDs27fP7XYXFBQkJyfn5uZ+8MEHo6OjGRkZfD6foiin09nf3//555/n5+ffwAXgADcGQOAAAKDdu3e/9957o6OjHA6nurr6oYceio0diCuAYrVajx8/rtVqi4qKUlNTMQyDIAjDsIceeig9PX1gYADH8YqKivLy8thqEXl5eZOfB6tXrz5x4gQd2wLDcEZGxrJly8LhsMfjYTAYXC73KibAMAy5HaNNp95sO7E7RLJY/CxcrKlafZ8ivWbAzPQFp36EO31I2yDSNoiJeFSaAkpTkGlytiY5kqaI4KwrHQJgCrRabXSSD0EQgiBVVVVzOJ7rAwzDIpGooqLiyJEjdIvf7+/o6KipqQFpOL4kwuFwX19fU1OTyWQKhUJ0I4IgCoWipKRk0aJF9C1rZlwuV3t7e2dnp9VqjUQi0YMkJCTk5eVVVFTE+Se7XK7a2lqtVhvNMkP7MGdlZS1dujQhISH2VkZRlN1ub2pq6uvrs9vtUdUPx/HBwcEVK1YkJiZ+8esA+PKY8uvm8XiZmZmTv+4pIQiisbGxo6PDarVGn7AwDPP5/NTUVDodVews1+v1dnR0tLe3WyyW2P5yuVyj0VRVVU12pI8lEAi0tbWdO3dOKpXK5XIgcMw5wWCwu7v74sWLZrM5+oWiKJqUlFRWVnYVCjhFURcuXGhvb2cymVMKHFdqcnEH7+rqOnfuXEVFxY0qcGRlZW3btm3fvn2ffPJJXV0dl8sNh8Mmk2nPnj0ikYjL5VIU5fF4HA4HQRASieT999//n//5n7keNQAwLUDgANzs2Gy23/zmNyaTid4cGxtLSUnJzs5msVgQBLHZ7LVr1+7Zs4f+LwzDQ0NDb775JoZhKpXq2WefraysxDAMhmGZTLZt2zafz0d7YczGj7G6uvrHP/7xwYMHR0dHs7Kytm7dShDEz3/+876+Pi6Xu3Hjxg0bNtBVWiwWi8/nUyqVdLGumTEajZ9//rnf74Mgny94wWe7EM4OPPxomcPH1o4wOvRYv4nhC075Ago7PLDDA3XoYQGHIxcSSimRmxIpVIVVCQSGTlFlFjAbKIrSarWxEUwCgaC4uHgOh3TdwHF82bJlUYEDgqCLFy/a7fYbPqfsnECSpMlkqq2tNZvNtBghFou9Xm97e7vZbPb7/Vwu97KGFwwG6bf5QCCgUqno5Tuv16vVavV6vdvtRlF0yZIl0clAJBKpra1taWkhSbKwsDAjI4O+T2q12s7OTgRBVq9eHeuX4fV6m5qaWlpaUBQtLCxMT0+HYdhkMrW3t3d1dREEsWXLFhDgPW+50q97Srq6uurr6z0ej0wmKywsFAgEJEkODQ319/d3dXV5PJ4777xTKBTSQgmt2dXV1Xm9XvrpLBQK6aC/gYEBl8sFw/DKlSunU+4ikYhOp2tubg4Gg9f+cgCuHJIk9Xr92bNnrVYr7SkgFApdLldbW9vw8HAwGORwOFfqIGAwGGZOe3lFJhfH6Ohof39/3FrXDQaTyVy6dGlKSorRaDSbzW632+12p6amRv2X47is2xQAMLcAgQNws6PT6aLqBgRBHo9Hr9c7nU6FQgFBEIIgP/jBD3AcP3nyZCQSgWHYbDbTy1ZGo1EikajVaqlUCkEQDMMYhl2RfzWtYlRUVPj9fh6Px2AwXnjhhf379/t8PgRB2tvbeTzekiVL/v73v584cSIcDqvV6ieffHLm+QlJkuPj4yMjI7GNRNCuSgizWGihKrKmFLY40C4D1tzPHBjFguGp05E6PLDDg+hGsdZ+ppBHKiVkSWaoPDucqiCQq5U56ORVV7nzQsZut+v1+mgCDgiCKisraZ/PORzV9YEuFsPlcr1eL91y6dIli8Vyo66DzS0+n6+zs3NsbCwxMXHlypWZmZlMJjMSiWRmZu7Zs2d8fLy5uZkWLGY4yMTEREdHh9frLSwsXLZsmVQqZTAYkUhErVYfO3ZMq9X29PRkZGREk/UMDAz09vYSBFFZWblixQra9Sw7O1sgEDQ2NnZ1danVao1GQwsiBEEMDQ21trbSUVplZWW0lpGTkyORSI4ePWowGLRabWxtQsC8Yrqvm8/nNzU1xX3dUxIKhZqamjwej0AguPPOO2kDoygqJydHKBReuHBhaGhIr9dH60nTU1+3252Tk7N8+XKFQsFgMAiC0Gg0x48f7+rq6unpyc7OTktLm3wu2l3ozJkzsRWsAHOLy+Xq6uqy2WypqamrVq2io97C4bBKpdq7d+/4+Hh7e3taWtplVU46C4zT6RwYGGhtbfV4PNMtLF2pydEHJwjC5XIZDIa2traxsbEb/nnNZDKzsrJUKlUwGIxEIuFwmCTJ6T71zfkuB1hAAIEDcLMzeSWZx+NxOJzoZnp6+k9/+tNnnnnGYDC8+OKLdNETCIJIkrxw4YLf7/8iZ2cymcnJyRAEURQ1ODh44MABehpMkqTBYGhoaGhsbPzggw/Gx8chCNJqtW63+09/+tMMySkDgYDRaIxbqsrOzkYQBIYhHk5x2ZRSQualhm9ZFDDb0ZZ+5rlupn4MJcgpHlcECTt9sNOHDFupS3rs47NUioxYkhuqVIeUUnL2ybZ6e3tfe+215uZmmUy2c+fO22+//aZ6OhqNxuHh4dgXhbVr187heK4ndFrcwsLCxsZGusXtdre2tlZUVMztwG48KIpyu929vb30hDM7O5t2+GIymQkJCdXV1Z9++unExMTg4OAMIil9EIvFwuVyc3JyEhMT6TkDk8mUyWSLFy+mAxNsNhstcFAU1dnZ6fP5GAxGTU1NNFKAz+fn5+cPDQ3pdLre3l6VSkXfVIPBYHt7eyAQyM3NLS0tFQgE9K2Ax+NVVlbS3j39/f2lpaU31S1ioTDD111QUDA8PBz3dU+J3W6n60ktWrRIqVRGv2g+n19YWEin6TGZTIWFhQiCUBTl9/tNJhOO41lZWSkpKbRBoigqkUiWL1/e1dXl9XrNZvOUAgdBECdPnrTZbGw2OxAIXPsrArhCKIqamJjQ6XQIguTl5alUKtr1hsViJSUlLVq06LPPPrNYLENDQ5ctM9/e3l5fX+/3+4PB4MzuOVdkcvS/hoaGjhw54vF4wuFwMBiMRtLd8KAoOsOPl+bEiRO9vb3f/OY3r8+QAICr4MbMBgwAzJ709PRt27ZFN3NycuhVqWgLnUcgJSUlLS2NduuIIhaLr2GuxEAgELvID0GQ0+k8fvz4xMQEvRkKhU6ePLl8+fJHH320vb198hEikciFCxf+8Y9/xLXH+pPDMIQgEBnxdrXVnv3sr0nw4V/eZ/rjE857a3wpcmK6sZEU7A0gNifSNsD4xxHud14X/X9vCfY3sC0O+LKrGmaz+Qc/+MGePXu0Wu25c+d+/OMfHzp06HIX44ZicHBweHg4tmX9+vVzNZjrDP3zqaysjG2sr6+POnQArhUkSVqtVqfTKRQKExMTY12IYRjOyclhMBg+n89oNM58EJ/PFwqFcByfXNRAIpEgCBIKhdxuN93icrmsVitBEFlZWXG3TZlMJpPJEAQZHByks4FQFOXz+QYGBthsdkpKSpxDOJPJvPvuux988MEVK1bc8IulC5Qr+rqnw26304ld6Oik2IOIRCI6x/b4+DhtA7TN0Gluebz/n737jo+qzBfHf+r0lkx6771DIBBKAJEmTUDBVVjry8Zey/2iq+7q1f151V29rrvCwq4KiqKAikhRQWkhIQ0ICemNVDIpk8n0mTPn/P547s4dk5ACSWaGfN5/MWdOnvOZmcPMeT7neT6PZMAJqVQqSZJEt/GHPNaFCxeqqqqUSuVUqHnkFhiG6erq0mq1np6ePj4+jldQBEFERUXRNN3f39/R0TFiU3q9vre3F1VBHn7P3t7e0Z9yiNls7unp6e/vNxqNUye7MUpXrlw5evSos6MAYDgwggNMdQRBvP/+++np6bm5ub6+vuvXr8/MzBzy5qG3t/edd9559uxZlIagKGrdunWoRsbwTCbT3r17z5496+Hhcffdd2dnZw+eLYzjuKenZ2JiYnl5OdpCkmRra2tvb6/jjy6agfLtt9/q9fr58+dfuXJFr9cvXbp09erVFEWdPn36oYceGjCoJDQ0NDEx0X5dyHFcZ2fn+++/v2fPHvSTf99997366qsP3OFx/x2GxutUXqU47yrV2oXZWIzlMAxzfCtwDsMYG8bY8CuNvCuNvH/9IE4Mtc5LNmfGWGQijiAwAh9YqiMvL6+xsREdC929OXLkyIoVK0Z8324PNputsbHR8XINjWhwXCH49iaXy9PS0iiKsperRMstOzeq24/NZuvr68MwTKFQeHl5DfgS4/P5oaGhdXV1Go0GrVkwZCMEQaClEw0GA1ogw7EdVBOUoih7jdj+/n40NT06OnrwmlC+vr5isbi/v99gMMjlco7jOjo6LBaLr69vUFAQ9u/FO7F/D3iGyiwubkwf943G4KCplwzDDP64TSYTat9eY9u+lqfRaNTpdCzLOv6W9fb22mw2Ho83+J4zx3EtLS0///yzSCTKyckZPucCJo09G6VUKgesuYPjuFAoDAwMRNOErVbr8IUeZs2alZWVhf7d19e3Y8cOm23omzRSqXT0pxwSFRX1wgsvoH9rtdp9+/bZR+9OBT///PPf/va3G+UNkQULFmAYFhIS8vjjj8+aNWuyQgNgVCDBAQDG5/Mfe+yxxx57bPjdBALBqlWreDzeoUOHGIZZvnz5mjVrRhzLxzDMtm3b9u3bhx6eO3fupZdeuvvuuwdPFlUqlX/4wx/eeOONzs5OiqLi4uJqa2sdK1M6OnPmzOnTp9FF25EjR+rr63NycrZs2TLgMo7P52dmZtbV1SkUCrSqC8dxpaWlX375pb23uW/fvhUrVqSlpVmtVhmP99vFfg8vF12sMuZX8kobeN0awmjBzVbs15mO/2W24hfreBfreAIelxphzYo3p4QxEiEr5HE09b+ZDqPR6HjZwbLslLp739nZ2dDQYH+3MQxbsGDBlBp+T5JkcHBwbGzs1atX0Za+vr7i4uLU1FTnBnabQYMvMAzj8XiDF6nBcRxVCLJYLHq9/kYJDpRpDQsLa2xsrKioUCqV6LY8+m975swZdK8+ODgY7W80GtG5rVAoBrcmEolQF0WtVvv5+XEch77QeDyeUCg0GAx9fX1qtZrjOE9PT4lEIhQKR1NHGTjLmD7uG33LBQUFofQW9u8Ml81mY1mWYZjKysqenh6KoqKjo9FPJDpvo6Oja2pqqqur/fz8fH19SZJkWdZkMp04cQLDMA8Pj/DwcMdDoCUtDx06RBBERkZGTEyM/c4BcC6bzYbuwQiFQlTK3RFBEKhCEBrQOvwNJBzH7efY8GXdx3TKjbXx29KuXbsMBkNgYODgzwjDsK6uLp1Oh/7T+fv7j3gZDMDkgwQHAGMgk8nuueeee+65Z/R/0tzc/N1339kfontK8+fPl8vlNE07XgKiWc3Jycm1tbUymay4uPivf/3rjZodMCZzx44dVVVVg29Smc3mgwcPfv311xs2bHjzzTflcjnDMCqVyjHFwHHc0aNHP/roo9ra2oCAgC1btqxbty4pjEgKY/QmY00bVVJLVzbTPf2ExoAbb7DQrMmCF1TxCqpoiZBLjbBmRFmjAhgPCSsTsQkJiQEBASqVCt2qRfdSRv8GujtUp91xy9QpwGHn5+eXkpJiT3BgGPbTTz9t2bLFiSHdfuypQ4qihrzziUZiMwwz/IhuLy+vmTNnmkym2travr6+iIgIuVyu1WorKir6+voCAwNnzJhhvxFqT18OeY1L0zQagm6ffIfGmGAYplKpTp8+XV9fb//WkslkM2fOTEhIGHBfF7iOsX7cI+I4TqVSoRrM169fb2lpIUkyIyMjMjLSfg7I5fJZs2ah2VVHjhyJjIxUKBQGg6GysrKrq8vPzy8rK8vf339AnCdPnlSr1VFRUXPmzLml1wzGlT3BQdP04KGsaAQZhmFWq3WCBt2M5pQDWq02Njb2L3/5y5AJjvfee+/EiRMfffTR5AcGwChBggOAiYXuTzpuqaqq+vTTT4OCgpKSkuzr0SIEQXh7e3t5eaGao6O/mWmxWLq6um70LMdx+/fvT0hIeOSRRyiK8vLykslk9jkCFEUdPnxYp9NhGNbS0tLa2ioQCFauXIlhmFjApUda0yOtOiNe1UKVNdF17ZSqj+jpJwxDZzpwnRE/f5WfV8HzlLIJIUxSmDXEe9qiFb8l6f293R1CoXDGjBn33nvvKF+Xu0ML0TU2Ntq3CIXCKZXfQdDKfDwez37Nev78eY1GM+TFE7g5qBwjdoMEB47jaFgHum85TDsEQYSEhCQlJWm12uvXrzsOzBYIBCkpKREREfaegMlkQhPUUfZkAB6Ph3q8VqsV3ThFuRW1Wp2bm6vVar28vEQiEaqzoFKpTp482dzcvGTJEjTcDLiaMX3co2mQYZj6+no0EAPDMBzH4+LiUlNTBQKB/RzDcdzf3z81NVWr1XZ1dTn+0qGVhmNjYx27plar9eLFi7W1tUqlcsmSJXw+/0YzF8Dks9lsqNorRVFDztVFPwosy05Q5YshT7m0tDTHUw4sXrzYx8fnRj/Q0dHRt1hfH4CJBgkOACaWv7//gPGN5eXl5eXlNE3Pnj375ZdfTklJQReFDMO0t7d3dHS0tbVpNBo0yre9vX1w7XcvLy+FQtHW1mb/jUlNTV24cOHFixeHuSbYvn27QCBYtGhRXFzcqlWrjh07plarUT3ChoYG+25dXV2nT59GCQ47iZCbHmOdFm3tN+A1bVRNK9V4nWrrIa+riSHHdHAc3tNPnisnc6/yfBRsdMBj2WvnWLU1CRGSZQtTZdIhLo5vSydnMacAACAASURBVDqdrq6uzl4mFsOwpKSkKVhogM/nR0VFhYaG1tbWoi2dnZ35+fk5OTlOjev25Di4eqxQlqSysrK8vNxqtQYEBHh4eKBFHPv6+lQqVWlpKUVR8fHxQ3Zxh2kW/QN1NXU6HU3TM2fOjImJ8fDwQKWFSktLS0pKGhoaioqK7rjjjnGs3wzGhGGYASkwtAj66D+R0deIJUnSz89v2rRpVqtVr9d3dXU1NTXhOD579uzAwEAcxzmOs1gs1dXVpaWlRqPRz8/P09OTx+OhUg7Xr1+/cuUKj8dLSkpCg0pYlq2vr7948SJFUQsXLhxmxTHgXDf6jkLb7dV5xt2Ip9xEHNTtPPvss8M8u3LlygGXiAC4GkhwADCxbjRY12q1nj17dsaMGdHR0RKJhGGYQ4cOnThx4tq1a42NjX19fTKZLCQkZOXKlTabTSQSnT9/Hg0EEIvFS5cunT9//smTJwsKCqxWa3R09BNPPBETE9PU1FRUVGQ2m6OiotBdLMex6CqV6k9/+lNDQ8N//ud/PvXUUykpKdevX/f29u7v79+xY4f91vowvSMcx+RiLjPGmhFl7dPhjZ1U43Wq8TrZ1Em1dJFWBhtcp4Pj8E412akmCTzD1yOV0jGWQibc1xbma/P1sNG3+zeQSqVynJeBYdjcuXOnZs8tLCwMlZWxb/n6668hwTGOcBxHfTyGYQbX5+M4DqVKCYIY5gxkGKahoSE3N9doNCYkJKSkpHh5eQkEArPZ3NXVVVZWdvny5dzcXIqi0JKKAoEAtTbkGpxWqxVlNOzT8dAtQYFAkJycPHPmTHutEJFI5OXlpVKpmpubGxsb1Wo1dE2dpaGhobGx0TFXLhaLY2NjfX19x/pxj4gkycjIyIiICIvF0t/f39TUVFBQUFFRwTDMunXr+Hw+y7LNzc1nzpxBY+bT0tJ8fHwEAoHFYunp6amsrCwsLDx37hyO49OmTSMIorOzs7CwUKvVzpo1KyYmZpzeEjBuSJJEuVF0tgz+mkIXLSRJTtAP5Yin3EQc1O043vQaDQ8PDw8PjwkKBoCbcLt3LwBwNr1ef6NRFRzHXbt2DWUWSktL//u//9txBce+vj6j0bhx48aFCxfK5fKSkpL8/Pz+/v6oqKgFCxZERUUlJibW19fbbLbQ0ND4+HiGYV566aWrV69aLJaQkJCenp633nrr4sWLjkfU6XS//PLL2rVrp0+fHhkZiSrSNzU1HT9+vLS0FN0w8fPzW7JkyfAviiQwpYxTyqzpEdZeHdHWQ7Z2kbXtVE0r1awibewQl7Ysh3X0kh295IUqno+CDfKyhfjYogKYmCCrr4KlbscuP8dx169fdyxuR5LkkGvoTAUBAQHx8fE//fSTPen2008/9ff3Q32y8UIQhGOCY/AOaMAXSZLDXMQbDIaKigq1Wh0TE5OVleXt7Y16qhRFiUQimUzW29vb1NRUVVUVGhoql8uFQuEwZRcsFsuAkg0SiQTDMLlcHh4ePqASqlAoTExMbG5uNplMPT09kOBwlubm5oKCAsefLaVS6ePj4+vrO9aPe5TQxARvb2+FQqHRaIqKiurr63t7e/39/S0Wy9WrV3t6ekJDQ2fNmuXv749OSJqmxWKxUqns7u6uq6urqKiIjIyUSCRXr15tbW1VKpX+/v6dnZ1oZ5Zl0apVKC3C4/EoikJLzN7C+wRuhmOCY/BcOVQ7FsMwmqYntN7wMKfcxB3UjXz44Ydj2v/OO+8c8boRgMk0Fa+zAZhMoaGhwcHBNTU1N3oW/Yr//PPPjtkNxGw2q1QqHx8fqVR65513zpgxw2w2S6XSjo6O//mf/6msrPTw8Fi9erXZbH755Zfb2tr8/PzWrl07e/ZsDMOMRuOyZcuampoc50dgGIbuWmAYhuM4urwLDQ199dVXv/rqq9raWn9//3Xr1t1xxx2jfHUkiXnLWW85mxxmzdISXRqivYesaKbLm6jW7qEzHTYWR5mO0gbOQ8r6yNlQXyYxhEkMs3rL2dtpfKjZbK6trXVcIDY8PDw8PHxqDoIVCATx8fEBAQH2iiQqlSo3N/fOO+90bmC3DXuCY8gFCNC6EhiG8fl8lGUYkslkun79OkEQfn5+SqVywCKOEokkIiKisbFRo9H09fU5Jjh6e3sjIiIGtKbX61GqxcPDAzWFlkjg8XhDxoBKb9hstuHLoIIJlZKSEhgY6LiFx+P5+PhgGDbWj3swjuMqKir6+/vlcnlCQsKAZ2maDggIEAgEGo0G9TatVmtbWxuO497e3j4+PgOaFQqFMTExtbW1Op2ut7dXIBD09fVZLBatVnv27FnHnVFGRqPR5Ofn83g8Dw+PZcuWDfMfAUwQe4LDaDSaTKYBHwHLsuj6RCAQjGkS3DDGesqNy0Hd3eCFYywWS29vb2dnp9VqTUhIGJDEnJpXNcCVQYIDgIkll8vfeOONN998E00V9vHx0Wq1fX19OI5nZ2cvXbrUvrTBkH8eGBiIxnDiOI5GALa0tPzjH//49ttvtVotTdMFBQVoFIbJZOLz+TU1NX/84x+nTZvW0dFx9epVVDrUDjUSGRnpuJEgiFmzZkVGRmq1WpFIFBYWJhQKtVrtmF4mSWBeclYpY6MDmfQoS5+OaO0mLzfQl+t519UEO1Smw8L87+yV6lbqQiWrkHDPrtVGBtw+1eD6+vouXrzoWN9uxowZU/mSOi4uDnWP7Vu++eYbSHCMF5IklUolhmH9/f2Dr9TNZnNbWxtFUaimxo0a4TiOZVmO4240VQ1d+KLdMAxTKBSotYaGhunTpzvuyTBMd3e3wWBQKBRisRhtRGkXq9U6ZI069H1FkiQsFutEPj4+KJ0x2Fg/7iFdu3atsrJyyN4mhmE2mw2NJbSffugrFMfxIVfrHHBCInq9fsjFyK1WK1qo2D6bBkwymqbRGsO9vb0ajcZxoBYqAHT9+nUej2c/08YFGnQ2+lMOPPPMMwO2sCxrsVgaGhq++OILlmUff/xxxyF4KHMNgOuABAcAEwvH8blz53722WcajYaiKD6f39nZiS7vUlNTAwMDWZY9cODAuXPnBv/twoULs7OzB4wnb2pqQmP7MQyzWCyOY0PMZnN5efkvv/wybdq0oqKiCxcuDFhoLSws7Nlnn7UvCG9HkqS/vz8a/Xsrc1BxHKNIzFPKeUhsIT629Cir3mhsuE4VVtOF1fxeLT64SAeGYRYG7+4njRbWSzYhVdOdRa1WFxQUOG6ZM2fO8Jf+t7fQ0NDo6Ohz587ZT8tTp06p1WqYuzsuCILw9PREI65VKlVcXJzjCHyUA5XJZEFBQcNcx9M0LZPJ+vr6+vr6dDqdTCZzfBYVQsYwTCAQoDNZLBb7+vqqVKr6+nqz2ez47dHX19fT04Pm0PF4PHRQPz8/oVCo0WhaWlqCgoIcu6wcx6GCNXw+/0YdbOBcY/24B8NxXCaTWSyW9vb2np4elJKzY1m2s7MTTVLw9fXFMIwgCIVC0dvb29/fr9FoBnxXcBzX0tKC/XtMkEAgWLp06cKFCwcclGXZ6urqEydO+Pj4zJkzJygoiCRJ6JI5BZocJJPJenp6enp6wsLC7F9THMc1NzebzWalUunn5zde6YaxnnIAw7ABY7jsQkJCfHx8Xn755YKCgvvuu2+SowJg9IZc6BEAMD5Ylj1z5szOnTsLCwsjIiIiIyODgoIyMjI2bdq0YsWKkJAQiqLefffdF154oaSkZMDfzp49+/e///3gtdmNRiOaTjwks9mM7lD19/cPuIUlkUhOnDixdOnSSZh4jDIdUiHn68FmxVmeWqn/5zO9//VA/x1pJqlw6CxGRpRVKJiQqulOYbVaa2trm5qa7FsCAwNjYmLG8a6U26EoKi0tzc/Pz75Fq9WeOnXKiSHdTtB1fFxcnM1mq62tbWlpsS9DYDQaf/nlFwzDPDw8oqOj7X/CMIzBYNDpdPaSCmKxGI3wqq6uLi8vd5wqYrPZSktLKyoqSJL08fFB00kIgkhOTkZVSE+dOmU/IsMwNTU1LS0tFEUlJiba7/WJxeL4+Hij0XjlypXa2lr7XXeWZc+fP19fX09RVEhICOS8XNMwH3d1dfXgjxvVjNTpdPbZKxiGBQcH0zTNsuyRI0ccB/KgNERVVZXFYgkPD0fJNT6fHxsbi2FYY2PjpUuXHIubchx35cqVK1euEATh5eXl4+NDEIREIvEcxMPDAw2doyhKJpN5enrK5fIhx4OAiYbjuFKpjIiIsNlsV69eValU9rNIr9fn5uai6UhhYWH2P2EYRq/XO35NjVVISMjoTzkwDJqmk5OTvb29f/zxR2fHAsBwYAQHABPFbDY/99xzn3/+udlsxnE8Kytr9+7dnp6ejkNte3t79+/f7/izje5vzJ8//6mnnoqPjx98E8PT0zMiIqKiogI9RE3Z+wkymQxdDgYFBfn6+jrONImIiJDJZBzH6fV6jUbD4/HkcjlFURM6LBPHMRzHCAKjKWxmnHVGrNVsxS7V885c4Zc20FojbmMxdHkzM85M3kYXnHq9/vTp044L3c2YMcPLy2sqD4LFcTw9PT0wMNBebsZmsx07dmzt2rVT+W0ZRyKRKDExsaGhob29/dixY9OmTfP19VWr1Xl5eT09PRKJZNasWY4z21tbW7///vuenh4/P7/HH38cwzCBQBAXF9fU1NTU1HTixInq6urw8HCpVKrVamtqatrb23EcR1lae63ciIiImJiY0tLSgoICvV6fkpKC47g9PzJ9+vSAgAD0NYXjuEAgmDZtWmNjY2dn56FDh8LDw0NCQqxWa11dHTorvLy85syZA+eDyxr9x41hmMViycvLO3PmjEgkWrRo0bRp0zAMCwkJiY6OLi0tbWxs3LFjR3JyskKhsFqt165da2pqMpvNYrF4wYIF6ASjaTomJqa+vr62tvbcuXP19fWRkZEymUyv19fV1bW0tOA47uvrm5WVNTWLN7sjmUyWkJDQ0tJy7dq177//ftq0aV5eXt3d3bm5uWq1WqlUTp8+3XH6Q1NT07fffqvX64ODgx9++OGbOOKYTjkwGsPcZgPAFcB/ZgAmyvfff3/y5El0C5TjuLKysj179gxYXby7u3vATOD09PT3339/mPXtEhISHnrooQ8//LCvr48kyblz59I0ffbsWaPRKBQKFy5cuGbNGoPBkJOTU1FRsXv3bo1Gg25w7dq1i2GYvLy8119//cqVKzKZbNOmTY8//vjo135Ht+NYlkVV6G/iPcFxTMDDZsVbsuIsGj1e2kDnV/Jr2iiMwxJDGeJ26dSggo6nT5+2byEIYubMmeim91QWFhYWGxtrX8CYZdmSkpL29vYbDYgFY4LjeEBAwKJFi86cOdPd3f3jjz+yLIvjOEVRCoVi/vz5cXFxIzbi4+OzZMmSvLw8lChpaWlByy2RJImKjGZnZztOIcFxfNmyZTabDS1mUV5eznEcWqslJSUlKyvLse4MjuN+fn7Lly//5Zdfent7q6qqKioqUM5XIBD4+fndddddA8qjApcypo/7Ri0sXbqU47ja2lqj0Zifn49qvhAEQVFUQEBATk6O46+SQqFYsmSJVCqtqalRqVQdHR1of5IkRSJRSEjIvHnzAgICJv6lg/GB43hkZOS8efPy8vK6u7uPHj2KvqZomvb29p4/f35UVNS4H3H4U27BggWjvxCaCtAk6AFQpZuSkpK2trYBpdwAcDWQ4ABgojQ3NzsOzbBYLI7lFZHAwMDAwEB0xYZhGEVRgYGBjmP4BxOJRPfdd9+MGTMqKyu9vLwyMjJEIlFxcXF9fX1gYGBwcPC5c+eam5sDAwPXrVuXmpqan58vFosffPBBhULR2dmJyp1iGNbf37979+7IyMjVq1cbjUaGYeRy+TAjwxmGqaioKCoqMplMiYmJKSkpt9Jdx3FMIeHmp1jmJVu6+4lONeEpvX2WUGFZ9tKlS2hyOBIUFBQXFzdeZeHdF0EQs2fPPnHiRFtbG9qi1Wp//vnnzZs3Ozew2wZJkjExMUqlsqqqqr293WAw8Pl8Pz+/xMTEwYUt0FMikchxXjrKQaxcufLatWvNzc29vb0Gg0EsFisUipCQkMjIyMFj+3k83po1a6qrq+vq6vr6+jiOUygUERERERERg1cMJUkyKipKqVRWV1e3tbXpdDqSJD08PMLCwuLi4uAmqusb8uOOjIwMDw8f8HETBCGXy4ODg+1FWxA+n79q1arGxsampiaNRqPX61FdSV9f34iICKlUOmD5HqVSuXTp0uTk5MbGRrVardPpRCKRQqFA8/5GnHSJ47hIJAoODvby8rqVIlNgvJAkmZKS4uvrW11d3dHRYTKZBAJBQEBAQkLC4PWh0VMmk2mYGhno2oll2RuVVhnTKTc4Wj8/P3t51Kngr3/96+CNHMf19fVVVFRQFLV48eLJjwqA0YMrCeBMBEGMOA8WZdnR7RrHAf+uLzQ01PFqj8fjRUREDHi9Uqn0d7/73d/+9rfm5maSJOPi4n7zm9+M+CPK5/MTExMTExPtW7KysrKysrq6ul5//fWDBw9aLBY+n79y5coXX3wRrVLBcRxaV6W0tNT+V2azuaSkRKfTlZaW6nS6jIyMDRs2JCcnY0MtEnbx4sWnn34a5Wh8fX2ffvrpLVu2jEvJTF8PzNeDHbIkEProb/0Qk4xhmO+++85xS0ZGBgxSQGbMmOHv79/e3o7+O+v1+jNnztx7773Q8RgvOI6jiR4j7unv779hw4Yhn6JpOioqavS3UgmCiI+Pj4+PH2WEnp6es2bNGmXjwNWM8uOmaTojIyMjI2PIFiIjI0d/H5im6bCwMMfSDKNHEER0dLRj9RngdCiROvztHCQoKOg3v/nN8PtIJJLf/va3w+8z1lPOTiQSrVmzZqx/5dauXbs25HYcx6OjoxMTE5cvXz7JIQEwJpDgAM7E4/FG00MmSZIgiMF3Al1cbGys480EPp+flJQ0+PWuX78+Ojr60qVLFEWlp6cnJibeXJeeZdm6uroDBw6gWm5ms/no0aOrVq1Cg9IPHz78ww8/1NfXD5gRU1JScvToUbQ646lTp5qbm3fu3CmRSAbH+eGHH9pHoHR2dv7www8LFiwYsFLguBumGr8ra29vd1wWRyAQZGRkjOZKbioICAhITU0tLy9H9QIZhqmqqqqtrU1KSnJ2aAAAAMBUt3Xr1iG3ozFZgYGBk1CrHoBbAQkO4Ewsy45mLXocx3Ecd7tV62trax1rfJrN5qqqqiFfRXJyMho3gTmUCx0rm83W1tZmr1SPYZjRaOzu7jaZTFeuXHnppZccV/RAQkJCent7UXYDHfrs2bN1dXWpqamD4xwwv0aj0QwuIDLuWJZ1r2E7yOHDhzUajf1heHi448oCUxyO4wsXLvzuu+/sCyJ0d3efO3cOEhwAAACA06Wmpjo7BABuCSQ4gDNZLJbRrPslEAj4fP5NrxDmLM3NzY4Lklkslrq6uol7FSzLoun09kPIZDJUKvzgwYOtra32PXk8XmxsbGZmZnp6+meffVZYWOjYiNFotNlsg+NMSEiorKy0P/T09FQoFBP9oVgsFrdLcOh0ui+//NL+EMfxtLS0YarGTkEzZswIDAxE6xljGKbRaIqKijZt2jR1ZjgDAAAAAICJcButygiAiwkLC3Oc6MHj8Sa07jSO43FxcQ8++CBag0Aul99zzz3p6ekkSZrNZsc0gVQqXb58+fPPP7969erZs2c7zqORSqX9/f0Mwwxu/+mnn87MzMT+XQJ93bp1ERERE/dy3NfJkyfr6+vtD1EhWG9vbyeG5GoUCoXjmnxoRYaysjLnRgUAAAAAANwdjOAAYKLk5OSsXbv2n//8p06nIwgiJydn3bp1E3c4HMcVCsVTTz21cOFClUrl5eUVFxfn7e2N4/jcuXP37t1rn07i5+dnX+jxgQceYBjm8OHDbW1taJLLSy+9tGHDhgcffJDH4zm2n5CQ8P7776NV1lClLlgTZDCGYf75z386ppNiY2OnT58OE1YHWLNmzc6dO+2ptNbW1oKCguzs7BGrDgMAAAAAAHAjkOAAYKLI5fJt27YtXry4uro6MDAwOTnZcS3GiUAQhJeXV3Z2ts1mQ5VZUYXORYsWvfLKKx988EFPT09sbOzvfvc7e1n74ODgZ599liCI7du3YxhmNBqvXLlis9liY2NzcnIGNB4dHR0REcGyLE3T7lj7cxKcOnWqvLzc/lAoFKanp8P8lMESEhJSU1MvXLiAHup0urKystbW1pCQEOcGBgAAAAAA3BckOACYQAqFApW6GM2CuOMCrac7YLyAQCB45JFHHnjgAaPRKBaLaZq2zw7AcVwmkzU3N9uLm3Icd/369dra2gEJDrSz/Q/BYAzD7Ny507HwSlhYWE5ODk3TTozKNVEU9cADD9gTHBzHVVVVXblyBRIcAAAAAADgpsFgYAAmFkoKOH3gPUVRYrHYy8tLKBQOTlKgmSz2h3w+XyaTTW6Abo/juGPHjpWVldnnp9A0nZycnJWVBaNdhrRx40bHWU7Xrl27fPmyfWkVAAAAAAAAxgoSHAAAbN26df7+/ijxIRQKU1NTs7KynB2Um+nu7t69e3dfX599S0BAwNq1aweUMgF2Hh4eK1eutD+02WyXL1+ura11YkgAAAAAAMCtwWhzAFwCx3FGo9FsNgsEAoFAMI73/BmG6ezsVKvVFEX5+Ph4eHgMbnzatGnvv//+nj17uru7MzIytmzZEhoaOl4BTAUmk+mLL764evWqfaYPTdOZmZlz5851bmAu7r777vvmm2/spUbLy8srKioSEhKgJisAAAAAALgJkOAAwCVcvXr1/PnzKpUqODh49uzZkZGR49LHY1m2uLj4k08+KS4uFovFS5Ys2bJlS1BQ0OA958+fP2/ePAzDJBIJQRBarfbWjz5F2Gy2wsLCb7/9tre3174xICBgy5YtfD7fiYG5vszMzJiYmIqKCvSwp6enuLg4JyfH19fXuYEBAAAAAAB3BAkOAJyvpaXl5Zdfzs/P5zhOKBTeddddzz//fGRk5K233NXV9f77758+fRqtEXvt2jUcx3//+98POUIEx3GoFjFWHMfV19d/8sknNTU19o0kSa5atSozM9OJgbkFPp+/bt06e4IDw7D8/PzGxkYfHx84FQEAAAAAwFhBDQ4AnO/EiRN5eXmoOKXRaDx37lxhYeG4tFxTU9PY2IiyG6jxvLw8i8UyLo0DDMNaW1t379599uxZq9Vq35iamvrQQw/BPIsRkSS5cOFCb29v+5aGhobLly8bDAYnRgUAAAAAANwUJDgAcL729nbHh3q9vr+/f1xapml6wJ1wiqLg3vi44Diuo6Nj9+7d3377rePn5eHh8cILLww5DwgMFhgY6LggsdVq/fnnn1UqlfMiAgAAAAAA7goSHAA4X3p6umPSwcfHJzAwcFxajouLS01NtS/kIZVKV6xYwePxWJbVaDRqtbq1tXX//v0ffPDBkSNHYGTH6KHsxocffvj55593d3fbt1MU9fzzz0Nt0dGTSCTLly93LFZSXFxcXV1trzwKAAAAAADAKEENDgCcb968eY8++uiePXvMZrOXl9eGDRtmz549Li3L5fJt27aFhoYWFBSIxeIVK1YsX768s7Nz3759J0+etFgsDMN0d3ebTCaxWJybm/vmm2+Oy3Fd2bgMYGlsbHzzzTdPnTo1YKzNb3/723vvvZem6REDwHEcTUqaynAcp2k6Pj4+PT39woULaKNOp/vxxx+zsrIUCsVEHHHc2wQAAAAAAC4CEhwAOJ9UKt22bdvGjRtVKpW/v39wcLBEIhmXlnEcj4iI2Lp168MPP0wQhFQqtdlsX3/99QcffDBgnRS1Wr1///41a9YsWrRoXA49+QiCoGnaw8NjxN2EQqFAILjpA/3888/PP/98TU3NgDEvmzZtevnll4OCgobvRaNn5XL5TQdw6wiCwDBsxPdqokmlUo7j4uLiVq9ebU9wYBh2/Pjxbdu2hYWFjXs+QiqVQm0UAAAAAIDbFSQ4AHAJMpksKSmJ47hxX8oEx3GpVCqVStHD1tbWc+fODbkKrNForKioGH2Co66u7uOPP87NzfX19d26dWt2drZzu44cx9lsthHrU4pEIoZhbm4+jsVi+fOf//zBBx8YjcYBT61evfqFF17w9PQc/NQAFEUJBAKj0ejEERxCoZDjOJPJ5KwACIIQiUQmk8lmsxEEkZ6eHhkZWV9fj57t6en56quvnnvuueHHwtwEk8nEsuz4tgkAAAAAAFwEJDgAcAn2aQsTfSCWZc1m85BPkSQZHBw8ynaampreeuut7777DsOwysrKgoKC77//PjU1ddwCHTuO44Z5dXZCoZBhmBF3G9xyXV3dCy+8YF/vxo6iqDVr1rz44ouBgYGjyZuwLCsQCMxmsxMTHHw+n+O4Mb0J44skSZFIhCZJYRgWGBg4Z84ce4IDw7A9e/Y89NBDMplsfI9rsVhgZhAAAAAAwO0KiowCMLXI5fJp06bZazoSBMHj8Wialkgkc+bMmT9//vB/zrJsf39/e3v7+fPni4qK7NuNRuNXX301gXE7DyrI+sUXX2zatOn8+fOO3WMcxz09PR999NE//OEPoaGhTgzS3fn4+MyePVupVNq3tLa2Hj582IkhAQAAAAAAtwMjOACYWuRy+d13393e3l5YWMiybFBQUGBgIMMwcXFx999/v+NiFoNxHNfS0rJr164ff/yxt7d3wGQQjUYzwbE7gdlsrq+v37179zfffDPgBdI0HRUVtXnz5nvvvdc+AwjcHIIgkpOTZ86ceezYMfvGjz76aO3atWKx2ImBAQAAAAAANwIJDgCmnMjIyDfeeKOxsdFisURGRlIUpdPpBALBiItWMAyze/fuXbt2DX5KJBKNOPrDvXAcp9Vqc3NzP/7447y8PKvV6vgsGvDy4IMPzps3j6Lgi3QchIaGZmVl5ebm2hemt1seIgAAIABJREFUKS8vP3ny5OrVq50bGAAAAAAAcBdwXQ7AVCSRSJKTkzmOKy8vP336dGNjo4eHx5w5c3Jycob5K5vN9uOPPzpuEQqFXl5eSqVy1qxZy5cvn9igJxHLsh0dHd98882+fftqa2sHPBsWFrZ27dr77rsvLCzMGdHdnng83qxZsxITE/Pz8+0bd+3atXDhQhggAwAAAAAARgMSHABMXdeuXdu+ffvRo0fRwh8nTpx4//33586dO8yfDFjVIj4+fsOGDfHx8ampqbfNVAKWZUtLSz/99NOjR4+q1WrHpyiKmjdv3qZNm5YsWSIUCp0V4e0qNjZ25syZZWVlOp0ObSktLf3ll19gEAcAAAAAABgNSHAAMHWVlJQUFhbalzWtqak5fPjwMAkOiqLWrVtXW1uL5muIxeLFixevX79+xLktbsRqtR46dOizzz4rKipCC3zYeXl53XPPPffcc09iYqKzwru9CYXCRYsWnTx5sry8HG2xWCyffvrp/Pnzb6dzDAAAAAAATBBIcADg6oxG46FDh4qLi/l8/ty5cxcuXDh8KdDR0+l0jguFchzX09MzzP4kSd577700Tefm5uI4npWVtWrVKrlcPi7BuIL29vYdO3YcPXq0paVlwFOpqakPP/zw4sWLHVf6AOMuJSUlKyuroaEBlbDlOK6srOyHH37YuHGjs0MDAAAAAACuDhIcALg0juO2b9/+6aefdnd3kyR5/vz5vr6+TZs2jUvjERERSqWys7MTPSQIYvr06cPsj+O4j4/PAw88gMpteHh4SKVSHMfHJRjnstlsp0+f3rFjR3FxsV6vd3yKx+MtXbr0kUceSUtLEwgEt8frdVkikWj16tWnTp2qr69HWzQazYEDBxYuXOjj4+Pc2AAAAAAAgIsjnB0AAGA4169fP3jwYHt7u8ViMRqNVVVVx44d6+vrG5fGMzMzt2zZEhAQgGEYSZL333//+vXrh/8THMclEkloaGhoaKhMJrs9evudnZ1vv/32tm3bcnNzB2Q3PD09n3jiiVdffTUzM1MoFN4er9fFZWRkZGdn24cpsSx79erVb775xrlRAQAAAAAA1wcjOABwadevX7cXXMQwjGVZtVrd29s7LiUJBALB5s2bV65c2dLS4uvr6+3tPV6TX9yF1Wo9c+bMe++9d/ny5QELwWIYFh4evm3btrvuuovP50NqY9LweLwHH3zwxIkTHR0daEtPT8+RI0cWLFgQGxvr3NgAAAAAAIArgxEcALi0sLAwiURif4jjuFKp9PPzG6/2KYry9vbOyMgIDAzk8Xjj1azrYximrq5u27ZtjzzySFFR0YDsBo/Hmzt37ieffLJ+/XqYljL5kpKSVq5cSVH/l4IvKyvbv3+/xWJxYlQAAAAAAMDFQYIDAJfm4eHxH//xH4GBgVKpVCaTpaambt68WSQSOTsuN2Y2m5uamrZv375u3bq9e/cOmJNCEISPj8+TTz65Z88eWC3FiZ566inHRJ7BYDhx4sSpU6dsNpsTowIAAAAAAK4MpqgAMP5sNltPT099fb3FYuHz+UFBQbcyOGLjxo1xcXF5eXlCoTA7OzsmJmYcQ51STCZTW1vbpUuXPvzwQ/tCpI7kcnlSUtIzzzyTk5Mz6dGBXwkICNi6desrr7xiH1xTVVV14MCB6Ojo8PBwGFMDAAAAAAAGgwQHAOOM47jGxsZPPvnkyJEjGo0mKSlp69atS5YsuZU209LS0tLSxivCKchisTQ3NxcWFn755Zf5+fmDd+Dz+ZGRkStWrHjooYe8vLwmP0Iw2KZNm44dO3bmzBn0kOO4X375JSYm5tFHH/Xw8HBubAAAAAAAwAVBggOAcWY2m48dO7Zv3z6tVothWEFBQU9PT3Z2tmMpDTBpbDZbS0tLfn4+6iobjcYBOxAEERISMnfu3HXr1mVmZk6pQiQuTigUvvjii7W1te3t7WiLVqv98ssvg4KCVq9eLRaLnRseAAAAAABwNZDgAGCc9ff3NzY2ouwGUldX19raGhcX58Sopqb+/v7c3NzDhw+fPXu2u7ub47gBO3h7e2dnZy9dunT+/PlKpRImPriatLS0Rx999J133rFnplpaWnbt2iWTyRYvXjzVFv0BAAAAAADDgwQHAOOMx+MJBALHLSRJwt3myWe1Ws+ePfv222/X1tYOrkwpFouzs7OXL18+e/bs4OBgxwU7gOsgSXLDhg1VVVX79++356euXr367rvvWiyWVatWwQcHAAAAAADs4NIQgHEmlUqzs7NPnz5dV1eHYRiO4/fee6+/v7+z45py1Gp1bm5udXX1gIEbOI7PmjVr/fr1WVlZISEhMArAleE47uXl9cgjj7S3t587d86+vby8/K233qqrq4N6HAAAAAAAwA4SHACMM5Ik58+fLxQKz507p1arU1JSli5d6vr3mW022/Hjx8vLy4ODg++44w5fX19nR3SrTCaTWq0ekN2Ijo7+3e9+N2fOHKVSKRQKnRUbGD2SJBMSEp588km1Wu249k1jY+OuXbvy8/PvueeexYsXQ2lYAAAAAADg6p0uANyRVCqdN29eTk6OzWbjOM4t6la++uqrBw8eNJlMFEUdPnz4xRdfTE9Pd3ZQt4TjuAHZjc2bN2/dujUuLg7H8cHVRoHL4vF4c+fOfeaZZ9CEI/t2jUZz/vz58vLyv/3tbykpKenp6VFRUYGBgX5+flKplCRJJ8YMAAAAAAAmHyQ4AJgQNE2jZVP0ev3g2paupqysbO/evXq9Hj3Mzc09dOhQWlrabVZ0MyMjIygoSCAQmM1mZ8cCxobH461YsYKiqDfffLOmpsa+neO4vr6+vr6++vr6w4cPEwSB4zhBEHw+39vbOyoq6umnn87MzHRi5AAAAAAAYNJAggM4k1gs9vT0HM2eOI6Pck/XgbIDbjF8o7Ozk2EY+0OLxaLRaCiKksvlTowKwzCJREIQxHi1No5NgUmG4zhFUStWrPD29n799ddLSkocz1gMw1iWZVnW/tBgMKjV6pqamjNnzhw9ejQxMXHSQwYAAAAAAJMNEhzAmSwWi33UwDB4PB5FUUaj0fWHQjgSCAQcx1kslgkKm2VZg8HAMAyPxxOJRLfSVEBAgOO4Bh6P5+npSRDEaD6dCWU2m8fx3bPZbMy/Wa3W8Wp2rHAct1qtDMM4dsgnGXr5TnwTOI5Db8JYY0hPT//HP/6xffv277//vqura/D6OAOYTKbDhw9DggMAAAAAYCqABAdwJqvVOprJAmjMuclkmoSQxhFN09h4d9HtTCZTWVnZTz/91NraGhMTs3LlyqioqJtuLTY29u677z569KhWq+Xz+RkZGYsXL3Zi79fOarWO47tXVlYmkUikUqnVarVYLOPV7FhRFCUUCnU6nRMTdiKRiOM4JxYiIQhCLBYbDIYRMxRDysrK4vF4Bw4cUKlUI+7c399/E4cAAAAAAABuBxIcALily5cvv/7668XFxaiTnJub+9FHHykUiptrjSTJP/7xj0lJSTU1NX5+fosXL46Ojh7XeF3Cxx9//PHHHzs7CgAAAAAAAMCEgAQHAO6HYZj8/PzS0lL7EICzZ8+WlJQsWrToptuUSCSbN2/GcVwkEhEEodVqxylYAAAAAAAAAJgMUHIPAPfDsqzJZBowhUStVjsrHtdE0/QtliYBtwen18oFAAAAAACTAxIcALgfmqbDw8N9fX3tWzw8PFJTU50YkgtC74lSqXR2IMCZlErlggULnB0FAAAAAACYDDBFBQD3g+P4/Pnz29ra9u/f39HRER4e/sgjj4SHhzs7LtciEAiWLVtGEERhYaFOp7Nv5/F4Npvt5mpbjguCICiKGt/6qWNF0zTHcQNWWp1MOI7TND3RS8nI5fI777wzPT194g4BAAAAAABcByQ4AHBLfn5+Dz744JIlS0wmk1gsDg0NpSj47/wrOI77+vquX79+8eLFjj15uVxusVicuIAITdMSiUSj0ThxmVipVMpxnGPeZ5KRJCmTybRa7YQmWWia9vb2hv8aAAAAAABTBFz2AeCWcBz39PT09PR0diAuDcdxsVgsFosdNyoUCrPZ7NwEh0wm6+3tdeIIDplMxnGcE0vJkiSpUCg0Go0TR5EAAAAAAIDbDNTgAAAAAAAAAAAAgNuDERzAmYqKikYcPY7jOEVRNE0bDIbJiWq8CAQCjuMsFosTb9SPFY7jPB4Px3GTyeTsWDAMw4qLi81m8+j3b2trO3DgwPD7iMViq9VqsVhuLbSbR1GUQCDQ6/VOPDFEIhHHcU4cxkIQhEgkMhqNk1wMpampqbu7e0x/8sUXX5AkOUHxAHdnMpkaGhrG9Cfnz5934vQ04PqKi4vH9BPc3Ny8d+/eiYsHuLuqqqre3l5nRwHA5IEEB3Cmzz777LPPPnN2FOD2ceXKlSeffNLZUQBXRxBjGL3429/+dsICAVPR9u3bt2/f7uwowO2juLj4gQcecHYUwNWpVCoMw2iadmIMOI478ehg6oAEB3AOiqJSU1O9vb2dHQhwA/Hx8QKBYMTdoqOjZ8yY4cTlUYC7IAhCKpWOuJtSqZw+fboTB/sANxIYGDhi4owgiGnTpjlx5BRwI3FxcTweb8TdoqOjMzMzJyEe4O4+//zzNWvWhISEQJYB3PZwNxo8D24nHMcZDAY4/cBokCTJ5/NH7DyYTCaoWAlGSSgUjjjxxGq1jmmGFJjKeDweTdPD9xw4jtPr9ZMWEnBr8MMHxp1IJBrTAEYA3BQkOAAAAAAAAAAAAOD2II0HAAAAAAAAAAAAtwcJDgAAAAAAAAAAALg9SHAAAAAAAAAAAADA7UGCAwAAAAAAAAAAAG4PEhwAAAAAAAAAAABwe5DgAAAAAAAAAAAAgNuDBAcAAAAAAAAAAADcHiQ4AAAAAAAAAAAA4PYgwQEAAAAAAAAAAAC3Rzk7ADBFsSyrVqttNpuzAwFugKZpqVRKUSN8X/X395vNZo7jJicq4NY8PDxomh5+H5PJpNVq4YwCoyEWi0UiEY7jw+zDsmxPTw+cUWA0eDyeVColSXL43TQajdlsnpyQgLvz9PQkSXL4rykAbgOQ4ADOYTKZPvzww97eXmcHAtxARETExo0bfXx8ht/tu+++u3jxInQewIhwHN+6dWtERMTwu1VUVHzxxRcMw0xOVMCtLV++fP78+Xw+f5h9LBbLn//8Z4vFMmlRAfcVFRW1efNmmUw2/G4HDx4sKyubnJCAW1u0aNHMmTN5PJ4TY5BIJCPerALg1sFJBpzDbDZ/8sknISEhMTExI+5MURRJkm53jwLdH7Zarc4OZGxcKuyampqioqLp06cvWbJkxATH8ePHL1y4sGjRouF34/P5NpvNib1WgiB4PJ7JZHJWABiGoUscJ3a0cBzn8/kWi4Vl2ck8rkqlKigo6OrqWrdu3YgJjurq6r///e+/+c1vCGKcp3MSBEHTtNVqneSXPySapnEcd4VeNzorrFar0wf34TiOrsJH/Ca0Wq15eXm1tbVKpXL27NnDJzisVuv27duzs7NH88MHpqzLly8XFxdnZWWtW7duxATHkSNHysrKli1bNjmxAXfU3t5+9uzZmTNnqtVq5w7f4PP5kOAAkwBOMuBMd9111/r160fcTSAQ8Pl8jUYzCSGNI4lEwnGcwWBwozEFOI6jUdY6nc7ZsWAYhh04cKCiomL0+8fExLz00kvD7yOXy81msxPzC2jGjVqtduKJIZVKOY5z4qdMkqRcLu/v75/kTNPly5fb2tq6urpG/ycvvPDCiJNZxoqiKLFYbDAYXCGTKBaLCYLQarXODgTDcVyhUOj1eqdnW9A3IYZher1++D31ev1rr71WW1s7+sbvueee0fzwgSlrx44dlZWVo98/MTHxT3/608TFA9wdSsI6OwoAJg8kOIAzCQQCqVQ6mt34fL4r3OocE4lEgmEYSZJul+AgCMJFpmgKBIIxRUJR1IhnlEwmM5vN495lHT2apmUyGcMwTjwxZDIZx3FO/JRJkkQxTHKCQyQSjfX2kVQqnaAEB0mSrpDgkEgk4z5E5ebgOC6TyQiCcJEEB47jI74zaDDOmBoXCoVyufwWogO3uZv44YMzCgwD/dw4OwoAJo9LXNMA4Go4juvt7W1vb7dYLG6UngAAIAzDtLW1qVQqZwcCAAAAAAAmD4zgAGCgvr6+Tz/99Ouvv+7v7w8NDX3ttdfS0tKcHRQAYLSqqqree++9kpISjuPmz5//2muvwe3Nm2CxWCorKwsLC2traw0GA0VRERERs2bNSktLc+IAKAAAAACAYUCCA4Bf4Tju8OHDO3bs6O7uxjCsra3tscceO3v2rEAgcHZoAICR9fX1vfvuu0ePHkWzP7766is+n//WW285Oy53otVqT548+a9//evq1auoECya0ITq4yYnJ2/dunXBggWQ5gAAAACAq4EEBwC/0t/fX1lZibIbGIZxHNfY2HjlypUZM2Y4NzAAwGjU1tY2NDTYa1tYrdZTp05ZLBbnro3nFjiOs1gsFy9efOedd/Ly8gaXPbLZbFar9cKFC+Xl5ffff/+TTz7p5+fnIvV6AAAAAAAwSHAAMAC6UYnjuL30Bo7jblffFICpDMcJDMMx7H//C5Mk6fRlR10fy7IdHR379u37xz/+MeKSVTqdbteuXV1dXc8991xkZCSUrwMAAACAi4AEBwC/IpPJkpKS/P39Ozo6OI4jCCIxMTEpKcnZcQEARiUsPDI0NqeujTX0VnKsVSQS3XHHHUKh0NlxuTSr1VpWVvbuu+8eP358yB0GJ4lYlv3mm28IgnjuueciIiJcZB0WAAAAAExxkOAA4FcIgrjzzjvVavXJkycNBoOvr+8TTzyBFnwFALg4K4N16X08U14LZ+/XVf+3F785OTnpqaeecnZcLs1gMJw6derll1+urq4e8JREIgkODvb39/fw8NDpdNeuXWtoaLCv4cpx3Ndff61QKJ599lkvLy+YqwIAAAAAp4MEBwADeXl5PfbYYytWrNBqtcHBwbD+AgBuwWTBrjTSB8+JKlopvue0sMUfrM9qXTI3hKLgl+6G+vr6jh079vbbb7e3tztu5/F4cXFxOTk5OTk5qampUqnUZDIVFhYeOHDgxIkTvb29aDeWZffu3RsaGvrQQw9BzVEAAAAAOB1c9gFnIghixMnbqHQ/juMURdnrYkw0kiQjIyNvsRGCIDiOoyjKjUp4EASB3m0XmVSPghn9/jiOj9jLQq/OiZ0x1N+maXrSzufBUKEZJ74J6ASjKGq8bvsbzFhRDfV1Lq+mlWI5HMOwDl1AfrPXNJ0p2Pv/3udxPOJtoKur64svvti1a5dKpXLcrlQq77jjjvXr12dmZorFYrRRKBTOnTs3KirK19f3888/7+npQduNRuOOHTtSU1OzsrIm+wUAAAAAAPwaJDiAM/H5/NHM/kC9bvt1trtAXTi3m5qOcgouMiuHz+ePvjuK8mUikWjE3WiadmIGB70ikUjkxAQHSheO+F5NHPQmCASCcXkT9CYs9yq+/zTRdJ1wbK6imWdiCJHo/7YJBAK3+y85Qa5fv/7JJ5989tlnXV1d9o04joeGhm7evHnVqlXBwcED3iuCIAICAh5++GGLxbJ3716dToe2t7W1vfPOO3v27JFKpZP6GgAAAAAAfg0SHMCZrFaryWQacTeapmmaHs2eLgV13sxms7MDGRuUU3CRd5thmNF3gFmWZVnWaDQOv5tYLLZarfY6ApMPZWGMRqMTExwovTLiezVxUMrSbDbf+vomBjP+/QX+4Xyqo+dXuTC5mN18h8FfwTq+SrPZ7EYjqibO9evX//Wvf+3du9c+EAPDMIIg4uPjn3vuuXnz5ikUiiH/EMdxPz+/Bx54oL29/ciRI/Y3My8v7/PPP3/88ccnI3oAAAAAgBuABAdwJoZhRtP/R3MK3C5TgMb/WywWJ/ZjxwpNBSIIwkXebavVOqb9WZYdMXMhEolsNpsTExyucGKg7JtzszwYhlmtVoZhbqUdkwXb+7P4xCVKo/9VdsNHYXtwiWFWnJlPYY6v0mq1utH/xwmiUqk+/vjjzz77zF5KA8MwHMdTU1PfeOONtLQ0Pp8/zJ8TBBEREbFx48b6+vqrV6+ijTabbefOnUuXLg0LC5vQ4AEAAAAAhgEjdQEALg26o+BGTFbsb99JjhQINPpf/ZYFe9ueWqnPjjfzx6PGyATV7MD/bSIaH4Zarf70008//vhjx+wGhmHTp0/fsWNHZmbm8NkNhKKoefPmLVu2zHFOSkdHx65du24lNtcpj2KPZMSQXCdmAAAAAGAwggMAAIA76jfg/98+aVkjjUqK2sUGWh9dro8PYQgcG5e+p6en5wRVY538ihVarfb777//+9//rtfrHbdnZ2cfOnTI09NzTN31xx57rKio6MyZM+ihzWY7fvz4k08+mZqaeitBulQhjxHTPXw+fzQpIQAAAABMDkhwAAAAcCcsh6nUxJ8PSiuuURz2fx1yHOcSQpiHlugTQphxvK2u0+nGPcFBkiSfz7dYLLc4Q2dMTCbTgQMHXnnlFcfaKziOz5s378CBA3w+f0DWY0R+fn533XVXRUWFvUxpd3f39u3b//KXv9zcuAaCIEQikclkmsy3ZUg4jqO0xYjViPR6/Vhn0gEAAABg4kCCAwAAgNtgbFhNK/WPo+LadsfsBsejsOkxlvsXGiL8b7Vq6QATUZeUoiiapi0Wy6T1jS0Wy7Fjx1588UXH7AZFUXPnzt25c6dMJtNqtTfR7MqVKw8fPtzT04PeIpPJdObMmZKSkuTk5JtoDcdxoVDo3BrA9khIksRxfMRqRFC2FgAAAHApUIMDAACAezBasIu19A6U3fi/mSmciM/NTTI/eOf4ZzduDwzDnDp16oUXXnDMYvB4vLlz577++uuBgYE3XUhCqVSuW7dOJpPZt3R0dBw+fBgGNQAAAADAKSDBAcAYoJU1W1tbW1paDAYD1L8E4KZxHNfY2Jibm5uXl9fU1DTirAS9Cc+r4H/yk7i2jXbMbkiE3B0Z5gfvNAR7Q3ZjCAzDnD59+v/9v//nWFWUpulZs2a9+OKL0dHRBHFLVwLLli2Lioqyp0i0Wm1+fn5TU9OttAkAAAAAcHNgigq4/VmtVqPRKBaL0cqUN43jOJVKdezYsZKSEpZlU1JSVq1a5efndxPdA4vFYrFYBAIBRf3q/yDLsiaTCcdxgUCAOgwMw6hUKrlcLhKJrFar2WwWiURDvhCO4ziO02q1NptNLBYPX/cOLRFqtVoHxzAaHMeZzWabzSYQCOzBcByHqhUIBIKxNggmlNVq7ejoUKlUYrHYw8Ojs7OTpung4OAhqzkajcaGhgadTufj4xMWFobOQ5Zl29vbq6urzWZzREREZGSkY1kKlmXVanVLSwvHcaGhoTKZrKmpqaenRyKRREdH83i8AYdgGKahoeHatWt79+4tKSkhSXL69OmLFy8ODw/38vLS6/UGg8HHxycoKAj95+I4rN+An7nC/75A0NL1q9NVLuZWZJpWzTIqJJBtHILNZjt16tQrr7zS0dFh30hRVGZm5jPPPJOSknKL34oYhnl6em7YsKG0tNQ+aqOhoeH06dORkZG3mDoBAAAAABgrSHCA21xhYeHp06c1Gk1QUFBOTk58fPxNN2UwGI4ePfrOO+/09PRgGHb8+HGj0fjoo49KJJLRN2I2m8vLy8+ePatWqwMCAhYvXhwWFkaSJMdxvb29P/zwQ21tLY/Hy8zMnDlzZlVVVV5eXn19vaenp6+vb39/v16vDwsLy8nJiYyMHNByZ2fnoUOHmpubGYbx9fWdPXt2RkbGkGkOs9lcVlZ27tw5tVodGBi4ePHi0NDQ0fdzDAZDQUHBhQsXTCZTdHT0okWL/Pz8UOqnvr5eJBJNmzZt3rx5QqFw9G8LmDhGozEvL+/gwYPNzc0ymczHx6elpYVhmJiYmHvvvTczM9Nx597e3gMHDvzyyy8ajSY4OPjuu+9eunQpx3FXrlz55JNPCgoKTCZTYmLipk2bli1bhs4ZlmXr6+s///zzy5cvYxiWlJQUGBhYVFTU3t6uUCgWLVp03333icVi+yEsFsuRI0eOHDly8eLFtrY2tLG1tTU3NzciIsLf37+/v1+r1QYFBW3cuHHBggUch2n0+PEiwfEigUrzq7PUR267e45xyTSTEFaxGArKbrz11luNjY32jSRJpqWlPf300zNmzLiJ5OaQVqxYsXPnzoaGBvSwp6ensLDwrrvu8vf3H5f2AQAAAABGCRIc4HZWUVHxpz/9qaCggGVZiURSWVn5/PPPh4aG3lxrvb29p06dQtkNDMN0Ot2RI0c2btw4+gQHx3E1NTVvv/12fn6+yWSSSqVlZWX/9V//pVQqbTbbnj17PvroI5VKRVFUbGzs3XffXVRUdOrUKVTlTiAQWCwWlmU9PDyampqeeOKJgIAAe8sMw/z5z3/+5ptvdDodhmF8Pv/8+fMvvvhiZmbmgNn1LMtWVVW99dZbqLMqk8nKy8tfe+21Ua4QyTBMcXHxG2+8UVFRYbPZfHx8VCrVxo0bd+7cuW/fPrVaTZJkQkKCyWRavXr1KN8WMKGampp27Nhx9uzZATOqLly40N7evmPHDrlcbt/4008/7dixA+UdLl68eO3atejoaIlE8sUXX+zfvx/NImlra2tqasrMzPT19cUwTKPRfP311x9//DGqXllYWCgQCPR6Paq8WFFR4efnt3LlSvshLl269OGHH5aVlTnGw7KsSqVSqVT2LYWFhbW1tampaRzleTBXdLqUr9b9ajhAqA+zaYExO8FMw+/YUFB247333rt69ar9rcZxPC4u7umnn547d+7gkTU3zdfX9+677/7LX/6CHrIsW15efunSJUhwAAAAAGCSwfBRcDs7duxYcXEx6mjpdLrc3NyioqKbbo1l2QEV9Y1G45jq55tMppKSkvPnz6OlB7Va7ZEjR+pmm+eFAAAgAElEQVTr6zmOM5lMu3fvRh08hmEqKir27NmTn59vP6LJZELHUqvVp06dKi8vd2y5sbHxwIEDKLuBYZjZbC4oKCgqKhq8xqHZbC4pKcnLy0NP9ff3Hz58uLGxcZT1RAwGw8mTJ8vKymw2G4ZhKpXq22+/zcvLO3LkiFqtxjDMZrNVVlYeO3ZsxOUVwSTgOK61tbW4uHjw54vGZdTX1ztuOX/+fGdnp/1hY2PjpUuX2traioqKHGtk1NTUVFb+/+zdd0AVV9ow8DPl9k5HOpfeQcUCiiJi7BoLJpqiphrfVKPJmi+b7ObdlI2JG9M3idGUNUaNBayoYKygiCC99w6X28vcme+PeXccaSKCFM/vL2aYci53LnfOM+c8TwH9s0qlunTpElObw2KxaDQa5nPR3t6enp7OPu/Vq1dra2v7c73l5uZeuV7+/XHRiav8LtGNQDfLUw/pYoNhdKNndHRj+/bt2dnZ9EeV5unp+fLLL8fHxw/6PLJHHnmEHeqtrq6+du0a8x8JgiAIgiDo/oABDmgsq6urYwcgdDpda2vrgI8mk8nCw8PZwxyio6OFQmE/dydJUqVStba2sisg6vX6trY2OiMG+/E1RVGtra16vb7HQ2k0GjqawGhpaWFXfwQAmM3mjo4O9rlIklSr1Wazua2tjV3jQK/Xdzlabzo7O+lsDuyVzc3N9fX17LMTBNHR0WE0Go1Go8lkgqlY7xuCIM6fP//NN9/89ttvarWaXomiaG+pEHQ63cGDB9PS0pi3jy6NyWxgMpnS0tIuXbrUfd+TJ09+9913OTk5dEHN3ppEB7ySk5NbW1spiiotLc3Ly+tn8Isr8T54PezPPJ7edNvYogm+5nUP6SJ9LBj8BuuJ1WpNT0//9NNPs7Ky2J90e3v7zZs3JyYmDsX0MVdX1zlz5jCLZrP5+vXrzKQVCIIgCIKg+wM+/ILGsqCgIAzDmAeYcrnc3d19wEeTSqUrVqxoaGg4cuQIQRAJCQnPPPMMuz5iH86fP//RRx/V1dUZDAZ2k8RisaenJ4qiAoHAx8enqKiI2YW9WRd2dnbs+SkAAF9fX4FAwI4yIAhCEARzhIMHD+7YsUOtVnt6erq4uOA4zjyQl0gkbm5ufc9PSU1N/eSTT5qamuzs7Ozs7Ni/8vb2Dg0NFYlELS0t9Boul4vj+Ndff3306FGCIGbNmrVhwwYnJ6cBl6KE+sNsNv/rX//as2ePSqXCMOzHH3/cuXOnk5OTq6vrhAkTzp49230XnU63e/fuQ4cOrVix4sUXX5RKpbGxsWfPnq2vr6c3MBqNycnJZ86c6V7i5Ndff8UwzMHBYe3atbGxsRcvXuzxciUIIjs7+/XXX4+Pj4+Kivrjjz9yc3O7BON6JLCN8J65s1rlxCqYAlAExASbVs3QezpY7zk55thE10z54IMP8vLy2O8an89/5513FixYMEQ5gFEUfeKJJ/bv38+sycnJKSgoCAkJgalGIQiCIAi6b2CAAxrL1qxZc/78+aNHjwIAJBLJwoULZ82aNeCjoSjq4+Ozbdu2d999FwAgEom4XG5/Ou01NTVr167t7OykxzLQT9RJkhQIBJs2baJzgvB4vLfffvvJJ59knrhqNBo+n09vSe9F/2Bra/vwww9PmjSJfQo7O7sPP/zwtddeY3anKOqXX36JjIycN29eRkbGq6++qtFoAABVVVVdQieTJk2ytbXto/3Xr1/fsmULXSOjpqZGJpMFBAQUFhYCABwdHZ999tmpU6du3rx58+bNWq0WRVF/f38XF5cdO3bQ40fKy8txHH/llVf6GQyCBuby5cvJycnV1dX0YnZ29ldfffXuu+/6+Pi88cYbYrH44sWLTk5Onp6eubm59PggiqJ0Op1Op0tOTo6IiFiwYMHixYsJgvj6669LSkrMZjNFUXq9Xq/XOzk5BQQEVFZW0u8pSZI6nQ4AoFar9+7d++GHH9bW1v7000/s9nC5XHpjs9nc2tp65MiRY8eOabXa3kb0oCjq4ODg5eXV0tJiwIPsxn+KCT3Z0Q0MpWaGm1bH650UJIyV9chisdA1UyorK9l/ZxRFP/nkk6VLlw5WVtEeRUREBAcH5+Xl0YudnZ1ZWVkzZ850cHAYupNCEARBEASxwQAHNJYJBIJdu3ZlZmbW1tb6+/sHBQXd4wFRFOXxeH1XYO3uxIkTKpWKWeRyuUuWLJkzZ05AQICHhwdTbtPb27vLM3Aej/fKK6+oVCo3N7e1a9dmZma2tLQEBQX5+Ph0OQWCIElJSd7e3osXL2YOolKpMjMzY2JiUlJSmNkuFEV1eRpfWlpqMpn6iNScOXOmvb2d7i9RFEWS5MyZMz/44IPOzs6wsLBx48ahKLpixYqYmJiMjAyZTObs7PzOO+8ws2OsVmtqaurTTz8NAxxDqqamhj3VyGq15ubmAgAwDIuKivrhhx/YG7/22mu7d+9mFpubm+nEohwOZ9WqVatWrVq/fv3hw4eZDcxm87p169auXdvQ0LBmzZqcnBzmV2q1urm5WaFQdGnPqlWr2Ke446iN2NjYv//97/4BQZcLuP8+JmrsYI/QoHgcMCvCuGaW3kYCZzz1gJ7mdurUqS1btrAnuwEA+Hz+tm3bVqxYMdRt4HA4Dz/8MBPgAABkZGRUV1fb29vD0VsQBEEQBN0fMMABjX0TJ07sUgvzPuuScYAkSW9v7/nz53e56Wfny6ARBBEXFzd+/Hh6ccqUKX2cBUEQkUjU/ZgkSXY/MpvFYuk7TQZ9EHb7+Xx+TExMl83GjRu3ZMkSAEBlZSV75j99BJiJY6g5ODhIJBImQwqCIN7e3r1t7OvriyAI86bI5fIuM4+6BNFkMhk9zEehUMjlcva+YrHYw8OjqqqKw+Ew7zuXyw0NDWXPhKInLhkMBmZH9vYIgsjlcp5QceIqb0+6sFl1W3RDKqRmR5kemaEXC+BV1DODwXD48OGtW7cyuVdo9vb2f/3rXx9++OH70AYMwxITEz/99FMmt2hhYWFpaWlYWNggVmyBIAiCIAjqA5wZC0FDLjY2luk9IgiiVCoDAwO7RCIQBLG1tQ0PD2evmThxYvcH471BEMTBwWHixInMjHe5XB4RESGVSqdPn86UAkVRVCwWM1kGcRyfNm2aSCTq48jR0dHMIHMEQZydnZmYS49kMtmECROYU3A4nNjY2P5nY4UGJioqKiYmxs7ODsdxgUDg6+v7yCOP9LbxqlWrwsPDRSIRjuMKhWL69OldgoArV64MCgoSCoU4jtvY2MTFxU2YMAEAwOfzly9f7uPjw+PxcBx3cXFJTEz08/ObMGHCtGnTxGIxh8ORy+ULFixYunRpYmKiXC7HcVwsFsfExCQlJfn6+vL5fC6X6+zsvGTJEicnJy6Xy+Px/Pz8oqJnXavy+PVs1+iGnZRcPMX42CwY3ehVZ2fnL7/8snnzZnZ0A0EQT0/Pd999d/HixUM6M4V9Rnt7+7i4OGYNQRAXLlxgSmtDEARBEAQNNTiCA4LuQKVSabVasVgsk8kGNtA6IiLitdde++OPP7RarVwuX7RoUffhDwAAGxubrVu3bt++vaqqCkEQLy+vjRs3urm59f9ECoVi06ZNX331VUNDA4/Hmzlz5owZM/h8/ty5c/Py8uhiGfb29hEREZ2dndnZ2SRJenl5Pf3000z4o0dxcXFr165NSUlRq9UKhWLu3LkzZszoY3u5XP7www83Nzfn5ORQFOXj47N+/fq+TwHdO1tb25deesnb2zs3N1cmky1evLiPOJS7u/t3331HVyb29/efP39+l/y7SqVyx44d+/fvb2trCwwMnD9/PpPXdvny5RKJJC0tzWQyTZo0ie4/R0REbNmy5dixY42NjT4+PitWrJBKpVu3bt26dWtWVpZSqXz00Udnzpx54cKFtLQ0i8UyderURx999Oeff7506RKOc0Ki4k2SeQcuiFW628LuTgry4RjDvGgjDlOK9qK9vX337t0fffQRe9gUhmGBgYEvv/zy7NmzhyiraI/EYvGsWbOOHz/OTJS7fPlyU1MTzDEMQRAEQdD9AQMcENQrkiSvXLly+vTpxsZGZ2fnmTNnTpo0qY+KmH1Yt27djBkzGhsb6TSKTN4NNnqkg6en59WrV1EUjYqKcnNzu6sCBBwOJyYmxtfXt7KyUiKReHl50UMzOBzOli1bFi1a1N7ePm7cOC8vL41GU1ZWRhCEUqm0sbHpu++B4/hzzz0XHx9Pd1R8fX37bhWCIH5+fm+//XZ5eTlJkkqlUqFQwO7NfeDi4vLcc8/1c+OQkJC//vWvfWwQFhYWFhbWfT2Hw1mwYMGCBQvYK3Ecj4qKioqKYtaYzeaUlJTS0lKtVltTU3P58uWQkJB58+bNmzcPAIBhmFQqXb169YoVSQ0d6JHLglNZPJ3xtuvKx5l4OFY/I8wMq3D0RqVS7dy5c/v27ezoBpfLjYyM3LhxIx3fvJ/t4XK54eHhLi4uTLLb6urqvLy8wMDAu01dBEEQBEEQNAAwwAFBvSoqKnr//fevXLlCkiSGYVevXv3b3/4WGho6gEPRFVi6JwftAsMwDw8Puq7KwGAY5uzs7Ozs3L0BwcHBzKJMJmP3Re8IRdGAgICAgIB+bo8giEKh6HsmCzS2lZaW7tixg67d09raeuDAAV9fX29v7y7RsZpWbN+fgj9zeUbLbSGwMC9zUpxhvO9tyVwgNr1ev2fPnm+//Zad5YfH402dOvWFF16YPHny/Y8p0LNUpkyZwgQ4SJJMT0+fO3cuDHBAEARBEHQfwAAHBPXq7NmzN2/epPNrWq1WepbHwAIcQ4QkSavViuM4HB8ximg0mr6TngwKiqKamprS09NVKpVSqRw/fnyXfC5arZYgiO7ZGUpLSy9fvqzRaPz8/KZNmzbg9JBFRUV0dIPW0dFRU1NjNpvZYwpK6vAfT3CulXIJ660LGEWoKUHmZTGGALfbyv1AbFarNTk5+fvvv2eXzuHxeNOnT3/llVciIyPvT96N7mxsbCZPnnzgwAFmUMmlS5fa2trgMC4IgiAIgu4DGOCAoF5pNBp29RCCIHQ63SAe32KxVFZWqlQqb29vukTFXe176dKlI0eONDc3e3h4PPHEE0qlchDb1iOCIIqKikwmk6enp42NzVCfbuwpLi7++eefy8rK5HJ5YmLiggULBjbjqT9UKtXWrVuvXbtmNBptbW1Xrly5Zs0a+jKrqKj4+eefS0pKBALBnDlz5s+fzzxdz8rK+uyzz7Kyskwmk4ODw8qVK1944YW7mifFYHJ20Ph8vlgsZh/qWjHYcZBfUINR1K1+LwejZoSblk41eDha4cyUPmRkZOzataumpoapSoPjeExMzBtvvBEcHDx019UdcblcX19fLy+v4uJiek1TU1NWVpa3t/cwtgqCIAiCoAcEDHBAUK8cHBzYT0E5HE7fNU0oilKr1TU1NWKxuEvvrrvW1tZvv/329OnTer1eoVC8+uqrCQkJ/W9bZmbmp59+mpmZaTKZhELhzZs3d+/eLRaL+3+Eu6VWq//yl7/cuHGDJEkfH5+nnnpq2rRpQ3e6sae5ufmf//znqVOndDodiqI3btzgcrlz584dotMdPnz42LFj9FP0tra2/fv3R0RExMXFdXZ2/v3vfz9z5oxOp8MwrKCgAEVRur4vRVH79u07c+aMwWAAALS3t//yyy+JiYn+/v4DaEBoaOiyZcv2799PL1qt1j179uTn5z/66KMxMbFXy+S/ngUVjbd9B/G55JzxpkVTDE4KEoPRjd41NDTs2bPnxo0bTC5PBEHCw8PffvvtwMDAgQWkBguCIC4uLpGRkUyAg6Ko1NTUJUuWwAAHBEEQBEFDDQY4IKhXGo2G6T8AAKxWq16v721jgiCuXLnyj3/8o7q6ms/nL168+JVXXnF0dOxt+wMHDvzyyy/Nzc304ptvvhkSEuLk5NSfhlmt1szMzIyMDLPZDADQ6/UXL17MyMiIj4/v72u7ezt27Pjjjz/oM5aXl3M4HHd393tJF/KguXbtWlZWFj0IiCTJ8vLy5OTkoQtwZGVlsRNP1tTUNDY2AgBu3LiRkZFBN8NqtZaUlJw6dWrhwoUYhmm12srKSjq6Qevo6CgtLR1YgEMoFL733nsJCQnnz59PT0+vra2tqqqqq6vLzy9Ysn5nvmpys+q27UV8cu5E49KpBoWEQuFUht4RBHHixImTJ0+aTCZmpb29/UcffTTs0Q2ao6NjeHg4e5ZKWlqaXq+HaTggCIIgCBpqw38nBEEjlkqlYgc4CIJQq9W9bdzW1vbuu+9mZmY2NjZWVlZ+/fXXJ0+eZCf/Y9Pr9Xl5eUx0AwBQX1+flZXVz4ZZLBa1Wk3HGmhWq7W+vr6fuw/M0aNHmTMSBFFSUlJaWjqkZxxjVCpVl7estbV16E7n6urKXpTJZPQAn46ODnbggyCIzs5OgiAAACKRSCqVsh+z4zjez6Bbj2xtbRcuXDhr1qyGhgZ6jZVEdZIVZ4oDmlUYALfCGFIhuWKaYfVMvQ2MbtzJzZs3Dx06xL54EAT59NNPQ0JCRkJ0AwCA47iPj4+3tzezRqVSXbhwYRibBEEQBEHQA2JE3AxB0EhDUZRWq1Wr1cz8dgCARCLp7VE2RVFtbW3Z2dnM9iaTKSsrS6VS9bg9hmEYhnVJudf/x5t8Pt/V1VUulzNrOBzOhAkT+rn7wHSpN4lh2HBlMRylAgIC2G+ZQCCIiIgYutM98cQTHh4eGIahKMrhcGbMmEHXzQkODpZIJMxmYrHYz8+PvvZQFF2+fLmXlxe9F4/Hi4uLu5dGUhSVnp6+YcMGOlCIciROEW86hm1CuXas6AZlIyZXz9SvmGYQ8ABMQ9k3vV6flpZ26dIl9sqnnnoqMTFxhEQ3AAAIgnh5eXUpunT06FH2v1MIgiAIgqChAPsnENQDs9n8z3/+c9++fcwQDIFAMG/evMWLF/e2C47jPB6PPWSDz+f3Nuecx+NNmDDh3Llz1dXVFEVhGObn53dXRVUfeuihoqKilJQUo9HI5/Ofeuqp/tdwHZhly5aVlpbSk3R4PF5ISMjAZi48sCIjI9euXfvtt992dHRwOJzo6Ohnnnlm6E5nb2+/b9++n3/+ubGxccKECXPnzqUnTPn4+Lzyyivbt2/XaDQ4jk+ePHn9+vXMXgkJCQqF4tChQy0tLZMnT161alUfeRMoiqIoSqPR6PV6BEHEYrFQKGR3sy0Wy6effmo0GgFAOMJxDqEv2Qc+g3Fl7GM4KshHZugTx5vgwI07oigqPz8/OTmZPbLM399/06ZNw9iqHrm4uAQEBBw9epQZLnTmzBmj0SgQCIa3YRAEQRAEjW0wwAGNcSqVii5OKRaLXVxc+pmGs7S09MqVK+yaKePGjfvrX//a2905giC2trYJCQmnTp0ymUwIgjg7O0+dOlUmk7GnA7AtWrRIp9MlJydrNBoXF5dNmzaxH+/fkbOz8//7f/9v8eLFdXV1fn5+ISEh/d93YJ566imNRpOamkpRVFhY2Pr16+9l8sKDad26ddOnTy8qKnJ3dw8MDBzSITAIgnh6er711lvdf7V69eo5c+ZkZ2cLBILIyEihUMj+7fjx4/sfaysrK/vuu+/Onz/P5/Pnzp2blJTk6urKDE0iSbK2thYgGE+qdAh50c7vSZRzqz4uAoCHI/n4bN3UQHMvh4duo9VqL168mJuby6wRCASvvvqqTCbrY69hweFw/P39XV1dKyoq6DVtbW1XrlyZMWPGsLYLgiAIgqAxDgY4oLFMpVL9+9///uWXX1pbW/38/NauXbt06dL+xDgMBkOXwARJknSegt7I5fLXXntNLpdXVFQIhcI5c+bExsZyudzeAhxisfjpp59esWKFwWCwt7cfQF9XJBJNmTLlbvcaMC6Xu3nz5meffdZoNNrZ2cH5KQPj4+MTGBgolUrb29uHccS+t7e3l5eXRqO5l4NYLJbt27fv3buXXiwtLeVyuevWrWM+YiiKhoZFqLOaHUJeViiTUIzL7IuhVJgSPDnb4O8Coxv9QlFUTU3NkSNH2LWrp0+fPn369JFZncTPz8/Dw4MJcAAAjh49CgMcEARBEAQNKdhFgcayM2fO7Nixg64KkZub+91333l6evanuKmbm5uXl1dBQQEdnkBRdOLEiezMBd1hGBYcHPyPf/yjra2Nz+crFIr+PFaVy+V3NXBjSNEzDvrYAEGQkdPakc9gMOTm5lZWVuI4HhAQoFQqx1gVCYvFcuzYMWZRr9fn5OS0trYyAQ4M58xc8GIFapW6zUWQW51wDk5NCrBsfJhjJ+o7bAjdYjKZMjMz2cM3ZDJZUlLSCBy+QXN3d1cqlRcuXGCCvOnp6Xq9vsuIIQiCIAiCoEEEAxzQWHbp0iX2AIrm5ubCwsL+BDgcHBxWr14NAMjNzUVRNDw8/LnnnkPulP8QQRCBQNClesVokZ+f/+eff2q1Wh8fn+nTpysUiuFu0ehmMpnOnj27Y8eOwsJCOuPGiy++GBUVNZZGvlAU1SWxJfszQlHgajGvWJcgc+ewtxHyyGkh5qQZZm9nTu9ViaDbUBSlVqsPHjzIzr4RExMTHh7O4XD62HEYCQSCwMBAGxubpqYmek1dXV1+fv5Qp0OGIAiCIOhBNnZutSGoO6lUyl7kcDj9THGHIMj06dNdXV0rKytRFPX19XV3dx+aNo4IpaWlf/vb3y5fvqzX652dnZcvX/7ss886ODgMd7tGMbVa/cMPP1y9epVeTE1N9fX1VSqVtra2w9uwQcTj8RYvXrx79256USaTRUVF2dvbAwCsJDiTzdv3p6Cq+bZvGamQTIwyLZhkGGd3x4AhdAudXvTatWvMGpFINGfOnBH+IQ0NDXVycmICHARBpKWlwQAHBEEQBEFDBwY4oLFs6dKlhw4dqqqqAgDgOB4SEhITE9PPfTEM8/X19fX1HcoGjhSHDx8+d+4cPdqlvr4+JSWFrrsx3O0axUwmU15eHrNotVpLSkq0Wu1YCnDgOL5hwwYbG5vMzEy6puyiRYuEQqHJAo5cFhy5zG9S3ZYbwlZqXTDJmBhlUkhI9owV6I6sVuuRI0fo2Xa0sLCw0NDQET7pydfX19XVNTc3l84bQpLkn3/++fLLL4+lcUwQBEEQBI0o8CYDGssCAgK+/vrrQ4cONTY2+vv7z58/f4gGYly9evXKlStisTgmJsbHx2coTjGkiouL2UPf1Wp1fX39MLZnDMAwzMHBobW1lVlja2s7wrujdwtBEC8vrw0bNrS3t6MoamtrK5FIDCZ035/849f47ZrbZq/Yy6xLYwwJkSaJgBpdYzdQFO0yE+feIQiCIEj/j6zVao8ePcpuUmxsrLe396CkF6XH0gz6awQASKXS0NDQ8+fPd3Z2AgAoiqqqqqqsrPTz8+ujJfRfZtAbc1eQ/7pjS1AUhYORIAiCIGjkgAEOaCzDcTwqKsrPz89isfB4PKFQOBT3zT/99NOHH36o1+tRFA0KCnr99df7k+ZjRPH29kZRlKnOIBaLHR0dh7dJo51CoVi7du1bb71lMpkAAK6urvPmzbOzsxvudg0yFEUVCgWTsUWlRX49Kzx7g6cxIAAwvT7KpC7zsM1PCJ8oEXBGXWdQJpMNep4LuvMsEon6WUknOTmZHSzz8vKKiYlxcXEZlK41/V9xiJKVTp8+/ffff6cDHAAAnU6Xk5MzceLE3ra/qz/LkKL/LHccbIJh2IhNgwJBEARBDyAY4IDGOBRFu2TiGFydnZ3/+7//29bWRi9euXJl//79UVFRIpFo6E466NavX5+SkpKfnw8AEAgEM2fOjI+PH+5GjW48Hi8pKcnX1zc1NVUgEMyZMycoKGhklvMcLK2dyE+nRWk5PJMFMNENiqJMmvLai6/UaVGdxksqdh7WNg6EVqsd9B4sjuN8Pt9oNPaziszPP//MXgwNDfX09NTpdIPSGIFAgKLoYB2ti8DAQHbpJZ1Od/bs2aSkpB43RlFUJBIZjcbeqmvfNwiC8Pl8AIDRaOw72qLT6WApIAiCIAgaOWCAA4LuDl1LlSAIiqIwDCsrK9Pr9cxvSZJsbm5uaWkZXQEOW1vbkydPHjp0qL6+ftKkSfHx8ezZ/tAA0CV1YmJi+p/2ZfSiKFDXiv10WnjuJpei2IVUSJOqsDJtra4lQzh5Zd+FlkesoehsUxTF5XIJgujPwVtbW8+ePcss8vn8oKAgJyenwWoYPXNqiGIKYrE4KCgoNzfXbDbTZ8nPz29oaOhxNBM9fKOff5YhhSAIh8NBEIRudh8sFgsz9g2CIAiCoGEHAxwQdHeMRuOFCxcOHDjQ0tIyfvz4hIQEoVDIhAPoTATsJ5ajBY/HW7lyJYIgQzSRBxqTKAqQJChrwH85I7hSdHuGEcqqb7lelf6koSMPANDR0dHc3CwWi4enoaPZ0aNH2WMEvLy8QkNDR9FooOjo6OTkZCZSoFKprl+/Pnv27OFtFQRBEARBYxIMcEDQXbBarWlpae+88055eTkAIC0traCgYPny5QcPHlSpVBiG+fn5JSQkDNFsdmhQ0OkPhuXUOp1Or9eLxWKpVIogyBAlGjAYDPSsCplMdi+vlCRJlUpFUZREIuFyuT1uYyWR/Cr85zPCnIrbJnEglMnUer7s5OMW/f9lqy0sLMzOzvb29v6/Df6bTnLAzRuYUZcPkiTJ5ORkZhFBEKVSGRgYOIxNulvR0dFisbijo4NeVKlUWVlZCQkJo+69gLqjKMpqtZrNZqvVSo9q5HK5OI7DNxcaGHhFQRB072CAAxo1Br1DaDAYTCaTSCTq/wR7rVZ77do1OrpBO3bs2JkzZ4KCgrKyskQi0YwZM2JiYpjOG0VRFotFo9EIBAJ6RjfNarXq9Xo4XKI/+n9bQ5c8EAgEd9wMx/E7bja4SJIsKCg4ffp0WVmZk5PTvHnzwsLChuKOrby8PDU1NS8vTyqVzpgxY+rUqY8DuvwAACAASURBVD2+Uvqq6+OPoNVqU1NTL1++TJJkVFRUXFycs3PX9BkWAlwtAT+d5hXV3P5VQqj1DUfL/3zVom+4tY4gKIpizki/dvrOdYAvdUC4XO7o+sQ1Nzdfu3aNWRQKhf7+/t3fi5HMw8PD09OztraW/geu1Wrz8/N1Oh0czjOqURRlMBhaWlpaW1vb29v1ej1JkgKBwMbGxsHBwcHBQSgUDncbodEEXlEQBA0WGOCAhhOHw2F3+/vYDEVRPp8/WAEOi8Vy7dq1ixcvtra2uri4zJkzp5+1XXU6HbucKgCAfsKwbt26devWddkYRdH8/PyTJ09WV1fb2NhMmzZt0qRJCIK0traeP38+JyeHoqjQ0NDExMSRc6NPd/6ZBHvDjsvl3m2A444d5n5uNrgqKyu3bdt2+PBho9EIADhy5MiPP/4YFBQ0uGfp6Oj44osvdu/eTc+ZSk5O/uSTT3qcC4CiKEVRffwRkpOTN23apFKpAACOjo4vv/zyM888w2SWoSjKQqDnbuI/HENrW27bUcI3Nt78qezS3yyGZmYlgiDe3t6BgYHMGem3Fcfx+5y/YNQ9CTx37hx9zdCcnJzCw8NHV4wGw7CYmJhLly7RE21Ikqyvry8tLY2IiBjupkEDRFFUXV1dfn5+UVFRe3t7l69mhUIRGBgYERHh4OAwXC2ERhd4RUEQNIhggAMaTv0ssIdhGN3xHqzzXr9+/eOPP05LSzOZTDweLycnZ9u2bUypyz6IRKLuNVmcnJx6fBV1dXXbt2/fu3cvXUF25syZH3zwgVKpTE1N/fDDD8vKyiiK8vDwoChq+fLl97m/3Qe67zRCCh/eVaIBkiQJgrhjMQgcx81mM7vTeB+cPn364sWLzEnz8vJ+/fXXN998c3DPcunSpVOnTjEZYSorK3fu3DllypTuXXo6ptbb34okyW3bttHRDQBAU1PT8ePHY2Njg4KCiouLL1++3NZplnisSb3p1K65bUdnG6u/bcne5G/Z0Q2BQDBx4sTVq1crlUrmjPRn32Aw3OcKFAaDoUuMcoRLT09n/4mcnZ1DQ0OHsT0DM23atO3btzMvpLm5uaCgAAY4RimKoioqKtLT06urq7lcrpeXl52dHZ/Pt1qtOp2uoaGhpaXl4sWL7e3tiYmJNjY2w91eaKTr+4qqr69vbW2FVxQEQf03UvpU0IPJbDbfsTuKIAiPx+NyuXq9frBGcKSkpFy4cMFkMgEATCbTgQMHli5desfCqHq9/ty5c5cuXeqyvra21tbWtvv2aWlpqampdI0VkiQvX768d+/epKSkw4cPl5aW0ttUVVV9++23CQkJ93nGRG/okTIIggxRzci7ZTKZ7vZNv+OIALoOzn0eONDZ2ckOqVAU1dLSMuht6OjoYBd9sFqt7e3tJEn2OGahjz+C1WptbW1lr9Hr9Wq1uri4eMeOHafTszmuj9sHClHubeMIPByIxVMMjjzdMf5tMQsvL6+33norMDCQx+MxZ6SbRJLkfX4jRlfBi/b29pycHKbNfD7fx8fHyclpeFs1AMHBwQ4ODtXV1fRiW1tbQUGBxWIZIYFU6K40NzefPn26rq5OIpFMnjxZqVQqFAoOh0OSpNFobG5uzs7Ozs3NLSoqkkgkDz300ChKiAsNC3hFQRA0uGCAAxpO/ezekCRJ550alJPSnTd2bVeLxZKamlpQUCCXy6dMmeLp6dl9L71ev3fv3n//+9/MPToNQRAul9vjq2hqaqJjKMxZ6uvrtVptW1sbe7Pa2lqCIEZIv4vu/CMIMkLaQ7/1w92KQaBUKm1tbZmoAYZhEydOHPSz+Pr6KhSK2tpaepHP5w8s0weKohMnTjx69CizOG7cOBcXl5MnT/6ZUc7z+h+FMgnh3MqkiwBKOY5YMd0wwdeCAdcZM2ZUVFTQA0mkUumjjz466mZVjBC5ubnsfxcymSwiImLkjPbqP5FINHnyZOafp8lkqqioaGhocHd3H96GQXfLYrFcuHChvr4ex/H4+PigoCC6zDAAAEVRsVgsFovlcrlKpaquri4pKYmKihpdKWOg+wxeURAEDbrRd58EQfcIRVF3d3eZTMZk9acoat++fQAADocTHR29cePGyMhI9i4URXV0dHz55ZcVFRVdjjZ79mwXF5ceT+Tj4yMWi1ta/i9FAY/HCwgIkMlkbm5u7M2Cg4Nh32/Mi46Ofuyxx7788sv6+no+n//cc8/NnTt30M+iVCqff/75jz/+uLy8HMfx+fPnP/HEEwM4DoIgb775pkaj+fPPP3EcnzBhwpo1axwdHVs0YqHPawKnOShHzMRNKNLqJG1fOskwyV/I5wIA+M8//7yHh8eFCxd4PN6sWbPi4+PhFT4wmZmZ7FCsXC6Piooaxvbci4SEhL179zKLtbW15eXlMMAx6tTU1FRWVlIUFRwcHBwc3GN9JYVCER0dXV1dbTAYysvLYXcU6gO8oiAIGnQwwAE9cBAEWbx4cX5+/uHDhw0GA4fDIQiCeUx6/PhxPz8/9jMEWnt7e2VlJXuNvb39ww8/vH79+t4ye8fHxz/66KOfffaZRqNBUTQxMTEpKUkikaxYsaK4uDg7O5uiqMDAwJdffrnLuaCxRywWr1mzZs6cOU1NTY6OjkqlcigGp3C53IULF06ZMqW2tlYmkzk6OvYns0yP/Pz8vvrqq+bmZrPZ7OrqqlAoyhv5jZwkkYsQoDxWdIPQNl3urNplv+Cx5kZxSUmJnZ2dv7//I488snjxYgRBxGJxbyVmob5ZrdZr164xGVVQFHV2du5nOuQRaPr06TiOM2k4ampqSktLZ8yYMayNgu5afn4+HXSLiYnp7aONIIivr6+TkxNBEPQsOXaI02Aw5OXllZaWqlQqq9UqlUpdXV0DAwMdHR27DDfbuXOnxWKZMWOGh4dHYWHhjRs3UBSNj48fN27c/v376+rq4uLiQkJCKioqMjMzTSbTpEmTFApFWlpac3Ozra3typUr4RyokQ9eURAEDToY4IAeROPGjfv444+feuopes7ICy+8wPzKbDbX1tZ2dHR0meguk8nEYrFGcyun4qpVq55//nk7O7veziIQCDZv3rxw4cKCggI3N7eAgAC6JkhsbOwvv/xSWFgIAAgKCoKVzx4QIpFIKBS6u7vzeDypVNre3j4UZ+Hz+S4uLuPGjUMQ5F7KhaAoSlfmAwAAgORX4T+cFBXU4QgGAPhvdIMiNY1/VqU9WWaoX3TxP/Q8MhRFlyxZ8s477/SYmAbqP3oSBzsBR1RU1Gicn0KzsbGJiorKyMigFzs7O0tLS9Vqdfe0zdCIZTQaGxsbCYJwdXW1t7fvY0sul7t+/XoAQJd/RNXV1SdOnGhsbGQivC0tLRUVFdnZ2TExMZGRkewOpEqlMpvNGo0mIyPj3LlzFovFzs7OYrEAANRqdXt7u8FgyM/PT05ONpvNYrHYbDZbrVb6V6P3k/JAgVcUBEFDAX5coQcRSZLZ2dm7d++uqKjw9vZm/wpBEKlU2tDQsGfPnvr6+ilTpjz00EMCgUChUKxfv/6LL76wWq0IgiiVyoSEBDs7u777kFwu18fHR6lUsldiGGZvb29nZ5efn//yyy+fPn0ax/G1a9du2bIFBjvGtnsMOgzpWejwREVFRV5enq2t7YQJE/h8PgAISYHcCs43KaKKptu+LyiS6Kw5VnF6NUloAAA63a3Eov/5z38mTZqUlJQE7wjvxc2bN5lCNuC/xWhGV41bNgRB4uPjmQAHAKC8vLympiY4OHgYWwXdlba2NjpZsqura9+XIoIgXZ51UxTV2Nh44sSJuro6FEX9/Pw8PT0FAkFNTU1JSUlnZ2daWhqXyw0NDWWnkCRJsqKiori4mA65uru7M8Wq6fakpaWRJGljY+Pi4iKXyxEEwTAMx3H4z2dUgFcUBEFDAX5coTGCoiiz2axSqUwmE4fDkclkAoGgt+/L8+fPv/XWW/QYiqtXr4rFYqvVarVaMQwLCAgAALz66qs3b94EAOzcuXPZsmWff/65RCL5n//5H39//4sXL9rY2CxatCg4OLifnY0uwylpzc3N77///qlTp0iStFgs33zzjUAgeOONN+7prwBBA2UymXbt2vXZZ581NzcDAKKjo3/88UeJzP5aKf79cXF9221Z661mTUf5b9UXNlJWU49Hy8rKWrFixf1o9xhFUVRubm5nZyezRiwWj/a6qjNnzvzoo4+YMSl0gCMoKGj0Rm0eNFqtlp5kNIDxWQRBZGdnNzY2crnc2bNnjx8/nv5aDAsLq6mpOXXqVG1tbU5OjrOzs4ODA3NJmEymwsJCd3f3uLg4d3f3LpfKtWvX7OzsZs2a5evrSx/NarWuXr2aTpUNe6QjH7yiIAgaCvCzCo0RBoPh1KlTX3/9dWFh4bhx45544okVK1bQ0Xf2ZiRJdnZ2pqSklJeXs/ddtmwZiqK2trZxcXFnzpyhoxu0/fv3v/DCC6GhoVKpdPny5cuXL+9/qzo7O4uKitrb28VisaurK3s+S1FRUXV1NXOvb7VaU1NTt2zZAu/1oXtEzxPpz4VEV4qln25lZ2cfOHCAjm4AADIyMnZ8+f3UeW99m8LVW9jRDcpiaG7J/7rx+j8o0tzTUQEA4I6Dm6C+6fX6kpISplozPQW9jwlxo0JAQICzs3NdXR29WFdXV1lZabFYYJaW0cJsNtPfWQPIG9Xc3NzQ0GC1WsPCwkJCQpigP4qirq6ukZGRra2tNTU1bW1t9vb27P8ecrk8Li7Ow8Oj+zExDJs1a5a/vz97DawhOooMyhUVHh4OrygIgthggAMaCyiKqqys/Pjjj+lBGcXFxZ988olSqYyLi2NH3EmSLC8v37dv3+nTp83mW30zFEWnTJmyZs0aAEB1dfWePXu6HD8jIyM0NPRuW6XRaH7++efPP/+8qqpKLpevXr16w4YNzCzT7vMIUBRlepsQNAAdHR1FRUWNjY1CodDHx6fL9Ksu6urqMjMztVqtnZ2dn59fU1MTuyIpxrO9WjEuJ0VktLBGBVMUYqlrzf2s6eZXfUQ3xGLxpEmT4JV8L8rLy5uampg0tBiGTZ48eXibdO9wHI+Njf3tt9/oRYIgioqK2traYE2EB0FHR4darUYQJDAwsEtvFsMwJycnR0fHqqqq1tZWi8XCbIAgiK2traura4/HlEgkozftLnSP4BUFQVBvYIADGgtIkqyvr6ejG7S2tra8vLzJkyezAxzt7e2//vrrt99+azLdNq7ezs6OqQsrFotlMlmX43t6eg6gVZmZmd988w1de6Wjo+Onn37y8vJ6/PHH6d/6+fmFhoaWl5fTE1BFItHixYsxDDMajVVVVU1NTWKx2MfHRyKR3PFJeGtra0VFBUmSHh4e7NyoJEnW1tY2NDRwuVw/Pz96oimdRbWlpUUqlXaZfXq31Gp1dXW1TqdzcnJycXEZ8OhNi8VSWVnZ0tIikUj8/f3h49yB0Wg0e/fu/eGHHyorK3k8XmJi4l/+8pfeYhwtLS3vvffe/v37NRqNq6vr448/7uHhwaR75Ird7YOetzptYEc3KMpq1RQ6gNTyuj0koe2jJVwul07wBssDDVhpaSk73oSi6KRJk4axPYMCw7Dp06czAQ4AQH5+flNTEwxwjBY8Ho9+Ts6uXtwbdpUoBEH0er3RaBQIBCKRqPucTaFQKBaLAQAajYbdHcUwTCqV9hYttbGxgYHUUQ1eURAEDQUY4IDGCBzHORwOnQ2bxnxxMhoaGjIyMtjRDRzHx48fv3z5cjr1BgBALpcHBQXZ2NgwRS48PT0H1rXokiPQaDRmZ2czAQ5HR8d169YpFIrCwkIOhzNhwoRHHnlEp9OdPn36t99+o8t8JiQkPProo7a2tn3EOIqKin766adr166RJBkaGrp69Wo6WGO1Wi9cuLB3796SkhIejzdx4sSNGzcKBILTp0///vvvDQ0NCoVizpw5ixYtGli1i4aGhj/++OPMmTMajcbd3f3RRx+dPn36AO4MjEZjSkrKkSNHampqFApFfHz8unXr+Hz+AJr0gMvLy9u7dy8998pgMCQnJ/v6+m7ZsqXHjY8dO/bjjz/S94s1NTX79u3bsGFDYmJiQ0ODzuroEPKSjd/jCHYrPEFaLbqWK53FX0id2hHyDnei7e3tX3/99YIFC/z8/Abv9T1AKIrqEuCQy+VjIBkniqJhYWEymYzJLVJaWlpfX98lCyA0YkkkEjrRIzOXrQ/l5eXV1dU8Hs/X19fe3p4kSZIkBQJB974o+O83OADAYrEwMzcBAAiCCASC3k4B03KPdvfniuoSGYFXFASNeTDAAY0FKIp6eXnFxcWdPn2a/iYLDg6OiopijwVQq9WXL1+ur69n7+jt7b1169YJEyYwt9d0VgL21yFBEOzF/pPJZOyk3yiKyuVy9gZRUVHu7u4NDQ0cDsfLy4vL5ZaWln722Wc3btygNygpKfHx8Zk9e3ZvpdcJgvjhhx9+/fVXehjIzZs3tVrtxx9/LBaLq6qqdu3adezYMTroc/XqVXt7+zlz5nz00Uf5+fn07sXFxa6urjNnzrzbwRdms/ncuXNfffVVY2MjACArK6u6ujoqKqr74Jc7ysnJ+e6777Kysuib2pycHKVSOWfOnLs9DlRdXc0uPUuSJHMhdZeZmcm+qpubm41G4+rVq638oLT8cYhiOore+uyQVpOmPq0p52Nd0wVDPac/j9o6OjoqKythgGNg1Gp1VVUVk4ADABAaGiqRSIaxSYOCHhweEhJy4cIFeo1arS4qKpo2bdoYeHUPAoVCQXcOq6qqCILo+4sjMzOzsLCQrkYBAEBRFEVRk8nEjl8wCIKgk03iOM7uryII0mP3lQbjYqPd/bmi2I+I4BUFQQ+CXj/kEDSKIAji7Oz8+uuvv/jiiwsWLFi/fv3bb78dHBxMf1dRFNXa2rp58+ZvvvmG7pAzey1btmz8+PHs8IFWqy0rK2OPvKirq2NPfum/+Pj4CRMmMAf39vZeunRpl23s7OxCQ0MDAgJ4PB49o4Sd37S1tTUnJ6fLhBq2lpaWrKwsOroBADCbzbm5uTU1NQCAsrKyoqIiZkiLxWI5ePBgaWlpQUEBs3tNTU1+fr7BYLjbl6bVavPy8th/zOvXr1dUVNztcQAAubm5VVVVzA2KWq0+c+bMAI4DMXeKNPpD0dvGbm5u7EWxWCyRyFpN3lrpar5zIooLwX/vCEnCoK45Xn/1bW1DOkkY1Go1fdfYN3oK9EBfyoOurq6uoaGBHYGaOnXqMLZnEAkEgi7JRLKzszs6OoarPdBd4fF4bm5uHA6nvb29pKSkjy1NJlNVVRUAQCAQ0MlxBQIBn883GAw6na57j9RgMGi1WgCARCKBtSoeHPCKgiBoKMDPPDRGcLnc8PBwLy8vrVbL5/PlcjkTWbBarTt37jx8+DDT20cQRKlULlmyJCkpqcvgCDrSz+5aUBRFx/vpeq5cLref5SFcXV3fe++9iRMnFhYWOjs7P/TQQ4GBgX1sjyAIj8frcvA+it3Sr7r7QehX1D31N5fL5fF4XUajcDicPp5m9AZF0S53DBRFDWxeSfd6H70NV4H6NnHixGnTptXV1dEjLFxdXdetW9d9M5Ik09PTL168yEzp4vF4U6bG4nZxu08LS+pwwnrr7SAJo6ryYP21d03qEkD18JQM/Dc5LnsNgiCPPPKIUqkczJf3IKmpqWloaGCvGUsBjvHjx2MYZrVa6TV0gMPNzQ2W3Rn5EAQJDg7OycnRaDTp6emurq69Db3JzMw0GAw4jru4uNDD/hUKhVQqValURUVFbm5u7Gis1WptbGxsbGzEcdzW1hamYXpwDMoVVVhY6OrqCq8oCIIYMMABjR0YhikUCoVC0WU9QRAnTpxgp+egKGrjxo2LFy8WCoUIglit1hMnTtCTOOLj452dnfl8PjMsAsfxL7/8UigUlpWVtbW1BQYGPvPMM0qlMjU1taSkRKlULlu2rMd5mwiC+Pj4PPnkkwaDQaPRlJeX5+TkBAYG9jb/E0EQFxcXeqINvcbFxSU6OrqPwIFcLp8yZUpRURE9CoPL5UZERNAP54OCggICAgoLC5nO5+rVq5VKZXh4ODNzwdPTMyQkpI/5qL2RSCRhYWHOzs5MN2zy5MldBgX0U3R0tIeHBzP/lsfjLVy4cADHgWQy2ZYtW2JiYrKzs21sbObNm9djGbwTJ0787W9/q6mpsVgs9CX67PMbxS7zjt3wqG3DSfJWJ5MiibaSnzoLPhhnCyo6e45u8Hi8+Pj4sLCw4uJiDMPEYrFIJIqIiJg6dSqczDxgNTU17OFRYrE4JCRkGNsziFAUdXFxUSqVxcXF9JrGxsaysrKgoCAY2RwVHB0dIyMjz58/39TUdOTIkQULFjDJiRkVFRUXL14EAAgEgsjISDp05eDg4OTkVFdXd/PmTRcXl4iICObJQV1dHT0U0cvL6x4rTFutVrryKIqifD4fRs1GPnhFQRA06GCAAxpBrFZrXV1dbW2tu7u7s7PzYE2GRBCkS/weRVGFQkFn2AYAvP/++19//bXVakUQ5ODBgzwej4luAAAIgkhOTgYAUBRF16OtqamxWq0lJSUkSSIIcuDAgd9//73HMZB0OqvLly9v3LhRpVJxOJy4uLi33367x9oWCIK4ubm9++67bm5umZmZbm5uTz31VFRUVN/zRTdt2iQWi/fu3UsQxKJFi1588UX6xTo6Or7++utisTg1NVUqlT799NPLli1DEGTbtm2ffPJJdna2p6fnc889Fx0dPYAvbBRFZ8+ebbFYvv/++4aGhilTpmzatGlgHdrAwMB33nnniy++yMzMdHV1ff311ydOnDiA40AIgigUivnz5z/00EMIgnSZeMz47bffKioq6OfnFEUZzVSjKfTGFa92LQrAbds3Zr/fkPW/XA7Qob2mVhEIBAsWLFi6dCkdR6PPiGFY94E5UD9ptdrq6mqNRsOsiYyMHDP1aOirNDIykglwkCR55cqVWbNmDSCDD3T/YRgWGxvb0NBQUlJSUlKya9euCRMm+Pv7y2Qyi8WiUqlycnKuX79uMBhQFI2OjmamqnE4nIiIiLq6urq6upSUlLKyMk9PTz6fX1NTU1RUpFarhUJhWFiYvb39vfzraGpqOn78eENDg729/dq1a2HUbOS74xV148aN7OxseEXdTykpKXe1va+vL0y5BY0oMMABjQgURXV2dv7www9ffPGFWq0WicSvvvrKunXrRCLRvXeTcBx/7LHHsrKymEHRvr6+TOmQhoaGzz77jJm4kZWV1f2M7BH4JEnevHmTDnbQa86fP3/06NFFixb1eHa1Wv3iiy82NTUBAEwm06lTp9zd3d9+++0eAyIoivr7+//zn//s/6uTSqWbN2/evHlzl/X0w/lt27Z1WR8eHr5r167+H79HCIKIRKIVK1asWLHiHg9F37JER0ff43EgAACCIN2nJrFZLJbW1lbmg4DiQpNo5rnKKVaKvQtFEsbaK5ta8r4EAJjNCLucRxd8Pj8sLOwBuee7P5qamug0OozJkyePpWiRXC6PiIhgF4vNyMjQ6XRSqXQsvcwxjMvlJiUlHT58OC8vr62t7cSJEydOnOgyuxPDsClTpsTGxjLvKYIg48aNS0xMPH78eHNzc35+fl5eHv0rFEUlEklMTAyTOWvAKIoiCMJisfQnVRA0QsAraqT59NNP72r7xx9/HAY4oBEFBjigEYGiqKtXr37zzTdqtRrn2xO4zWff7A+fODs0OBDHEStAKAQQVgRFKAQBd3sPjGHY/Pnzy8vLDx48SBCEo6PjK6+8wgwTqKio6JKWgsvlUhRlNpt7O2D3dFalpaW9bVxcXMxOWWo2m2tra9va2hwdHe/uZUDQgFAUZbVajUYjgiB8Pj8wMPDGjRtGoxHjyu0Dn3Oe8I6VYo0OoEiJwFx0+oWW/N3M7vTo3B4z1fedkR4agB4DHMPVmKEgEAjoKo8tLS30moKCgsbGxj5y4kIjDY7jS5YsCQkJycjIaG5uZmqN0WPHnJycJk2a1GMWHg8Pj8cee+zmzZt0Mm+CICQSibu7e1BQkKOjY5cIl0wm4/F4PU6ilEgkCoWi+7BBDMPoX3Wf5gCNZPCKGlGefPLJu9o+LCxsaBoCQQMEAxzQiGCxWOrq6ugil3LPpc7j/4pxRF+eotxyhTZSylGB2itQAYdrIyZFfIqLUxwccHCKg1Fc+gccYH12sqRS6datW1977TW9Xi+TydgRfS8vL5lM1tnZSS9yudz4+HgURa9evWoymTQaDfO4uzccDicoKKi339JfqEylEhRFRSJRHwPO6QmfGIZxOBz4PBO6R/TYqIyMjKysLA6HEx0dvWrVqqqqqpzCRr77k46hryHorc8CRVrM6uLJDgV6cXETQpH/jfuJxWK5XN7Y2MhOZAMAQBDEw8NjYLlXoB5RFNXY2FhbW8usEYlEwcHBw9ikoeDo6BgcHJyWlkYvWq3W8+fPh4aGwlyAowiKon5+fkqlUq1Wt7W1GQwGiqKEQqGdnZ1UKu0j7ikUCvs5aq/HNMm05cuX97jeycnpkUce6U/7oZEGXlEjx5o1a4a7CRB0T2CAAxoRUBQVCAT0U2Kcb4vhQowr6zSBzir2VhIEAD6XkopIhZiUiSiZiFSISbmIlIlIEZ/icwGPQ/E4FJ9D8bgUjwN4HApDb4344PP5XRJ2WiwWtVodGRmZmZlJkqRQKBw/fvxzzz3n6Oh49OjR6urqqqqqkpISjUYjFotlMpnZbG5vb6cDMYypU6dOmzatt5fm6emZmJiYnJys1+tRFPX29p46dWqPjwIoiuro6MjKyqqqqhKJRKGhoUqlcmClSSCIptfrDx069MEHH7S2toL/VvZ5ccun3ydbG8xR7C1Jq0nfnNFw/b0fki9PGB/ODq7J5XJvb+/29nZ2gEMikQQFBb300ksDSFIL9cZkMtXX17P/wwQG5Aq3AAAAIABJREFUBo69dK0ODg7sAAcAID09/Zlnnhm+FkED1FtubwgaGHhFjQRM3vfeIAhiY2PT2tqq0WikUqmDg8P9aRgE9RMMcEAjAoZhIpEIwzA6wIHgPd/QUwAYzIjBjDV1dJlUSXFxIBOREgElEZIyISURkhIBRQc+BFxKyKcEXErAowQ8SsijBFwKx4DVSqSkpOzZs6eiokIoFIrF4sWLFy9cuNDNzY0eJGk2mwMDAyMiIkQikaOjo6urq1qtTklJ2bt3L3NiFEUff/xxkUjU20vjcDh/+ctfXFxcKisrBQLB1KlT586d2+OzCL1e/5///Oerr75qamricrlTp0594403IiIiBivZKvQAam5u/uOPP+joBgCgtq7+96NFdqELmyy33T5aLVptfXpjzj91TRcp0tLQ0MDj8TAMMxqNtra2Dg4ODQ0NOp2OvUtcXNyWLVsCAgLu34t5AKhUqi6T5iIjI8fefwCZTObv7y+VStVqNb3m+vXrra2tcDQQBEHQsNu5c2ffG3A4nOeee+7UqVMZGRkxMTFJSUn3p2EQ1E8wwAGNCBaLhX4+jGACjCtH0LvNWYiYCdDSibV0dv0FF6dEfFIsoMR8SsinxHxKLKBEfFLMpyir+offysqKORajo9XcyaV4XsqAkJCQU6dOvf/++wUFBSRJ0vk7Pv/8c/oxNZ1o6sqVK1VVt8aWHDlyxGKxLFmypLd+iIuLy5YtWzo7O3Ecl0gkPU48oSiqra3tu+++o9ORms3mc+fOTZ482cfHBxYXgAaMHnNE/4ygHMm4WTXkwsZq6W2ZbEi9sfFkfdYH+tZrgCIBAKWlpQKBQCqVPvbYY01NTTdv3mRqXjASEhJgdGPQtbe3l5eXs9eMyQAHhmEeHh5eXl5MyWqNRnPp0iUY4IAgCBp2Xb6GuuNyuVarta2traqqKjAw8P60CoL6DwY4oBEBRVH6iTGFcczaakPbdYxnK5Q6WylOl9KVd8tMIGYt1qHtup6DUyiFEg7PjpN1Ws1q0qJBKMOJ/HHqo8Lsq/JWZLrUI8BqaieMbafSbxQVV0aEBwIAOByOj4+Pn58fE+AgSfLgwYPXr193cHDoY6IKhmE2NjZ9N9VgMNTX1zOLJEk2NDQYjUYY4IAGTCwW+/n5FRQUoLhA5r7IIfRlTBYFkFv/+Xk44SmrqK1JLm7LoqMbNIPB0N7e3tbWVlRU1D26wePxYDXfodDR0VFRUcEs8vn8gICAMZnG1cPDw8/PjwlwAACOHz++cuXKYWwSBEEQBAB4/vnn+94ARVE+n5+QkBAcHOzq6np/WgVB/QcDHNCIgON4YGDgpEmTLl3OaCve3VlzfNKUuKdWb+Tw5SotqjVxNQa8pYNQaRGVDlXpEKMJoe4t8GEhEAAEHLEnR3xrZZMVHLlCkpY4h/BIktCRhIEkdCSh/+6sj0exWC6ipEKiuhytUXuI7CdaDM2EoYW06gEAtbW1KSkp06ZNoyhKr9e3tbWJxWKhUHhXPROBQODi4sIUUKBLoPWY4ICiqIqKiosXL6pUqqCgoKlTp8JUHaOOwWAoLy/ncrmurq4De/vo+iZdHu8bjcbKykqr1UoncFEoFA899FBhSXUHFWUX/BJfHoigrH/7pN5Q/VtmxY+6jlKJREwQBHseisFg+P3337sXT0FRdM2aNe7u7gNo82iEouighxhQFKUL0LCPTBBEc3MzPYaL5uHhYW9vf39GcNznMIqTk1NAQIBAIGASMP/55586nU6hUIyE0jz0G0TXXe5SZqvHLe9bwyAIgoZaREREfzYLDg4eezmwobEBBjigEQFBEF9f37feeuvo0aPl5eWenp6LFs0KC+NgmNlMAAxHEAxta9eZCWAmgIVAtEZEpUVPnrl65vxNlGuHC504AieO0AnjyhDknu6MrSQKMDFXJGavLG2hytsAFwMcnDQZQ3GvNz3cjZTVRFqNVlOHxdBkNTbXE85ns7GmuvwTR36uqbgh5CNPPvHE4sWLcbyvT1lBQcGhQ4dqa2v9/f2XLFmyYcOGjz76qKOjA0XRuLi4WbNm9ZjdIycnZ/v27ZmZmWazWSaTrV279umnn+Zw7nZeDzRsCgsLX3vttYqKCi6XGxsbu3btWk9Pz7s6wtmzZ3/66af29vbw8PBVq1bRY0TLy8s///zzrKwsq9Xq7e396quv5uTk/PTrH4RsnqPneo7InV0zBZBGa80XRZf+ZVDXAQBwHO/ekese3cAw7KWXXnr88cf7qAQ0xkil0kH/cNF9eKFQyP6bq1SqmpoagiCYNREREXQFgcE9exd0NOH+F0GMiIhwc3NjxgfRKZbd3Ny6/FmGC/1nkUgkd9wM/u+FIGgsyczM7HsDFEXHjx9/fxoDQQMAAxzQSMHn8yMjI/39/c1mM5fLpXOOAgD4XMDnUzwehVO3yrWSJLCS4PqZ9KbrX1gICkE5CIojKAfjSDgiF67IlSMcN37KXAfXUJWe29qJ6Iz3+AgUIUlgJIHRggEg40lvzRmhSCtFERRJtOLIVyk8izlSK/Qk/Iydls7v0wz5GpKHtRo6q2QCY1PtzfqqHH8fl2XLlvn5+QEAcnNzt27dmpOTYzab+Xz+xYsXt23bFhUVVVBQQKfquHr1anV19YwZM8RiMfOQUKfTnT179uTJk2azGQDQ0dGxffv2pKQkW1vbe3uN4MKFC4WFhX5+ftOnT7/HQ0F9e+GFF86dO0dXIK6oqJBKpRs2bOh/OZKsrKyNGze2t7cTBJGVldXY2Pjmm286Ozt/8803Bw4coEdhlJaWlpeXd6gJxGGZQ+BLON+O/ZyZtOjVN7fU5P5kNv5f3hp2v7o3CII888wza9eudXR0fHCeWuv1+kHvwWIYxufzTSYT+8/e3Nycl5fH3szf358eFDa4Z++Cz+cjCMKMpLhvPDw8PDw82BOg9u3bt2jRoi5/lgFra2vLyMgoKCgAAAQHB8fGxvaRDboLBEHoEJ7RaOx7S4PBMCithSAIGiHef//9vjfgcrl79uy5P42BoAGAAQ5oBMFxvJ9PEVEUoCgIC/EFVq3VdNsNqKH9JkAQBKBBs4mnVji9/NIrF06eQnGRzN4/Yf5jUZPn/3mlpKxaiwlc+TIvEhXfY44PBMUQgAGMRwKg1gMAhJhAiPIpAAAByAslCAIcKUqJAIqi5pD2RH2b+uouXYA38BrHzzjfUN46juRqSXOlRqPJysrKyMhYtGiRv7//rl27Pv/8c5VKhSBIaGjonj175HI5fUaNRlNTU0NHN2gdHR1lZWX3GOB4/fXX//Of/5AkyeVyExIS3nvvPScnp3s5INSb5ubm9PR0ZnCERqPJy8trbGz08vLq5xH27NnDVHEzGAzXrl27fv06RVEFBQXMHBOCIErKG5yj/p998EYE5bLjERZDc3nqStyQy0Q3+sPLy+vpp59++OGHbWxsHpzoBgDAbDYP+oACHMe5XK7FYmFX3m1vby8sLGRv5u/vj6Io+8M+FLhc7n04S3cuLi5eXl44jjMBghMnThgMBqvVeo+N0ev1KSkp//rXvyorK+kPGoqinp6e77333owZM/pzBARBcBxHEOSOLTGbzd0HOkEQBI1ekydP7rLGaDQ2NDTQw04XLlwoFot73BGCRggY4IBGCjqhAEEQJEmiKIrj+B3nNicmJq5cuXLPnj0URdHzpU0m0/9n783jo6jS/f9TVb1v6e4k3dl3sjRZCISwJhAg7IJsCoIiKv4Y3K5+Fa+O3vGqV0edGXVER2d0dNwGcWHYBQJhCQRCSAKB7Pue7nR6S++1/P44M2XRCUlYE+S8X758pU9XV52uaqrO+Zzn+TwA0IABYolwXNrYjz/686GDeyivl/L29bR0H/mxqvz4e7A8CtwDzpMLZKECebRAFiGUR0aMmRSnyzKYcZsTo2iMIimKpgHAAMAAhgGAYxgYjiDyn24TDAMYAADAGQAABjBCiBFSOwDnGsC5BgDAfWE598GPkG4z5Wj7oQxvJ+T23u6D+VYHFsPwWyiPpaTs0sd//fv/+3/PYABgGBCLJYGBgRiGsZMuPp9/nYYIx48f/+c//+l2uwEAXq/32LFjP/zww2OPPXZHzWNvGf3DAa7W5YFr0wAAcDgcdrvdZyc4TxY2+U8BiQ9xt2QY2mNrbMx/wN5dGBgY0H/PPB6Poiif+Tyfz583b94LL7wAI48QNwOGYSwWS319PdsSFBSk1Wp/fSVUWHg8XkpKilarbW9vhy1Wq/XIkSMzZsy45n3C07h169atW7fCCCmW6urqe++99+233163bt2v+KwiEAjEdbJly5YB2+vr6997772ysrK33377FncJgbgqkMCBGC04nc5Dhw59/PHH1dXV8fHxjz/++Jw5c4RC4SBzbAzD/vjHP95zzz21tbVarbanp+cvf/mL0WgUi8UPPPBARkbGu+++yw0e7unp6e3t5a620aTNZa5ymf+9apoWsPBPj6YCAJxuzGjDvt5+aPtP+V5MDdNeJMoobcgYgiekaIyiAUUDisJIGpAkA67P+AMAwBMqeUJljxfsPg0ASOHF/yExHgAASLfZ62g/2eUS/EsW6Ef7K2h/BT80LmdM8rnmxnqGIXkEWLlimUTu7yWB02GzWi00TUskEj8/v+HH1XNFHwCA1Wpta2uDstF1fi9Ef1Qq1YIFCw4ePAhX75VKZWpqqlarHf4esrKyDh06BD+OYVh4eHhUVFRISEhKSkp5ebnV1seXhkVm/dUvfB73UzTlthvOthU+7TCUAMAMmJLQP9heLBbn5ua++uqroaGhV/1VEcPG4/HU1dVBkRESHx8/pAHE7c64ceNCQ0NZgYOiqN27d19PilxfX9/777+/devWAd+lafrFF18Ui8XLly8f3B0JgUAgED7ExsZu2bJl06ZNX3755ZCVVhCIEQQ94BGjAoZhysrK3nzzTbiAee7cud/+9rfR0dE6nW7Iz06aNGnSpEkAAIqicnJy2traAgICQkND+Xy+QCDgbjm4OT+Px2OD7sRCJkzI3DM/uvDAn0tLS51Op0QiyczMfOE3/xcYkthrw3ttuMmG99rwzh7vwfxzXkaCEyKMEOKEUCiSCyVyBvBIiqBh5MZ1AIUPLwAHS7jNC1VT5/hlGBi3XqMiIlIjfz7HV0rI4tNn//XjV3020+TM8evW3pMyNkEkwPk8hs8DOIxBuQIRERF8Pp+NlpdKpRqNZsQLGfyK2bp167PPPltdXS0QCGbNmrVy5cqrKqSydu3as2fPlpSUeL3egICAe+65Z+LEiXw+f9OmTRSN7cuvk419Vaa5LMSU8vbZ2g93nPtfp7EMAAYAYLfbw8PD2ao9A6JSqVauXPnII48gdeNm43a7KyoquC1jxoz51QscsbGxMTExpaWl8OZDUdSxY8dMJtO1xT+73e6vvvrqo48+GmQbj8fz+9//Pjo6OiMjAwm4CAQCcVWEh4drNJqCggIkcCBGM0jgQIwKvF5vU1MTNzy7o6OjvLw8ISFh+OtsBEEEBQVxnSMWLVp0/vz5vr4+AACGYWFhYaGhoefOnYPLpHw+PywsDJYtwHE8NjZ29uzZ3B3GxMS89tpr3333XUtLS2Rk5IoVK1KT4wGgg9W/BDvU1dV9/MJdTjfFF2t5okCeWKNLmz49Z2lnj+tSTZfNAQielMFFQrFCKPZjMCHARBTg+3giXD0YyQgBPwzww7q9YP+5f7cyzCq/iYukzu5ap+GTvaL0Zr7WX+AnpVVyRiqihXxGyAciPiPgMyIBI+QDIZ8hcIBhYMqUKTNnziwoKLDZbFKpdNq0adcTJY4YksjIyA8//LCzs5PH411DHVCxWPznP/+5sLDQbDbHxcUlJSXBPQRoQu9+4A1joLDZcJlcwpA2W+vu9nNvukwX2UYcx1NTU2GoDmzh8XhCodDlcsHYfoIgli1b9sYbb1zvt0UMAx+BA8OwuLi4X32eM5/Pnzhx4pEjR1hPmZ6enoKCgvnz51/trhiGOXLkyFtvvcUNRpNKpTExMU6ns7m5mRVwu7q6Pvroo3feeScgYIAsLQQCgUBcCYvF4na7ucGGCMQoBAkciFEEQRDcrOlhRhAwDENR1IA6yPr163/++efjx48DAMRi8bx585YsWfLtt99WVlbiOK7T6WbOnFlUVGS1WmmajoiImDhxIqzhQtM0vIknJCS8/vrrNE1faQoKo0IYyuHpa/H0tQAAAsfxUjQR1cd/qMvPtztJgTjAXxtz17pNCnU4g8utDvxsaU1zWy/Ol/MEirDIeJHU3+XBaEzsIXke8vocTzGM4EsJfoxQEWMB4CinIIOQz8jFtELKKCS0XMwoJLRCwsgltFTESISMWBi4+pE3lcE/moztsVHBSxfPSUlOup6eIIaEx+OFhYVd88eFQqGPXaLdhZ2pEmw/Lm7pIbhxQ34SWuQ811L1HlfdAABQFLV//36u3YZUKp03b55er29sbOTz+ampqZs2bbrmHiKGD8Mwdru9urqabZHJZOHh4VcV13ObMnnyZI1Gwwocdrv90KFDubm5V6v61dTUvPHGG9yKM3K5fO7cuRs2bDCbze+9915paSl8vni93qKior17995///0oTg2BQCB8gMWn+uNyuc6dO6fX6ydOnHiLu4RAXBVI4ECMCvh8fmJiYkpKSllZGWxJTk5OTU0dcozb3Nycl5en1+s1Gs3UqVMTExO5kRENDQ1cT4G+vj6tVvviiy82NDTgOB4fH69UKpcsWVJaWrpjx45Lly79/ve/z8rKmjJlSkVFRUFBgdVqjYiIWLZsWVxc3JU6EBYWNmvWrF27dsGXgYGBkZGRhw4d+vnnn6HC7fS2kBLPo2vGq1QqAIDFYomT6/PyjlrsdHhU0rRspZ+ab3fhNEa7SH6fE7O7MLsT63Phff/+A7O7cLcXXGeqi9uLub1Ej9W3XcBjpGJGJqKloiR54m+1Qkrlx7/YC2oK3FIRIxXTMhEjFTEyESOTMBIhLbzB5TIRNwaLHTteLvxXobjDiDMM+1NhVDJmUaaL7G4t3dXW/1M+1R9Ikly0aFFYWFhDQ4NQKBw/fvxVOYMgrhmGYdra2np6etiWiIgIf3//OyGHIjo6OjExsbq6GkZYuN3usrKylpaW4RcVAgDYbLaPPvqotraWbYEK4JNPPpmUlMQwjNvt/u1vf9vV1QXfNRqN+/btmzlzZmRk5I39OggEAnG78/HHH/dvhDXLW1pa1Gr1kiVLbn2vEIjhgwQOxKgAw7D4+Phnn3123759nZ2dwcHBixYtioqKGnx8bzQa33zzzby8PIvF4ufnN2/evCeffDIhIYHdYN++fWfPnoV/OxyOEydOZGVlrVy5kjttc7lc77zzzpEjRyiKwjDs7NmzEyZMqK6urqiooChKKBRWVVV99NFHQqFwwD4IhcLnnnsuPDy8oqJCLBZPnToVx/F//etf3Pi9rq6u9vZ2KHD4+fndtXjxxIwMm82mVCoDAgL+Y6RKMgxJ0cDpxhxuzOHGnB7M4cb+/dKFWR241YHZHLjVidkcuM2BWR2Yy4tdp/DhITGPDTPZfJcx+QQhFjJiISMRMmIBIxEyEhEjFjAyEa2QMnIxLZcwCvh/CaOQ0HzeYB4fiJuK0YodKhHtLxZ1m3DO74HxV9CrspwzU93N9SFxcXGdnZ2D74cgCIFAkJqampqaerP7jOBC0/SFCxe40TRRUVFqtXoEu3TL4PP5OTk5hw8fNplMsKWrq6ugoOCqBI59+/YdPHiQDQDEMEyn0z3yyCNQ8sYwLDc3t6Cg4Msvv4TbUBR16dKlI0eOPPjgg3eCioRAIBDD50pPn4CAgNTU1JSUlIyMjFvcJQTiqkACB2K0IJPJcnJyUlJSrFarQqEIDAwcsgjIyZMn9+/fD2OSLRbLkSNHxo0bxxU42tvbuWvUDofDaDT67KSurg6qGwAAhmGampra29spioItbrd7//79dXV1Y8eOvVI3EhMTn3rqqe7ubj6fL5fLv/nmG7YoAITP5wcGBrIvhUKhWq0+d+5cXl6ew+FITU1dv369v78/hgEeAeQSRi5hfA5BUcDlBW4v7vYAlxdzezG3F3N5gN2FW+yYxY6b7bilD+ux0h16l5MU0UB0ncKHl8K8Dszq8GlmCByIBAxr5yEUMCI+IxQAuYhWSGk/KaOU0UoprZQxSimtkNIi/q9N+Dh58uS+ffucTmdKSsrixYu5V3aYNDY2/vTTTw0NDREREQsXLkxMTLzmzjAM6LHiuwpFeaUiU99lKpW/gn54vn1yglfA8zY3N7e0tAy5twkTJlxP1gzimqFpmg1eg0RFRUFJ9E5gxowZAQEBrMBhMplOnjy5fPlyqVQ6nI/X1tZ+++23vb29bItGo1m3bl1GRgabgSIWizdu3Lhv3z62xHJPT8/Jkydzc3PRbx6BQCC4bNy48UpvicViPz8/lNyHGOUggQMxihAIBCEhISEhIcPcvr6+nvWNAwDYbLaOjg7uBjqdjuvroVQqIyIifHbS2trKNf5gGMbj8XA38Hq9Vmu/1I7LUalUcDbidDoxDOOuxAIAli1bxnWzoyjq559/fvfddxsbG0mSLCgo6Ojo+MMf/jDI/gkCSAkgFdE+7RQNvCTwkpiHxLwkcHsZp5uiaNrl9Zj78H9Xe+nDem1Erw0z9eF213U+kzCKBnYXZnf16yHO8AnA5zF8HiPgAfh/mP+iktFqGa1W0CoZrZbTKhmtkjESka+Ic1tw4sSJF154oaWlhaKoQ4cONTU1Pfvss1dV6qK7u/uJJ54oLy93OBwSieTSpUv//d//PWbMmGvoDFQ3/pkvPn5R2Oe87MpSjhaq52/++DyJKNFotJw7d27waikAgMTExPXr11/VsjniRkHT9Pnz59mXAoEgIiJCoVCMYJduJYGBgdOnT29oaGA9Mqqrqy9cuDBlypQhP+v1erdt21ZeXs5q2QKBIDs7e8mSJT5VtGJjY1etWsVWkKUo6sKFCyUlJUjgQCAQCC6Dj8OLi4tbWlqWL19+y/qDQFwtSOBA3MbExcVxVWSZTBYcHMzdYNWqVWfPnv3xxx8BAH5+fnfffXd2drbPTsRi8eBHUalU3KiQwREKhfHx8dzqm6Ghoc899xzXTKSnp6ewsLCurg7qIBaL5bvvvnvppZeUSuUwj8JC4IAQAJGAgYU/AQAA4AzDMIyXogFFA4rGSOqXP1xurK7VtnN/YVWdUSiPCI5Mw4XaXhvP7sKY64v4oGiMooHL67sTDGMIHPBwQBAMgQMCBzyC4RFAKqID/OgABROgoPwVdICC1qqoIDWNj+5wj6+++qq2thZOpbq6uo4fPz537txp06YNfw8///zz2bNnYQaTxWIpLCw8duzYNQgcDAMMFvwve6Tn6gSey0+73VDcfPwR4Kj/f/W7t27d6na7z5w542O3wUWj0Tz00EMwdetKqViIm0pPT09zczP7UqPRBAUF3TlLZDiOL1u27Ntvv2W15qampoKCgkmTJg15EgoKCvLy8mw2G9ui1Woff/xxPz+//kfZuHHjZ5995nQ6YUtLS0txcXFOTs6vvhwvAoFA3ChOnz6dn5+PBA7EaAYJHIjbmOzsbLlczrpdhISEpKenczeQy+Xvv//+5s2bW1tbx4wZExUV1T/tJTU1VSgUXqnkFdzD8GPFcRyfMWPGli1btm7d2tTUlJ6e/tJLL4WHh3O3cTqdVquVG+XhcrmMRuM1CBwsZWVlf/nLXwwGw9SpU9evXx8YGIjjgA8AR/hgGAZYLJaD37/x4zff0DQDAKYNCn7rrbdmzJjp9BA9VlxvJvQWwmQXdpvwDgNtsOA2J8ZxrLwWGAYjKUBSAFw2CWcAwOs7AQYAhv37v7ER5P8+YBnlJqaNjY1cpcBms7HVH4ZJU1MTN2LIZrOxMfMDwjBMY2Pj119/XVRUFB4e/uijj6akpPB4vF4b9vvv5JWtPJ8LZG3Lay74/zzWRgCY2tra7du3x8bG+qQ/cFGr1Y8//vgjjzzC4/GQGcFIwRb4gISEhGg0mjvqcmRmZiYkJFy4cAG+7OvrO3fuXH19/eDaX29v744dO7jVZ3g83sMPP+zjNs0SHBy8fPnyb775Br6kKKqkpKSmpmbChAk37qsgEAjE7c3KlSsHeddms3k8npUrVxIEodVqFy5cmJOTg1ZHEKMKJHAgbmP27dvHXbhrbW09ffo0t3gVhmFCoXBw00S1Wv3222+/+OKLHo+HYRhu1RUAwFNPPTVnzpyrmmlIpdLVq1ffc889UqkUx3GHw+GTsRIQEBAREeFTE/frr79++eWXfZYraZomSZJhGIZhMAwjCIIgiP6dKS4uXrlypd1uBwCcOnWqvLz8T3/6k7+/f7+uMRaLefv2baT332pOZ3vTmcLjkyaO81er/RVUQhiFYZhEguM4Dk+sw40ZLLjBjHebiW4TbjDjeguhN+M2B+4lKZKkGIBhGAYABjAMA/iw/TYwAADDAAb8osDIJfTon9DpdLry8nJu0pOPejUkSUlJPB6P/ZkNuYempqbXX3999+7dAIAzZ84UFBR89912WcDY//nSr8t0WY0hHGP62na1FjztsTbCFpIka2trMQzj/tIgGIY99NBDiYmJU6dOjY+Pv6qvcEOAP+NbP4cfnaoB64UMCQsLu9Pq1xAE8eCDDz7zzDNsS3l5+enTp+Pi4q50yWiaPnDgQH5+PvfnnZiYuHHjxivFfWAYtmHDhm+//Za9J5eXl1dWVqanp9858TI3BPistFqtvb29NE0rlUqlUsnn86Gl67XtkKIoj8cDn9o+lwNeL5qmnU6nyWRyuVxisdjf318gEOA4PvgRGYbxer0kSQoEggHLySNGBIZh4AU1Go12u10ikWg0Gnjpr+0nRJKk2+3m8/k+uWkDQtO01+ulaVogEFypWh8cetE0bbFYTCYTwzCBgYEymWzAYdivjL6+vkHehQOYvr4+hmGMRqPRaBQeYuDNAAAgAElEQVSLxTNmzLhVvUMghgbd6xG3MR0dHUN6iA6H1atXT5gwoaSkpL29/fvvv29sbITDKbVaPXXq1CFL1Q4IjuNX+qBMJlu6dOm5c+dOnTrFNn766acrV67kWpm6XK7Tp0//+OOP1dXVTqczICAgKytrzZo1QUFBPg/XL774gg26piiqsrKysLBw8eLF/Q9ttVpdrsv8MywWi4/nCBeJkInUUJEaCoBfvE4YBrg84Kc9J/7w/lcOUi6QhvClYQJpWEjkOLkyDKbDwAQZksJoGpA0YBgwpOlpgB99nUMGHMd5PN6QgTAEQYjF4mtbbXj55ZfLy8tbWlpomvb391+5cmVOTs5V/ULWr19/8ODBgoICj8cjEonmzZu3Zs0anz5D2xeKosRicVdX19GjR9m3uvWmHw+1VDqm9PZddlCxkJkY03v43F9c/1E3AAA8Hk8qlfoUtMdxXCqVZmRkfPDBB0P6+N484G9YJpP5yH83Gzg8vZVHHBKGYYqLi9mXGIaFhoZeg3nt7c7y5cvffPNNg8EAX+r1+oKCgpycnAE9MhiGqays3LlzJ1v5FQAgEolee+21wac3iYmJGRkZ3OpaJSUls2fP9klvRAwCSZLt7e2HDx9mrYtxHA8ODp48eXJ8fLxAILiG6R9JksXFxSdOnIA11LhFHKCY0tHRUVxcXFtbyz7ChEKhTqebNm2aWq2+kj7FMIzL5YJ+Sbm5uUlJSVf/dRE3HpqmzWZzcXFxWVkZ9IkHAAiFwvT09MmTJ/v5+V3tT4hhmNOnTx85cmT27NlDJo0yDNPb23vo0CGn05mbmzvgGgPUxRobG4uKipqbm9k1iaCgoFmzZkVHR4/g0/MWsHfv3kHefffdd/Py8vbu3etyufbt2/f555/7OOsjECMOEjgQI8kgKoDPZjB+wac9NTVVLBazPqNqtTo2NvYaZi8EQeh0Op1OZ7fbo6KivvzyS6PRKJVK165dm5SU1NXV5XA4pFKpVqu9qkcajuMMwxAE0X8Kl5CQEBUVxRU4KIpqbm7mRpocO3bsd7/7XX19Pdty5syZqqqq9957zydj3Gw2c196PB673T7geQgKCkpKSrp06RJ8KRaLdTqdn58fuzGGYVc621xkPJAQKQ6WtbHzBIFAsPnNN9fe/5DRgpnsOLQ17bXhpj6814rbnJjHCzwk8JLAQwIPCbxe4CEBxdE0tErA5xPE5cPUq1rMgYstPgpOfyQSCUmSg8g6gxAWFrZz587du3fbbLbx48dPnTrV6/VynW6Hw5dffvnzzz9XVVXFxsbOmjVLLpdz++x0OvPy8r777jur1Tp+/HipVMqqVzhf4Re5+ETLLFzEvTqMUsbMSXcGYacPuS4bZLjd7qNHj3JVP7FYnJKScvfdd2/cuJHP5w95rm4eOI6LxWKPx9M/uuSm4vF4BrEjGREcDsfFixfZl0qlMiwsTCQSjWCXRgSpVPrggw++8847bEthYeGZM2eCgoL6L7xbLJY9e/YUFBSwLRiG3XvvvdOnTx/8KARBLFu2rLi4mL0tFxcXt7a29heOEQNC03Rtbe3OnTtdLpdCoZBKpRiGORyOrq6u/fv3u93u1NTU4Syhc6EoqrGx8fz58+xclwtJkjU1NUeOHOnt7YUPYoIgYPxIaWlpR0fHkiVLQkJCrnT5TCZTfX39aJM172Tgsn9+fn5lZaVIJNJoNHw+3+v1WiyWoqIio9G4cOHCq60hZbfbuXfRwaFpuru7u62tbaBA13/j8XjKy8uPHz/ucDjkcrlYLGYYxul0dnd3//TTT7m5uWlpab/igKDB/70EBwcnJCQQBCGVStPS0jIyMgY5kwjEiPCr/ceJuC0QCoXDKQSI4zhcdvZpX7BgwcqVK/Py8mBl2blz5y5atGiYlQVJktTr9Xa7XaVSwRInDMPgOD5//vyJEydardbQ0FCNRpOfn//tt982NzdHR0evXr169uzZw594wCeERCLp/5ZIJAoLCxOLxezcVSaTJSQksJ0nSbKwsLCpqYn7Ka/Xe+HChbq6Op9BfHZ29tGjR6GNCIZhISEhKSkpA56H0NDQ559//v3339fr9UKhcMqUKYsWLYLB8AaDwWQySaVSsVgMV/4H/3aZmZnr16+HAwWRSJSRkbFu3Tqln0Tla+3HAEC5PMBiB702zGQD5j6s1wZ6bZjZBmxO4HRjbi9weUBMKE8mlfqswwmFwhsucIhEIq/Xe81ze7lcft9998G/r0HdAADw+fxVq1b19vbCKZZPT/bt27d582Y40C8oKAgJCQkKCmpra+OJNOq41drUZzFhEBsOg2FMgIJemOkKERR9+N4ffYI1KIryiWkKDg5+7bXXxo0bp1AoKIoaQYEDxtG43W6fpLCbjdvtvsUxI0Ny8eJF9j4AANBoNHdsXY81a9Z8/fXXnZ2d8GVnZ+eBAwcmTJgQGRnJvQ94PJ5Tp079+OOPXO+kuLi4p556ashDEASRnZ3t7+/f09MDW+rq6mpra9PS0lAO+XAwmUxHjhxxuVwajWbGjBnR0dEYhrW0tBQVFTU1NZ0+fVqr1YaGhg4/5Qcup5eUlHCDcbjvwlgek8kUHBycnp4eGxsrkUisVmtlZWVJSYnBYDhx4sRdd93FfWaxz4Le3t4zZ85YLBZuSAhiZHG73ZcuXaqpqZFKpenp6ampqUql0mq1lpSUFBcXNzc3nz17NicnZ8j1JHiVPR6P1Wo9f/78kH5YMA3K6XR2dnaWlJTY7fYrTctpmm5vbz9z5ozT6YyNjc3IyAgLC2MYpq2traCgAP7ag4ODh1/y71fGqlWrVqxYAf+OjY198cUXf8VaD+I2Bf0iESMJzJkccjM+n8/n8/tvSRDEq6++OmnSpI6OjpCQkOzs7ODg4OHs0G635+fnHz58WK/XR0VFLViwgMfjNTc3d3V1tbW1KRSKqKiotra2vr6+t956C1Y3KC4uLi8vl8vlkyZNGua3E4lEsOjsgBOq2bNnl5eXFxQU2O12rVZ79913x8XFsZ13u90Oh6P/UjNJkhaLxec7rly5sry8vLi42Ol0hoaG3nPPPTqdbsDzgGHYggULIiMjKyoq5HJ5RkYGPGNnzpzZtWtXQ0NDYGDg/Pnz582bN+R6F5ylJyQk1NbWKhSK6dOnw/nqgBtjACglQCkB4HJjAQ+JWe3AYgdWBxYVxHi9vicKWpAM3pNfGdu3b2d1B5g6npk5SRue1gOmKWLWC6TBXHUjWE0vmeKcGt/7l60/HT16dMhz1dnZSdM0shsYVfgYcGi12jtW4AgJCXnwwQfffPNNtiU/P3/KlCnQ0gi2UBRVXV39xRdfNDb+ko0lk8kef/zx4aSZYBgGq9L+61//gi1er/f06dOzZs1CWSpDwjBMeXm5xWLBcTw3N5e1gI2Pj8cwDJou19fXQzOFYe7Q4XCcP3++oaHBx5cK4vV66+vrOzs7YcaoTqeDty+RSAQNEfbv39/R0dHQ0JCSksJ+qqGhQa/Xm83mlpYWVi9DjAZg+EZNTQ1FUUlJSZmZmTAi1d/ff+bMmTab7cKFC01NTXq9PjQ0dPBd6fX6lpYWs9nc3t7e1tY25KOtoqLCZDKZTKbm5mZW3xwQp9NZXV1tMBiioqKysrJCQ0OhwBofHy8Wi7/55huLxVJbWxscHHxnhn1xQ7SgN9wIdgaBGBAkcCBGEq/XOxw9AmZMDLilUCjklqoazt4AAAcPHnzjjTdqamrghPDIkSN8Pr+2tpY1BBWJRBKJhGEYi8UCP8IwTHt7e15e3rhx44ZzCAAAjLosKipqb29XKpXjxo3jRnOkpqY+/fTT06dPt1gsERERubm5DMOw/WcYJiEhISAggM1IBwDgOB4aGhoVFeXzNdVq9e9+97uioiK73R4REZGWljb4qYD5OPBvj8fT3Nz86quvFhQUQCvTwsJCHo83HL8oHMfHjRvHnpBhnnwf5CIgFwHgD/fg+67X673TBA6fEAMejx+fMkczYU5ps4bCuOExTKSGWpnlnD7W3drcXl9fP5wT5Xa7b3FKCGJI+gscQ47sf60QBLF69eoffvihtrYWtpjN5q+//jo+Pn7SpEk8Ho9hmM7Ozr/+9a8nTpxgP4Vh2KJFi+bOnTvMcbZUKs3Jydm1axerIBcVFRkMBpSlMiQul6upqcnr9Wq12tjYWLYdw7CwsLCgoCCDwVBbWzthwoRhChww/eT8+fMqlYrH4/XP5Pd6vXCNISgoKCoqijuDxTAsOTn57NmzsMpycnIye/mKi4urq6tHWzIaAgBA07TRaNTr9VKpNDIyUiaTsW/xeLxx48ZdvHjRYrG0tbUNeRtsaGjIz88ffrZpfn7+4LoGhGEYq9VaU1MjEAhiYmJ8bgshISFTpkyx2WwKhQIOmYZ5dAQCcStBAgfijoOm6VOnTnEnhKwnBYvL5eofvU9R1IAZwlfC4/F88cUX33//fVdXl0KhmDlz5mOPPaZQKOC7PB4vPT09PT2dpun+zvMYhs2bN6+3t/fAgQPt7e0kSUokkpSUlHXr1g0YFRkQELBw4cLh943L2bNnL168CM8GwzDNzc379+9Hhtgjxdy5c0+cOAEHbRhOCPwSW72z2y2xFHbZ2lSUxrUsUz9NJ3Q5+hwOxzCDMlQq1dWmxyNuKm63+/z58+xLiUQSHh7uY7Jz54BhWExMzAMPPPDqq6+yyV/l5eUffPCBTCZLSUlpa2t79913d+7cyc1sSktLe+CBB1Qq1TAnGwKBQKfThYWFsR6ZLS0t1dXViYmJ6F/H4FgsFrgMEB8f73PPEYvFMHBDr9c7nU6ZTDbk5WAYpru7u7CwEMOwcePGmUym/gIHRVEWiwXDMKlU2j/fk8fjaTSarq4ui8Xi9XrZy5eenh4dHQ0fakajsaio6Lq+NuLG4fV6e3t7SZIMCAhQq9U+PxJ/f39/f39YmIOiqMEly6ioqNzcXChjOZ3O48ePD37orKwsOK6jabqtra3/wA8CJRiz2RwYGBgcHOyTfIHj+KRJk2DfkLqBQIxakMCBuOOAlcmuIfMfwzBo3X/69GmKoiZNmpSQkDDIgLiwsPDTTz9ltYPW1taYmJh7773XZ7MrTU1DQ0M3bNgwe/Zsi8VC0zSfzw8KCoqOjr7h0YA+IQM0TV9bLAbihrB06dKjR4/u378fYLhYnSqI+q8mS6ybvOxHYms/VFK4tfekfZtU7HA4PB6Pj13LgAgEgrVr10ZERNysriOunvr6+t7eXvalSqWKjo6+k3OIxGLxggULjh07lpeXB1sYhjl27JjVah03blxVVdXZs2e56nNQUNBDDz2UnJw8/BsjhmEajSYzM5MVOEiSPHXq1Jw5c5DAMTh2ux0+Ovun82AY5ufnJxKJzGaz1WodThkgl8t17Ngxs9mclpam0+muJEPAJy9FUf1zENjK7tBWib18bO4MwzBNTU1I4Bg9kCQJS9rL5XIfqy8Mw3g8nr+/v8FgsNvtLpdrcC+woKCgoKAg+LfZbD558uTg8YmsiTtJkjwe70oCB0mSBoOBYRi5XK5UKqG3qM1mw3FcoVAIhcI70AEagbjtQAIH4o6DIAhYa/1q41dpmi4qKjpz5kxTUxPDMFqt9qWXXpoxY8aVrLBKS0s7OztZ7cBisRQWFvYXOK4EhmEBAQHQAPWasVgsVqs1ICBAJBJdabVh/PjxSqWSLcWiUqkyMzOv56CI6wFmSwGASfzHh035kyAw001eVjPF1PBjR/HLLnNV43+G/v13Eh0dzToUyGSyjIyM5OTklJSUadOmXa07PeKmUlZWxh2Uq9XqmJiYEezPiINhWFRU1Pr16xsaGhoaGmAjSZIw0IzrxgoAkEgk991339y5c8Vi8VUdRa1WZ2Zm/vjjj+w/H2iHpFQq0arsILhcLvhz5WYWsAiFQrjcbbVah4zeZxjmxIkTjY2NoaGhkydPHtCNGwBAEIRKpTIYDBaLxWw2+zwQHQ5HW1sbAIAkSafTyQZIcg+NLuioAtp8AgAEAkH/sROsrgUA8Hg8QwocV3uVh/lLgCVsYQ9dLteJEyfq6+thn/l8vr+//6RJk+7YLEIE4nYBCRyIOw4Mw3Jyco4ePcqmeUulUrikMDher7e2thbGUwAAenp6/v73v6elpQUGBjIMY7PZvvvuu4KCAoVCcffdd0+fPl0qlXKDG71e75EjRz744IPMzMydO3e2trYmJyevXbuW9a8iSbK8vPyrr74yGAwTJ05cvnx5f69Bt9tdVFT03Xff2Wy27OzspUuXwgFfe3v7Rx99VF9fHxcXt3r16uTkZKfT+f3333/55Zc9PT2BgYEvvPDCrFmzBvxeY8aM+d///d8333yzqqpKq9Vu3rx59erV13RqETeA6urqtrY2mXZa5IxPhYpYDP/lJ8TQlKHiL90X/uDpa/53yxV8NzAMe+WVV3bv3q1QKFauXDlz5kyRSCQSifh8PhrujypKSkqQwOEDn8+fPn36Qw899Mc//tFkMrHtPuqGQCBYsWLF/fff3z/QfUiEQuGYMWPCwsJaW1thS0tLS1VV1SDVRhEAAKfTCX+uA+oRAoEAxtFcyVqby6VLl86ePSsSiWbOnKlWq68UUykQCGJjY2tqatrb2y9dujRp0iR2/dzlch08eNBms4H/RHBcz1dD3Bq4Akf/0hsYhsHrS1HUSNlFwSBfAIDZbD5+/HhzczPX5gNa0WdkZEyePPlODrVDIEY5SOBA3InMmjVLIpH84x//qKurS09Pf/LJJwsKCk6ePKlUKkNCQiorK8vKyvr6+hQKhdFoZG0+vV4vd7QNALh06RIcVJEk+c4773z22WcURWEYdvLkyVdeeWXWrFlff/11d3c3a2/R2dn59ttv8/l8mMacl5dXWlr6wQcfQImkrq7u4Ycf7ujoYBjm8OHDTU1Nzz77LNdxg6Kos2fPbtq0CRplHTp0qL29/bHHHoPOfLW1tTRNHz16tLS09I033mhpafnwww/hEmh7e/umTZuOHj06oH9Ha2vrsWPHBALB0qVLn3766fHjx/P5/L6+vpt2+hGDIZFI/MIXBk39lBBctphMU279hT92l79PuoYohgcAsNlsjz766EMPPYRhGJ/Px3EcTdtGITRNcyM4+Hx+aGjolSoX3lFIpdI1a9b09fV99NFHVqu1/wYikWjlypXPPffctTmDwnLaqamprMABb57Z2dkoS2UQPB4P1PcHPEs8Hg9O+YbMADUajfv376coaurUqT41gPvvMy4uLiYmpqGh4cSJEy0tLbGxsWKx2Gw2X7hwwWw2EwRBkiS6v90uwMKu4ArVN+ADC242UgIHwzDQAKirqwvH8ejo6PT09NDQULfb3dTUlJ+f39vbW1RUpFAokpOTR6SHCARiSJDAgbgTIQhi2rRp06ZNY1siIyPXrl3bf0u73Z6enu6ja7CEhobCh7HT6fz73//OuuK1traePHkyNzf3448/fu655/Lz89l0GK59KU3Thw8fbmho8Pf3pyhqx44d3NH2wYMHly5dypUk+vr6du7cyRZ7p2l69+7dixcvvnDhQn19PRwNUBRVVVWVl5dH0zTXl8FkMp04caJ/gkxzc/OmTZtKS0sZhrlw4UJ5efnu3bu59viIWwPDMAaD4Ztvth275BeW/S0ghNy3BIR7QvglcYCXmLUhPz+/uLh48AQrt9vN4/GulDyFGCU0NjZyyyTJ5fKEhAQ0VQMAYBimUCieeOIJrVb7/vvvt7W1URQFsx4IgggICNi4cePDDz88eAT74AQFBaWmpu7du5dtyc/Pf/HFF5HA0dfXxxYUgxAEIZPJYBQYlDDcbnd/K1yv1wvvS/1X5rm43e49e/Y4HI4xY8YMuQyOYZharZ43b96RI0fq6uoaGhrq6+thO4ZhcXFxWq22oKAAx3F0u7stIAgCxmiQJNnfRpRhGCh/4Dg+UsVHMQxjf5Pp6ekzZ85kE7K0Wm1MTMzf/vY3s9lcXl4+ZsyYYVYLQiAQtxgkcCAQgzF4Wc277roLJv2aTCZW3YCYzWan05mUlLRo0SK2KMaAQDsr+Ae33WKx+MTcUhTF9SMEADQ3N2/evFkul3M76XK5TCaTn5+fz0wJWqv6DD337dvX3NzMjmX1ev327dtfeOGFK/UWcZPo7e196XdvnW0I8U95mHeZukF57R38vp2YoJUvJcLDI1944YW33nqrvr4eLoXBCG0frFZrb28vigUY5ZSXl3P/jcvl8qSkpBHsz2hDIBCsW7cuOzt7z549hYWFnZ2dWq02IyPj7rvvjo6Ovs6dSySSMWPGaLXa7u5u2FJTU9PY2Dh27Njr7vjtzenTp0+dOsWVUP39/XNzcxMTE0UiEZx2DlhQzOPxwCeRUCi8kk5H03RBQUFbW5tMJps/fz4b6wGnu3ADr9fr8XjYxXwMw7Ra7d13311XV1dfX9/T0+P1elUqlU6nS0pKOnToEACAx+Mh68fbAoIgoMuG1+vlFr6BMAwDb4kDxnfcGmDJHgCAVqtNSkrysZtRq9Xp6elnzpyxWCx6vT48PHxEOolAIAYHCRwIxGCoVKqxY8cWFhYO+G5DQ4PH45FIJBqNZsyYMTU1NexbTqfTYDAEBQVNmTJFLpcbjUbYDhcHWD0iICAgNjYWLheMGzdu+/btbAWT+Ph4HyN6oVCYkpKyf/9+VkxhGAYuZ3EJDAzU6XRKpTIuLg7mrQAAcByvq6s7duxYenq6Wq1mN7ZarVxphqKoK4WrIG4eNAMKimq7sUX+Kbk8oZJtZ2jSZanVl79rafxnMfnv7PecnJwPP/ywra3NZrMdO3bsb3/7W/8dKpXKK5n2IUYP58+f5/pK+Pn5JSQkjGB/RicRERGbN2/evHnzDd9zZGRkQkICK3AAAA4cOIAEDqVSGRYWxo3g8PPzg5NSsVgMp50D5jC63W4oWCgUiisJHHa7va6uzuv1RkREXLhwgW2naRrWiDWbzSUlJWKxWC6XT5gwgd1ALBanpKSkpKRw90aSpMViAQCIRKIBfU8Row1W4PB4PD7LQgAAmqahdiYUCq/WOfhGgeM4FDhkMpmfn5/Pu1BuAwB4vd4BZT4EAjEaQAIHAjEYGIb993//9+uvv97R0eHxeOx2O/eRdurUKYfDoVQqBQLBli1b3n333aqqKjgLPXDgAADg1VdfjY2NXbNmza5du/R6vVAojIuL02g0tbW1drtdpVKtWrUqPDwcqh7z5s07fvz44cOH7Xa7SCSaPXt2VFQUtzMSiQQmpJSWlur1ep+okOjoaGgjP2fOnNmzZ0skkkcffXTv3r3l5eVGo5Gm6U8++WTbtm2bN2/+zW9+ww4dkpOT1Wo1m+Uul8szMjJu5hlF+ELRoMNInO8e7/Hz4+G/hNwztNdhPK8vf8/U8D1D/3Kt8/PzCwoK7rvvPqvVeurUqf47VKlU69atG6nRIWKYeDyeyspKVtAkCCIsLIyteoi4BYSHh8fHx584cYKdzOfl5f3Xf/3XHe4dmJGRcaWngEwmgzGA7e3tOp2O+xasPeF0OgUCQf9pIQt7quvr6/ur8wAAk8l05swZAEBISMiECRNgkU673c7n89mjs7jd7s7OTj6fr1KpUIrKbQGPx4NSlNVq7evrUyo5gj7DeL3enp4eHMdhStSI9BAeffANwH+SpG5VpxAIxNWBBA4EYgimTp363nvvlZSU9PT0HDhw4PTp0+xb7IiKIIgFCxZQFPXkk0+ycbYHDhzIzc0NCgp6+eWXU1JSKisrZTLZtGnToqKiSkpKDAZDZGRkeno6XCuAOefTpk07ffq0w+EQCARtbW16vV6pVLKjbQzDYmJiXn/99UOHDn377bclJSXcnrz00ktmszk4ODgjIwOWAl27du3MmTOfeeaZgoICuJnFYvnxxx9zc3PZdbCsrKx77713//79PT09SqVyzpw5c+fOvennFPEfSAo0dvF2nBKVNCsZnDtaYkL9eqT46d6YHpMqraysjLvY1dzcDP4T0aNQKFh9Kjo6OjU1NT09/b777rulXwNx9TQ1NXV0dLCJACKRKDU19Q6fWt9ilEplfHy8n58fWyT7woULnZ2dqAbklVAqlX5+fgaDoaamJicnhys3OBwOvV7vdrujo6MHqUrO5/N1Ol3/MwwjOLq7uxUKRUREhEgkgioJTdNdXV2FhYUqlSo9PT04OJj7qbq6OqvV6ufnN7hTKWL0ACutCgSCnp6e3t7ekJAQ7k3PYDCYTCaZTBYYGDhSN0OCIPz9/QmCsFgsMNPzMrdvmoZeaUKhsL8NDQKBGCUggQOBGJr4+Pj4+Pi+vj4+n19VVQVHw2KxeOHChewTjsfjBQYGcqMqaJru6OggSVIkEi1fvpy7w/4iAsMwJpPp888/h/HSFotl165dKSkpYWFh3MUEHMdDQkJWrFjR29sLx3awfdasWXfddZfPCI8giKCgIB8bEZfLxdqUAgAUCsWmTZsyMzO7uroCAgIyMzOhqwjiFuAlQVUr78cCcUmdwENepm7oQgwrp3si/KeT5OTS0tL/+7//g6IGpLS0ND8/Pysra/r06Rs2bDh8+LDNZouIiFi1atWcOXP8/f3RPHn0A2tAsC9FIlFaWtoI9ucOBLpURkREsBfC7XYfPXp0QMNpBACAz+fHxcW1tLT09PTU1NQkJSXBhw6c9cGqEwkJCazzIsMwFEVBFQ+6KojF4qysrP579nq9R48e7e7uDgwMnDVrFptHCc0m29vboW2HSqViF/Z7enrOnDmD47hGo4mIiLgV3x9x3eA47u/vHxoa2tjY2NTUFBkZySY0ud3usrIyhmHUajX3gtI0DVOfWFuWW9DD4ODgrq6uqqqqgIAAlUoFe8gwTGNjY01NDUEQgYGB3GxfBAIxqkACBwIxXKRS6V133UXTNKxhkZaWtnz5ctbGH8MwPz+/kJAQmEgMAODz+TExMcP35LdardXV1exLt9tdX19vt9v7R0tKpdIlS5a4XP+BUAkAACAASURBVK6TJ0+63e7k5OQNGzYMuH7F4/FiYmJKSkpY5UUul4eFhXG3kclk2dnZ7LcYZm8R1wlJYWUNvO3HxBUtfIr+5bTjGDNrnGvBeNfYGCkAUrvdThCEWq3mChzHjx83Go3PPffc3LlzN23aNGPGDLvdHhwcPGbMGGS9ccPh8XiDV4W4BgiC8BE4ZDJZenr6DT/QcICx1iNy6P49AQDgOH7LOpOYmBgVFcU1gzh48OD69evZSgpD9oQgiDvqtpmYmFhZWdnU1HT06FGPxxMWFoZhWEdHR0lJSW9vb3h4eHR0NHvSKIqqra2trq4WCAQ6nc4n6XI4wCoqiYmJpaWl58+fpygqIiKCz+ebTKZLly51dHT4+fllZGRcTz0dxC1GpVIlJiZ2dXXV1NSIRCKdTieTyfr6+ioqKmprayUSSUJCAlc7MBgMJSUlbrdbrVazY5WbBwynTU5ONhgMVVVVXq83NjZWrVZ7PJ7u7u6LFy/abLbAwMCUlBRUQgWBGLWM/IAGgbhdwDAsODj4gQcemD9/PsMwGo1GKpWyQ1sMwyIiIh5++OFPPvmku7tbLBavWLEiKytr+AKHUChUKpXcOikqlWrAj8NclY0bNy5evJgkyaCgIJ/Ufa/Xe/HixfPnzwcGBi5duhSWraVpOjQ0dP369dcwykTcWGganKrg/zNf3NhNMMwvsyOKdIjte9Qut9uspag0s9n8j3/8Y8+ePVx1AwBAUVR5efkXX3wxb968gICAAVdEETeK/pn/14/D4aipqWGdGjEMS0hIiIqKGpHQG2gbORqmiFBqEYvFg1dBvoFER0ePHTsWOh/BlrNnz3o8HrVaDa/FcK7IHeX+oFAocnJy9u3b193dnZ+fDxNJbDab1WrVarVTp07lhvRTFNXV1VVWViaRSLRa7bU9eqRS6fjx4y0WS0NDQ1FRUWVlJUEQDofDYrHI5fKZM2fGxMTcURrT7Q6fz09MTDSZTGVlZSUlJY2NjUKh0O129/T0YBg2bty41NRUbgkVm8128eJFu90eHh5+CwQOAIBAIEhKSjKbzaWlpRUVFS0tLWKxmKKovr4+p9Pp7++fnZ2NgoYQiNEMEjgQiKsA1g+7UoVChUKxbt26iRMndnR0KBSKjIwMmCHCtaMfZM8BAQEPPPDA1q1bYTTm2LFjs7Ozr5QwArcPCAjo/5bJZNq2bds333xjMpmgremTTz750EMPORyOuLi4uLg4tOww4uw7Az7dL+k2X1YGj/JYus7/wdn6z6aTHqlUkp2dPW3atE8++cSnNjCEYZimpiaSJO+oydWI4HQ6b7jAUV1d3d7ezk7jCYLIyMhgDUdvMSKRCMdxbj2XkQLHcYlEwhbjuDXAelWswGGxWE6cODFv3jyBQIBhmMvlGvwGDstv35KejgowDAsPD1+2bNmFCxfq6uq6uroYhlEqlRkZGTqdLiQk5Ib/Y8FxPCgoaO7cuRUVFXV1ddAzG/php6SkBAcHo3vg7QUMkZg6dWpgYGBFRUVXV5fL5RKJRJGRkcnJyXFxcSNeEAfDMLlcPm3aNK1WW1lZ2dnZaTAYYChlenr62LFjNRoN+tUhEKMZJHAgEICm6bKysuLi4sDAwKlTp8IaYNcAjuMqlSozM5OiKBzH4dLW8CctUqn0vvvus9ls58+f1+l0q1ev9lnHGA40TZeUlLz//vtsYdqOjo60tLRnnnmGIAg+nz8iK121tbVbt249d+6cRqPZsGHD4sWL79gFN5oGXx4S7jiFWe2XXVmvo6uz5NXeum2Ux2QBAADQ3d1dV1c3oLoBAMAwLCgoaDSkFfzqcbvdNzyg4OLFi9zqpDiOT5w40acu0i0DhomN1NG5QIGDJMlb2ZmEhAStVtvU1ARfUhR18ODBnJwcmHsy5A3c4/HcsniTUQKO41qtNjs7e/LkyRRFMQxDEIRQKBQIBD4BLwKBYNKkSWlpaTAwZ5B98ni8adOmTZgwgcfj9Q8m4vF4Go0GyihQTsJxXCAQDOJmyhIWFvbkk0/Cn9Y1fV3EjQcqCKmpqQkJCSRJ0jQNE9NEIlH/h1pERMQjjzzCMMwgzzu5XP6b3/wGADCc8mE8Hi8lJSU2NpbH413pVwFrqaSkpMTHx3u9XpqmMQwjCEIgEAiFwjt2AINA3C6gwTECAT799NPXX3+dJEkcx6dOnfrSSy+lpqZe895wHB8kqrmrq+vrr78+fPiwWq3esGHD9OnToWUawzAGg+GZZ545c+YMRVFVVVXh4eGJiYlXG23hcrlqampYdQMAQFFUfn7+M888M/xkmRtLd3f3li1bTp8+TZJkTU1NbW0tQRALFy4ckc6MLF4K/G2/9OezQs/lK75uW3NH8cumhu8ZysU22u32AcsoQng83qpVq9Aw6zaloqKCK3CIxeIJEyaMYH9GCcMJdrvhREdHh4eHFxcXQzNmiqIKCgq8Xi8qtDwIGIaJRKIhC3liGCaRSIajLAy5JYZhQqHwah+I0JYSmUGOQuClGU4chEAgGHL0AsMrhn/oYf56b4YBEwKBuAUgp33EnY7RaHzllVecTqfX63W73ceOHdu1a9dNihU3GAzvvvvuW2+9VVxcfPDgwUcfffTEiRNwPYqiqB07dsCBNU3TfX1927Ztu3jx4pD7ZBjG7Xbv3bv3nXfe2bFjR19fX395RS6Xj+BM+NSpU42NjfBrMgxjNBr37NkzUp25IcDSAE6n02azuVwuuIY5+EdomrbYmT/vkOw/K+IWTGEY2mWuai96vrfuW666AQAgCCIkJCQkJAS+hPYE7LsqlWrx4sU37jshbh1Go7GhoYGbEjJp0iQ0nR4peDzeuHHjlEol29LT08O1HUUgEAgEAnEbgYRJxJ1ObW2t1+tlX9I0rdfrLRaLRqO54cfq7u7et28f+9Jms+Xl5WVmZvr5+dE0zS2hAgBob29nq8AOgs1me+qpp/bt20fTNEEQ06dPX7FiRUhISGdnJzvrHjt2bE9Pj0/B+VuGw+Hg5qjTNG2z2W59N24gJEnu2rXrj3/8Y3Nz85gxY37zm98sXrx4EI9GL0kXnW/7+8+iNpsCI1iRgmFoytFT2nHuFWvrvv6fcrvdFy5ccLvdOI6LxeLx48e73e7m5maSJOVy+euvvw5zoBC3HQ0NDa2trdyWnJyckeoMAgAwfvx4tVrNBr45HI7CwsLp06ePbK8QCAQCgUBcA0jgQNzpBAcHS6VS1mGOz+cHBATcpIICJEmyB4LYbDaKoiiKgoXHMAxjVYmgoCC5XO52ux0OB5/Pv5Lt1oEDB2CFFAAARVHnz5+fMGHC888///e//72urg4e7pNPPjl58uTWrVuDg4MlEolIJCJJ0ul00jQtkUh4PN5Nje/Q6XTBwcF6vR5+NblcPmXKlJt3uFtAXV3dli1boPx06dKlP//5zxqNZubMmQOeRi8Jyuvc/zwe2GrT4AQbX80wtLev61Rn6f/Z2vMGPArDMA6HA/4tlUrXrl07Z86ciooKq9WalpbmUzcHcbvAMEx9fX1bWxvbQhDEjBkzRrBLCJ1OFxQUVFdXB+9RTqezqKjI6/WOVFofAoFAIBCIawYJHIg7nfDw8DVr1uzatctoNAqFwvT09KysrJvkRqZUKsePH3/s2DH4UiwWjxs3zu12Hzhw4Pz58+3t7TweD4aTqNXqxYsXEwSxY8eOuro6Pz+/yZMnjx8/vr/naFtbGzcCxeVy2Wy21atXBwYGvvbaa5WVlbD94sWLW7ZsmTRpUnR0dHJystlsLisrI0lSp9NNnTpVqVTePI0jLS1t3bp1IpEIVs/NzMy89957b9Kxbg2FhYXc4Jr6+vrGxsYZM2b0P4ceL6ho4W8/Ka3rEeCca8fQJGYrbC182mksG84R9Xp9VVVVbm7u7a4NIZxOZ21trcFgYFuio6NjY2NHsEsIqVSalpZWXFwM84YoimpsbGxqaoqPjx/priEQCAQCgbg6kMCBuNPBcXzLli1jxoypq6tTKBTZ2dkZGRk3abYfFBT0yCOP4Dje2toqFAozMzPnzp27Y8eO9957z2QysZthGBYdHZ2enr5jx47t27fDhA6dTvfuu++OHz/eZ59xcXEikaivrw++hFVscRxva2vr6OjgbllUVFRUVCQWixMSEvr6+urq6gAAgYGBzz777OrVq2+ewzyO4/fff39GRkZjYyOUeG53N3sfozs+n08QRH8bDpcHlNQJdpwUX2zmAfDLL4omHTLPqQB8z7nhqRuQc+fOtbW16XS66+k5YsRpa2urqamBfpaQOXPmjEjuGILLlClTtm3bxhqjmEyms2fPIoEDgUAgEIjbDiRwIBBApVJt2LAB/n2TpA2SJI1Go0AgmDlzZlRUVGNjo1gsHjt2LADgm2++4aobAACGYTo6OvLy8oqLi1m7iqqqqi+++EKpVAoEgoCAANYAfMqUKUuXLv3pp59MJpNCoZg2bVpsbGxFRUVra+uApRadTmdZ2S/zaoPB8M9//nPBggU3VXTAcXzs2LHw+/4KmDJlik6nq6ioAADgOJ6enp6UlFRbW1teXu5yuWJjYzMzM0maV3BJ+NNJcUPnZbdZ0m22N3/18JpAqWDciUMBPT09AACYguRwOAZxty0sLGxsbExKSkKVU25rmpubfdx2cnNzR6ozCJbx48erVCr47xEAYDKZiouLV69ePbK9QiAQCAQCcbUggQOBAOCm6RqQlpaWzz//vKWlRSgUJicn33XXXQsWLIBvNTY2+rhyQKxWa1tbG7fOAk3Thw8f7unp4fP5Y8aMWbJkSXJyMo7jAQEBjz/++MSJEzs6Oo4cOdLZ2fnZZ5+53e729nZu6sogdHR0cE1AEUMSGRn58ssv79y589KlS/7+/mvWrHE4HH/961+Li4vdbnd4ePja+zfIYzbsLRK391yWUiQAliDeIXHQheSEdaGhoS+++GJBQYHNZpPJZAqFoq2t7cyZM2wwjg9QI/N4PFdbKBExenC5XHV1de3t7WxLSEhIcnLyCHYJAfH3909LS6uvr4d+Ri6Xq7q6uq2tzd/ff6S7hkAgEAgE4ipAAgcCcXPxeDyvvPLKwYMH4eL84cOHu7q6Nm/eDE0iAwMDg4ODOzo6fBIcQkJCMjIyzGYz14xQr9cfOnQIACCVSg0Gw1NPPRUTEwMACAsLCwsL27lzZ0NDg09aynDo6+uz2WwMw6DQgGGC43hcXJzRaDQYDHa7/eDBg0aj8fTp0y6XCwBgNNmwfIm6TWLquyzvIFhNCXp3XSp8H6Ptzz9fnpmZuWnTptTU1B9++KGgoAAA4HA4Bgy6YRGLxf1NWBC3EQaD4cKFC9yrPH369JtkaYy4KjAMy8nJ2bVrF3t12tvby8rKZs+ePbIdQyAQCAQCcVUggQOBuLlUVlYePXqUTT3o7e3duXPn2LFjodGmVCp99tln/+d//qempgYAAKuoaLXaNWvWrFixIjAw0GAwdHV1+ezTbrefOnVq4cKFUOCA7Nixo7+6wS3LAlGr1ZGRkaWlpWyL0+m8ePFiQkICmjwPE5IkP//88+PHj8PL2t7ezjAMnBcRAlXY5Hco9QofdSNaS6YHl/6Q90ltVRlNUwCA+vp6rVYbHx+/Z88erox1JXQ6XVRUFI+Hbtq3MR0dHdx/egCAOXPmoGs6SsjKyhKJRKzAAS/WrFmzkPKLQCAQCMRtBBpXIRA3l6qqKp9l+a6urpaWFhgxgWFYdnb2tm3b6urqcByXyWTt7e2tra09PT3Hjh2bM2dOW1vbF198wZYLZenp6dm2bZter583bx6sL2s0GvsfPS4uzmaz6fV6GHctFouXLVsWExPDnWUxDPPDDz8IhcLFixejudZwoCgqLy+PFa3YP/iSkPBpW/3C5+M8MXf7uBDy/tmOhrJz3R2NUN0AAJhMpgMHDlAUxU1Y4ILjuFAodLlcfD4/JyfniSeeSE1NvWnfCXHTgVkPTU1NbEtQUFBaWhpyGB0laLXa8ePHHz16FL602+1VVVV6vV6r1Y5ovxAIBAKBQFwFaDKDQNxcYE0TbotIJOIGpfP5/LCwsNDQULfb3dDQUFJS8tlnn5EkieP49OnT58+fL5VK+wscfX19+/btO3DgwNdff/3ZZ5+FhoZOmzbt9OnTPpuFhYVVVFRAdQMA4HK5qqqq5s6dq9Fo9Ho9u9mxY8dOnjy5f//+jz/++EZ++V8vAoHAp0WoGBOR9ZEsOBvD+Nz2lCjvhnn2xDDy6M56rr8GhmECgYDP5/cvvwIA4PF4v/3tb1nvW4IgBAIBmgnf1hiNxpMnT3Lrp2RlZd3UCs2IqwLH8QULFrACB8MwjY2N1dXVSOBAIBAIBOI2Ag2XEYibS3p6elRUFDuHwXE8IyMjKyuLO6thGOaLL75ITk6eOXPmhx9+6HK5SJL0eDxHjhzBMGz9+vUKhUIgEMD5MJtIQtO01+stKSnZsWMHSZKPP/749OnTuYfGMEyr1XI9KRmGsdvtOp3uiSee0Gg07ISZpmmPx7N79+4TJ07c3NPxq4DH4y1evJi9EDhOSDUZkTM+k4fk4LjgP1eWIXAmPdbz2JI+XQRpMHQXFxdbrVZ2J1KpdPHixUlJSZGRkT5TXAzDVCrVXXfdJf0PIpEIqRu3NQzD6PV67r8vaPogk8lGsFcIHxYsWMD9h9bU1FRZWTmgBIlAIBAIBGJ0giI4EIibC5/P//LLL59//vmamhoejzd27NjHHnssJSWFu01hYeELL7zAxllwaWlpefrpp++///6amhqSJM1mc3l5OayTwm7T0NDAMIxYLL777ruhXSWEYRh/f3+VStXa2grH6CKRKC0tLSgoaOPGjQsXLvzd7363d+9edvhO0/TFixfnz59/U07ErwiCIB555BG73b73/2fvzuOjKO/HgT8zs/dmjySba3MfJBuSkIMkkJBAgHCJiogWUeSofmtLLf1StVb9af3Wo1atfj2wCq2oKCiiKJccgkkgBBICIeEICbmTTTaba+9zZn5/TL/bNUAIYa+Qz/sPXszkycxndie7M595ns+zbx9FE5KI2ZyY9SRvslOeguawUPYk63/dYQgLoBBCSqVyaGjIeSNCoXD27NkBAQF//vOfN2/e3NnZKZFIrFaryWSSy+XPPPNMdHS0x48MuIvJZCovL1er1Y41iYmJqampV3cFAl4UFhaWlZV1+vRpZlGr1V66dKm/v18mk3k3MAAAAACMEiQ4AHC7mJiYL7/8UqfTEQRxzRkTSktLr5nd4HA4UVFRbDZbLpfL5XJmZWRk5MGDB5uamphFgiASEhKYch7R0dF8Pt8xuaxAIMjIyJgyZco///nP7u5ugiBSUlLWrVvH/FZUVNSUKVNKS0t1Oh3TniTJkydPWq1WHo/n8hfhdoJhmEQief7553/3+z9WXib2nZY1dLGd+2DwOXRBinXtAkOA6N/Jo4CAAIlE4lzzVSaTBQYG8ni8u+66a8GCBTabjelro9frmZaePirgNjRNDw0N7du3z3nlvHnzmKmUgE9ZsmSJI8GBELp06VJTUxMkOAAAAIDxAhIcAHgChmFisfh6PxUIBMMas1gskUiUk5OTn5/vPMYEIRQbG7t06dIvv/yyr6+Px+OlpaXNnz+fKQ6ampq6ZMmSo0eParVakUg0d+7ctLS0+Pj4zMzM8+fPCwSCnJwc5zDy8vL27NlTV1fHLNI0XVNT09LSkpyc7MqDvx3RNDKY8VONkp3l/M6+n32QigVUcab5oTkmIe8/PdvlcjlTMratrY2m6ejo6JUrVzoSScz4I+b/UqnUY0cBPIOm6draWufKvhKJZObMmQEBATD8wdcUFxe/+uqrjjTxlStXGhsbp06dCgWYAQAAgHEBvrAB8L7i4uIvv/yS6ZTBZrNTUlJycnIiIiLmzJkTFxc37GF+UFDQ6tWrY2NjGxoaJBLJ3LlzY2NjmTYBAQFPP/10ZmamUqkMCwsrKiqKjY1FCMXGxjL/GSYhISEwMNB5DUmSw0ZSTHBms7m9vV2lUvn5+U2aNEkoFGIYRtNIZ8QOn+F9X8Hr1fxsbt0QKXlHrnnpDBPn5x+ubDZ7xYoVQUFB1dXVOI4XFhbOnj3bo0cCvMdisXz++efO5UWzs7MVCgWLxbLZbF4MDFwtMjIyMzPzxIkTzKJWq62trWUKM3s3MAAAAACMBiQ4APC+1NTU559//vDhw4ODg3K5fOHChfn5+Ww2+5qNMQwLDQ39xS9+cfWPcByPiIj45S9/Ocr9SiSSxMTEyspKZpYWDMMiIyOvmQqZmAwGw5EjR3bs2NHR0SGRSObMmbN27VqxWKw14t+W8w9U8TTGnxX+jAqy31tgmpNh4Vzrk1UikSxbtuyee+7hcrkSiWRgYACe3k8Q1dXVZWVljkUej1dYWBgZGenFkMD1EARxxx13OBIcCKHq6urOzk5IcAAAAADjAiQ4APAJd9xxR05OjlarlUqlgYGBninBwGazly9frtPpSkpKTCbT5MmTH3vssaCgIA/selxoamr68MMPq6qqmMX6+vrk5OSMnAVflglLajkmy8+yG8lRtnvyTdMVVjZxrW39H4IgoL7GhGK1Wt9//33HkAeEUGJiYnZ29jWnfwZeRxDEjBkz/P39BwcHmTWNjY0NDQ0pKSnDRgsCAAAAwAdBggMAn4BhWHBwsOcfEiYkJDCJFbFY/OCDD2ZnZ8PtN4Om6a6urtraWseawcHBkpOt5T38M01cO/mfVwnDUEac9f5CU0qMjXvtbjdg4vrhhx+c5zbicDgzZsxISUnxYkhgBBiGhYWF5ebmHjx4kFljMpkqKiqKioqgKCwAAADg+/AbNwEA3KZMJtPGjRs//PDDysrKsrKyjRs36vV6bwflQ9hstvNAIWHwtPPaxacb+c7ZDQKnpyssq4qNabGQ3QDD9fb2vvXWW86TOickJMyaNUsikXgxKjAyPz+/+fPnO68pKyvr6emBMWUAAACA74MeHABMXOXl5bt3725oaGAW+/r6tm/f/uSTT3o3qjHDMAzHcT6fP3IzHMevV99kGIVCMXPmzP379yOE/MKKIqb91cpJxej/ZDfYBF2QRq5dQEcEsQl8tOkNgiAQQnw+34v3SwRB0DR9w9fKfXAcRwhxudxRvheuwuPxmF17AEmSb7zxhuPvCyHE5XILCgqmT58O/aR8GYfDSU9Pj46ObmtrY9YolcrKysqkpCQv/skAAAAAYDQgwQHAxNXS0tLX1+dYtNlsZ86c8WI8twjDMIIgbjhOnpmFdzR3uZMnT37llVciIiNPXRYi+a8JYTyGYQj9+9aUy0bFWWjdPShAzMJu5rOUubl1zAvrFRiGYRjmxZoCjhfBw1keNpvtseTCp59++v3339vtdseapKSkpUuXDpsWGvgaZpTK7NmzP/nkE2YNRVH79+9fsmQJJDgAAAAAHwcJDjBuYBg2vnoI+37A/v7+ztfrGIbJ5fLx+2yZoiibzXbDaW6lUqnFYnEu+ng9NI1CQiNm3/tG51GBatC5dijN46C5GeZHFxoICmlucl5dNpstFos1Go0XTw+xWEzTtE6n81YABEFIpVKdTud8/+8BOp3OebpWd6BpmiTJ3bt3v/vuu45ClQghqVS6ePHi7Oxst+4duIRMJisqKtq+fbtjeFFFRUVTU1NQUJDHegABAAAAYAwgwQG8icPhjOaBGPO83btd+sfAMQrAZ8MuLi4+cuTI0NCQyWRisVhyuXzt2rXMNB8+8qCSw+F4K+FC08hgxo6e435Vyu/X/mxmFCGPvnu6+aE5RtaIE6aACchutw8NDe3atWvjxo1dXV2O9SwWKz8/f82aNd4LDdwEgiAUCsW0adMc8/tSFLV9+/apU6fCXCoAAACAL4MEB/AmFos1mo76OI6Pvm6C7/D9B33R0dEvv/xycnLy2bNnQ0JCHn300fT0dKZChHcHUDiwWCyvJDhoGg3psR/P8nYe52sMP3sfA8XkPXmmewvMhK+/vcBzaJo2mUx9fX2XL1/esWPHjz/+6FyvF8OwlJSUJ598MiAgwItBgpsSExMze/bsEydOODoZ7d+/f8OGDXFxcd4NDAAAAAAjgAQH8Caj0ajRaG7YjMfjcbnc0bT0KX5+fgghg8Hgsz04EEKBgYHr1693LGq1WoFAgOO4FwcvODMajRRFeXinNI16NfgPVbzdFXyj5Wfplehg+/0zTcWZluv9LphojEZjd3e3Uqmsr68vKys7deqU87AURnx8/FNPPZWWluaVCMHYiMXi3Nzc2NjYxsZGZo1Wq926desLL7wwfsfxAQAAALc9SHAAAMDPKPvxb8r5P57hWe3/uY3BMVoRaX+gyJQ9yerF2ICPsFqt7e3tjY2Nly5dqqmpqa2tdR6Q4iwtLW3Dhg0LFizwcITg1k2ePHn69OnNzc2Oui07duxYs2ZNdHS0dwMDAAAAwPVAggMAAP6joZP4+pig/AKHcpoOlkXQWQnW+wpMk6PtPj/wCLgYi8Visf7zXanX68+fP3/ixInq6upz584plcrrddHi8XjFxcWPPvrorFmzhv2IqXTDlOlxY+ijw0yp43yMXowEIUQQhNeDYeacDgkJKSgo+Omnnzo7O5n1vb29W7ZseemllxydOJi30nuRAgAAAOBnvH9BAwAAvoCmUW0Le9tP/HPNP6s/wmHRecmWewvM8WF2qCo6AQmFQkcBILVa/fXXX3/11VcXLlxwrrIxDI7jKSkpy5Ytu/feexMTE68ux8PcP/N4PF9IcOA4jmGYUCj0diAIIcTMXuwLNYCY9NOcOXMOHDigVCodY+W+/fbbNWvWpKenM4s0TXs9HQMAAAAAB/hWBgBMFHa7/dChQ+fOnSMIIjs7u7Cw0HHjSlHo+AXON8f5DZ0/+1QUcKmZada7p+t726r+98tSnU6XkpKyZMkSmElh4jCZTI4yk+Xl5Rs3bmxqarpeYy6Xq1AoFixYUFhYmJ6eLhaLHfOMOiMIOeG/VgAAIABJREFUgsfjWa1WD8+Se008Hg/DsNFMnOxuTJ7FF14WJs+CEAoMDCwsLKyoqOjp6WF+1Nvbu2nTpjfffJNZNJvN7p54GAAAAACjBwkOAMBE8cknn3z00UdqtRrH8ejo6P/6r/9asWIFhmF2Ev14lrurnN+hJmj0n97mQh41L8tyT77pfPWR995798KFCzabTSKR1NfXP//889AvfYKwWq1MPwu73X7lypWWlpar2+A4HhMTU1hYWFBQoFAowsLCRCIRjuM2m+2a22QmkLLZbNdr4EkcDgfHcavV+8VlmASH3W73ejDMmB0Mw0iSnDt37r59+3p7e5lOHCRJHjt2zGKxMJ8AVqvV84WQAQAAAHA9kOAAAEwIQ0NDn376aWtrK7N48eLFffv2LViwQCgK3F/F++4EX63Baae6G358akmeecl0Ews3Hjp0sLKyknmqbDQat27dunr1aig0ONFQFGWz2YbdzYaGhi5evHjevHkKhUIoFAqFQm/NbQzcJDQ0dOrUqadPn3bM5OULvV0AAAAAcE2Q4AAA/FtNTU1VVVVsbGxRUdH1RpVTFKVSqY4ePYphWF5eXkxMzHi5l+vu7naeaZiiqIGBgbbOviuaiJ3H+Fojhpz6bgi41P2FpntnmFgE6ukZUqvVzn3mjUZjW1sbJDgmoGElM2bNmrVp0yY/Pz8Wi3V1oQ1we2CqpcD7CwAAAIwLkOAAACCKot5+++3XXnsNIYTjeH5+/l//+leFQnF1s+rq6tWrV6vVaoRQTEzMiy++uHDhQoIYB7U3IyIiflZGEcMIrqy8Kf7HWoHF5pyjoQU89Lu79bPT/91JPiAgQCaT4TjueHTPZrPj4+M9FjnwWRKJRCgU+kJFTAAAAAAAgBCCJxIAANTQ0PDuu+8y/6coqqqqaseOHVcPLLfZbG+88QaT3UAItba2fvfddx0dHR6NdaxEItHjjz8ul8uFQqHQTxQZlyNLfeJgTYhzdgPD6GAJ9exyrSO7gRDicrlLlizJzc0ViUQCgSAwMPDxxx8PDw/3xkEAAAAAAAAArgt6cAAAUFNTk/MQDIvF0tvbazKZhs0cSdP0lStXnNcolUqtVuuhKG/ZQw89FBcXV1lV1T3INYruaxxIop1mPyBwOj6M/O3d+qSI4TM4FBQUyGSykpKSoaGhqVOnFhcXezRuAAAAAAAAwChAggMAgCIiIgQCgWPmAh6PFxQUdPVMqBiGxcfHO3fZCA0NFYlEngv0lk2fnhebcsfH+1FN3c+G1XBYdFqsbc08Y7z82vNTKhSKq8fsAAAAAAAAAHwHDFEBAKCkpKT77rtPJpMhhAQCQUFBQXFx8dV1Rlks1sMPP5yUlEQQBIvFSkpKWrhwYWhoqDdCHi2apq1WK0mSCCGKQjVN7Le+xst+nt3gc8i8ZNOjC/XxYXYc+/dvkSRpsViGFZUEAAAAAAAA+CzowQEAQDwe7w9/+MPkyZM7OztlMtn06dOv2VsBx/F58+bxeLza2lqEUFpa2rRp0/h8vsfjHRWaplUqVVlZWWNjI4/Hy8mdYebnfVchbO75+bQvtkF99w9K/blyu9xvwXyZTEbTdEVFxcmTJ81m86RJkwoKCuRyuZcOAgAAAAAAADBakOAAACCEUFBQ0MqVKymKEolEBEHodLqr22AYxufz582bV1xcTFHU9aaS9RGDg4Nff/31v/71L6VSyeFJZtwVwQov6jf8rO8Gae7RNH3eff4fNZqWn0KC29pan3rqqbq6uhdffPH8+fMURYWGhq5evXr16tWBgYHeOhAAAAAAAADAaMAQFQDAv2EYxmKxMAy7YTMcx308u4EQam9v37t3b1dXF87x90/6TS9xR5+ej9B/jk7MM4qMu7tq3jZrmhGiVSrVp59+Ojg4uGPHjpqaGrvdTlGUUqk8ePDgsNKqAAAAAAAAAB/k67coAIxTarW6rKxsaGhIoVAkJCTg+C0lE1taWqqqqng8Xk5OTlhYGLNSp9OdOXOmu7s7MTExPT2dIIiRNzLRGAwGlUrF4ocGp66XJa1l8YMx7D/vQrCUnJ/aU3GgympQOlYODg4ODAw0NjY6b6e/v39oaMhzcYPxw2636/V6R3Xe0WOxWDRNG43GMfyuy9E0jWHYNTtteRiTOR3bS+rySJh5sg0GA03TUI4HAAAAGC8gwQGA6124cOGtt96qqKggSVIoFD733HPLli0b89YOHDjw4osvDgwM4DielJT03HPP5ebmdnV1/e///u+BAwcsFguHw1mzZs2TTz7pwkO4DYjF4qi4NDqsIDhlHc4WO/dMCfan1t2pTwwlVBdljjsZhJC/v39oaGhKSsqxY8f+0zg4OCAgwNPRg/GgpKRk3rx5N+z0dDUMwzAMo2naF26bmfSr46/Ai5jeYRRFef1lYd4g9H8vi1arHUfzYQMAAAATGSQ4AHAxs9m8d+/eH374wWazIYQGBgb++Mc/Lly4UCgUjmFrWq321VdfbWpqYhZPnTq1adOmKVOmHDx4cNeuXRqNhln/97//fdGiRSkpKa46ittAYmLi/fcu/MeXV+zmfi5H4lgf4k+/tMYSEWDDMMGCBQuqqqqOHj1K0zSPx3v++edFItH69euPHTt24cIFhJBMJlu6dGl6err3jgP4LqPRaDQavR0FAAAAAAD4N0hwAOBi/f397e3tTHaDodVq6+vrp06dOoattbS0DA4OOhZJklSpVC0tLZ2dnY7sBkLIbrefOXMGEhzOuFzuQw+uyMlp+rpUXd0VarbzMYQigsj/fRzJRJTJhBDCUlNTP/jgg9OnT/f19eXk5MTFxREEIZPJ9u3bV1JSotFoMjMzFQrFGB7Rg9vSLY41A7cH+EAAAAAAfBYkOABwMaFQKJVKnQc+cLnc0NDQsW0tMDDQeR5WDMNEIpFMJpNKpVwu12KxMOsJgggPD7/FyG8/OI4rkiY9HYe2l9IHT1PRIeSTy/ThMvH/vWwIIRQQEDB//nzn38IwTCgULl682NPhAt/GZrODgoKkUinUZJnImKGCkOMAAAAAfBMkOABwMbFYnJeXV1FRcfnyZZvNJpFIFi1aJJfLx7Y1uVx+xx13fPXVV/39/TiOR0dHz507VyaT5eTkTJs2raqqymw2CwSC7OzsadOmufZAbhscNlo2wxwqpXKTrFI/75c8AOMUhmHZ2dnLli07dOiQ2Wy+9a15vdIEg7lX951gfCcSdNXLguN4aGjounXrvBQUAAAAAG4AEhwAuBiO43PnzmWxWEeOHNFqtQqF4uGHHx7z4z4cxzds2BASElJVVcXlcouKiu68804Mw3Jycp544om9e/d2d3fHxsauWrVqbDU+Jgg/Pr0g23LjdgCMKCYm5oknnigqKurp6bmV+3Acx7lcrtVqJUnSheGNDZfLxTDs1lM2LiEQCCwWi9dfFgzD2Gw2hmEWy88+N7hcbm5ubkJCgrcCAwAAAMDIIMEBgOvx+fyFCxcuW7aMpmmTyXSLDyQlEslvfvObxx57DDmVAGCxWPn5+fn5+SRJ4jgO/aUB8IygoKCFCxfe4kZYLJZQKDQajc7FerzFz88Px3FfmCUEwzB/f39fmCYWwzCBQIBhmF6v924kAAAAALgpkOAAwF0cEw26xPWqGxIE4apdAAAAAAAAAMD4BQkO4E0qlaqxsfGGzbhcLofD0el0HgjJhYRCoUt6cHgShmF8Ph/DMIPB4O1YEEJIpVLdVGd1vV5/wzNKLBZbrVYvdshns9lCoVCj0XjxxPDz86Np2ovvMkEQIpFIr9fb7XZP7rejo8NkMt3Ur1y5coXFcvF3JUEQAoHAZDJ5+PCvSSAQ4DjuC10VMAwTi8W+0LGF+SRECN1wGmCj0XiznV+USmV9ff3YgwO3uzF88cEZBUbQ3t7uI4MQAfAMSHAAb9q+ffuPP/54w2bMEAyvj8q+WUzfCgj7VqjV6ptKbJ0/f37Dhg0jt2GxWBRFOea48TwMwwiC8O6drS+8yywWiyRJD2d59Hp9W1vbTf3Kk08+6fIhYBiGMRMt+UL20xdOBgevnBXXNMrvHZIkW1tbb2rLmzdv/u6778YeGbjdKZXKm/riq66ufvTRR90XDxjvtFptR0eHt6MAwHMgwQG8qbm5ubm52dtRgNsEjuNDQ0OnTp3ydiDA111vwNc1VVZWui8SMAE1NDQ0NDR4Owpw++jv7y8vL/d2FMDXvfjii7t3746IiPBi1TYOh+OtXYMJxVfmYwMTjc1mO3369M32FQcTk1QqVSgUAoFg5GYXL15UqVTwmQZuCMOwzMxMqVQ6cjOVSnXp0iUvdvYB40hcXFxkZOTIRZHsdnt5ebmPdJYBPs7f33/y5MlcLnfkZnV1dWq12jMhgfFu+vTpzDBkbwcCgHtBggN4B03TcO6B0RtNxVa4EQWjN5ozCj6mwOgxp9PIJxWcUeCmwBcfcC3XFr8HwGdBggMAAAAAAAAAAADj3k2MQwYAAAAAAAAAAADwTZDgAAAAAAAAAAAAwLgHCQ4AAAAAAAAAAACMe5DgAAAAAAAAAAAAwLgHCQ4AAAAAAAAAAACMe5DgAAAAAAAAAAAAwLgHCQ4AAAAAAAAAAACMe5DgAAAAAAAAAAAAwLgHCQ4AAAAAAAAAAACMeyxvBwAmKJvNdvr0abPZ7O1AwDggkUgUCoVAIBi52aVLl3p6ejwTEhjvsrKyJBLJyG1UKlV9fT1FUZ4JCYxrsbGxkZGRBEGM0MZut584cYIkSY9FBcYvqVQ6efJkLpc7crO6urq+vj7PhATGu2nTpvH5fAzDvB0IAO6F0TTt7RjARDQ4OJiVldXZ2Tny5SCY4EiStNvthYWFmzdvTkpKGrnxgw8+uHPnThyHjmnguiiKstvtGIaVlpYWFBSM3Hj79u1r1671TGBgnKJp2m63UxT1l7/8ZcOGDX5+fiM01ul0YWFhFosFvvjACJgvvqKiom3btoWFhY3ceOnSpbt372az2Z6JDYxHNE3bbLYvvvgiKyvLu9mNyMhIPp/vxQDABAE9OIA3PfXUU4sWLbphMy6Xy+FwdDqdB0JyIabHgclkGkdpRAzDmO8eo9Ho7VgQQmj//v0fffTR6Nvn5eW9/PLLI7cRi8VWq9WLvYfYbLZQKNRoNF48Mfz8/GiaNhgM3goAx3GxWKzX6+12uyf3e+nSpffff//ChQuj/5UffviBxXLxdyVBEAKBwGQyefjwr0kgEGAY5sWTwQHDMLFYbDQabTab1yPh8XgYht3wk9BkMr399tsHDhwY/cafffbZ4uLiWwvwxsRiscVisVgs7t4Rg8Vi8Xg8s9nssVOaIAiRSKTVaj3Wx4rD4XA4HA8c444dO7Zu3Tr69nPmzHnrrbfcFw8Y76qrq1977TVvRwGA50CCA3hTWFhYcnLyDZvxeDwul6vRaDwQkgsxj/IMBsP4SnAIBAIcx30knXT27NmburcUiUQ3PKOkUqnFYjGZTLcW2tix2WyxWDwwMODFE0MsFtM07cV3mSAIqVSq0Wg8fIdvNBpvONZpGIVC4fKnoywWSygU+sKdPELIz88Px3GtVuvtQBCGYf7+/nq93mq1ej0SJu+j1+tHbmkwGKRS6U1tXC6Xj+aL7xb5+/ubTCaPZXLZbDafzzeZTB47pZnPkKGhIY8N+eFyuVwu12g0uvtTKyQk5Kb6+IjF4rS0NPfFA8a7wcFB6DcBJhToyw0A8ASKojxwXXhbstvtZrMZxu2Da6Jp2kd6ggAAAAAAeB304AAAuF1XV9fJkyfb29vFYnFmZmZGRgZUyhgNm83W3NxcWVk5NDQUGho6bdq08PBwGL0PHLq7uysqKtra2kQiUWZmZmZmJvxlAR9B03RPT09bW5vRaOTz+eHh4aGhoRwOx9txAQAAuM1BggMA4F6Dg4P//Oc/t23bNjAwQBBEYWHhs88+m5mZ6e24fB1N0x0dHa+//vqRI0cMBkNAQMCyZcvWr18fGhrq7dCAT9BoNP/6178+//zz/v5+HMcLCgqeeeaZ7Oxsb8cFADKbzfv37z9y5EhDQ4Ner/fz84uLi5s2bVpxcTFkaQEAALgVJDgAAO517ty5/fv3DwwMIIRIkjx16tSuXbsgwXFDNputurr64MGDTJnAgYGBr7/+evHixcHBwfCUHiCE6urq9u3b19/fjxCiKKqysvLbb7+FBAfwOqPR+I9//GPbtm3t7e2OlTU1NceOHTt58uSaNWtycnJg1g8AAABuAlfJAAD36urqcp6JwGq1tra2ei+cccNut3d3dztPgjA0NDQwMOCxKQOAj1Mqlc5Tn1it1ra2Ni/GAwBCiKKoLVu2bNq0yTm7wVCr1Xv27Hn++ef37t0LVWMAAAC4CSQ4AADuNWzacw6HExsb68V4xgsWixUZGencl1sikchkMui+ARiRkZHOM8JwOJyYmBjvhQMAQgiVl5d/9tlnTJe9q9nt9tra2r/85S+bNm2CXC0AAAB3gAtlAIB75ebm3nPPPUKhECGEYdiUKVMeeeQRbwc1DrDZ7JycnGXLljE5Dj6fv3bt2sTERAzDvB0a8AlZWVn33nsvMx01hmGpqanwlwW8y2Aw/POf/7y678YwnZ2db7755jPPPOPcBQkAAABwCajBAQBwLx6P9+STTy5atOjs2bMhISEzZ85kbsnAyDAMCw8Pf/XVV5cvX97R0ZGUlJScnCwQCCDBARhcLnfDhg3z588/e/asTCabNWuWSCTydlBgQjtw4MC5c+ccw0+YjPaf//znioqKjz/+mKkXw9DpdJ999lljY+Nrr72WmJjopXgBAADchiDBAQBwOw6Hw8xh6e1AxhkMwyQSycyZM70dCPBRbDY7IyMjIyPD24EAgPR6/d69e7u7ux1rAgMDn3rqqcLCwry8vKSkpNdff72xsZGmaeandrv92LFj9957729/+9tf/OIXEomEIAhI4AIAALhFMEQFAAAAAADckrKyskuXLjkqazBTF8+bNw8hxGKx7r777r/+9a+5ubnD5k9RqVQvvvji0qVLt2zZ0tzcbDQaoTYHAACAWwE9OAAAAAAAwNhZLJaysjLneXyEQuFjjz3mKIqMYdjMmTOlUulbb71VWlqq1+sdLSmKunTp0nPPPZeYmLh8+fK5c+cmJCSw2WzozQEAAGAMoAcHAAAAAAAYu6amptraWpPJ5FgzderUrKysYc2mTJny6quvrly5MjIyctiPaJq+fPnySy+99Mc//nHv3r1ardbtQQMAALgdQYIDAAAAAACMEU3TtbW1DQ0NzivXrFlzzTmt5XL5c88998wzzxQXF0skkqs3derUqWeeeWbTpk1qtdqNQQMAALhNwRAVAAAAAAAwRnq9/vz5887lRSMjI0eojszj8e6///6pU6ceOnSopKTkzJkzg4ODzg0GBgbeeecdjUazYcOGwMBAN4YOAADgtgMJDgAAAAAAMEadnZ2XLl1yzA6LEFqwYMENJy2OjY195JFHZs6cWV1dXVJSUl5e7jyPrMVi+eyzzwQCwYYNG/h8vrtCBwAAcNuBBAcAAAAAgIfweDw/Pz+37gLDMBzHeTwei+WJyzyVSuU8PgXDsBUrVozyGHNzczMzMxctWlRRUbFly5aTJ0/abDbmRyaTadu2bfHx8Y888sjVv8iMfxEKhR6bdYUgCIIgBAKBu/fI4/GgwCoAAIwZ1OAAAAAAALit0DTtmR2ZzeaGhgbn8SlxcXEpKSmj3wKbzY6JiVm6dOnrr7++ePFiHo/n+JFarf7000/Pnj3ryojHA0hwAADAmEEPDgAAAAAAD7FYLAaDwa27wDBMIpFYLBaz2ezWHSGEOjo6ampqnMenFBQUUBQ1hmOMj49//vnntVptaWkpSZIIIYqi6urqPvzww1dffdU58YEQYrFYbDbbaDQyLT2Ay+VyOByTyeR8sO5gsVg8lp8CAIDbD/TgAAAAAADwENr9mDEUHtgRTdM9PT0XLlxwPsBZs2bhOD6GTWEYFhkZ+dJLL0VERDi2Zjabjx8/fvjw4WGNPXmMDp7co2fPSgAAuH1AggOACY2maavVqlKpOjs7zWazxwYzT0AURVkslq6uLpVKBQ/owDXRNG2z2fr7+5VKpV6vJ0kSzhPgyyiK6unpaWxsdKzx9/efMmXKNSeIHQ0MwxITE//whz9wuVzHypaWlv379w+baQUAAAC4JkhwADChtbW1bdiwYerUqUyZt8rKSrihcgeKomprax9++OHs7OykpKQlS5Y0NTV5OyjgW2iaVqlUr7/+el5eXnp6+qJFiw4dOuQouAiAD9LpdBcuXHA+S3NycgQCwS2WkFi+fHl+fr5jkabp6urq48ePQwoeAADADUGCA4CJy263b968ec+ePRaLBSF0/vz5//f//t/Q0JC347oNabXa999//9ixY8zg7cOHD//lL39x90BuML5YrdbS0tLNmzczT6rr6+tffvnlnp4eyDkCnzU0NFRbW+u8hklw3OJmCYL405/+JBQKHWtaW1uPHTsGnTgAAADcECQ4AJi4tFptY2OjyWRyrOnu7oaeBe7Q2dnZ2dnpyGjQNF1XV6fT6bwbFfApBoPh8uXLzqUZGxoa1Gq1F0MCYAQ0TQ8NDTkX4OByuWlpacOqgY5NVlbWHXfc4VikKOrUqVN1dXWQ7wMAADAySHAAMHGxWCwej+c8WJrFYvH5fC+GdLvi8XgcDsd5jUAgIAjCW/EAH0QQxLC+/Xw+n8WCyc6AjyJJsrOz03mC2JiYmLCwMFd9sj322GNisdix2NjYWF1drdfrXbJxAAAAtytIcAAwcYlEorlz58rlcmaRzWbPmzcvLi7Ou1HdlsLDwwsLCwMCAphFPz+/ZcuWOV+7AyAUCnNzc5OTk5kcB5vNXrhwYURExC2WMwDATcxmc01NjXNdjJSUFIlE4qrtKxSKOXPmOBZtNtvx48c7OjpctX0AAAC3JXg0BMDEhWHYXXfdxefzT548aTQaU1JS7r77bujB4Q58Pn/FihWBgYFnz54lCCIvL6+4uNjbQQHfwmKxMjMzn3nmmbKyMo1GExsbe8cdd7jwdhEA1zKZTDU1Nc5rXJvgYLPZy5cv/+GHH5gqUQih2tra+vr6SZMmsdlsV+0FAADAbQYSHABMaAEBAUuXLi0sLLTZbEFBQbdeHA5cT0RExIoVK+bPn8/hcOLj4/V6PQwmB8MwnaqmTp1qNpulUqlQKBzzdJsAuBVN0waDoa6uzrFGJBIlJCS4MEWOYVhqampWVlZFRQWzRqvVnjhxYsaMGSEhIa7aCwAAgNsMXDkBMNGx2eywsLCoqCjou+FufD4/IiIiPDx8WD0OABzYbHZQUFBkZKRIJILsBvBZNE1fuXJlYGDAsSY2NjY0NNSFpYUwDJNIJIsXL3ZeWVpaqlKpIDsMAADgeqAHB/AmNpvN5XJH0wzHcR6PN76uaQiCoGmay+WOo7AxDCMIAsOw0bwvHsBms2+qAAGO4zeMHMdxFovlxQNkbgC8e2LgOM6cnF4MACHE4XA8XGmVw+HcbEkLLpfr8v7wBEHgOM7hcHwhheE7f/KO4iNeLzsy+k9Cu90+MasFUxRVXV3t/CGWlJQUFBTk2r3weLzc3Nzw8PCuri5mTXt7e21tbVJSEtTfBQAAcE3w9QC8icvl+vn5jbKxUCh0azBuMk6HCo/+fXErLpc7+lsdJnMxmsg5HI7X+1D4wvns9XfZ852G+Hz+zd6O+vn5uemv2CWzabqK108Gh3H3skzMO22SJKurq53XJCYmujzBgWFYaGhoQUHBV199xayhKOrIkSMLFy6EAZUAAACuaSJ+KwPfodfr+/v7b9iMx+NxuVyNRuOBkFyIuTI2GAzjqweHQCDAcVyn03k7FoQQ0uv1ziX6R0ZRlNVqveEZJZVKLRaLyWS65ejGiM1mi8XigYEBL54YYrGYpmkvvssEQUilUo1GY7fbPbnfMeyxv7/f5QkOFoslFAqNRqPNZnPtlsfAz88Px3GtVuvtQBCGYf7+/nq93mq1ej0SZsreG05KajAYHCUwJxS73e6c4BAKhbGxsSKRyOWntEwmKyws3LlzJ0mSzJrS0tKhoSEowwEAAOCavN85FgAAAAAAjCOXLl1yTopFR0eHh4e7Y0dsNjshIUGhUDjW6HS648ePO/IdAAAAgDNIcADgc0iSNJvNdrt9HHX9ABMWRVEWi8VqtcLpCq5GkqTJZCJJEk6P28yJEyecF6Ojo8PCwty0L7lcPnXqVOc1Bw8e9HDnLwAAAOMFDFEBwIdQFNXX11dTU9Pd3S2RSNLS0qKiokbTPZ6maZqmr1mwkKIoDMOcK1kwjYetHBsXburqOMHYjP6VHOG0uWED5kcmk6mmpqalpYUgiOTk5EmTJvH5fHgfAUKIoqiurq66urqenp6goKD09PSoqChvBwVc5uTJk47/Yxjm1gSHTCabMmWKQCAwGo2OvavVahilAgAA4GqQ4ADAhwwODm7ZsuXTTz9Vq9UCgWD+/PlPP/10XFzcCLegVqv17NmzDQ0NFEXFx8dnZWU5Sq8NDg7W1NS0tbVxudzU1NS0tDSKovr7+6uqqnp7eyUSCXPLMbYKeTabrbm5uba21mg0hoWF5ebmSiSSsd3WKpXKmpqanp4ekUiUnZ0dGxs7ho0AhJBarT579mxnZ6dAIEhPT09OTh6hcUtLS0lJiU6nCw0NTU9Pl8vlwxo0NTVVV1cbDAa5XJ6enh4aGsqst9lsNTU1ly9fttlsBoPhs88+a2lpYbPZGRkZxcXFAQEBwcHBubm5gYGBkOaYyDo6Oj766KOvv/56aGiIy+XeeeedL7/8skwm83ZcwAXMZvPZs2cdiwKBICoqSiKRmM1md+yOGaUSHx9fV1fHrNHr9SUlJampqe7YHQAAgHENEhwA+Aqaptvb27du3apWqxFCRqNx3759M2fOjIiIGGFagR9//HHjxo1nz56laXry5Mm/+tWv7rvvPoIg9HrCtQX3AAAgAElEQVT9rl27Pv7446amJjabnZOT8+KLL0ZFRW3evHnHjh09PT1SqXTBggXr16+Pi4u72RtRmqYvXrz4/vvvM3fIkZGRK1euXLdu3RhqMfb29m7ZsmXHjh3d3d0ikWju3LkvvPBCRETEzW4HaDSabdu2ff755+3t7Twer6Cg4IUXXkhKSrpm4+7u7j//+c8HDx7U6XRhYWErVqxYs2aN8+PQzs7Ol19+ubS01GAwREREPPjgg6tWrWKmSCgtLX3vvfeqqqpIkuRyuUy5VpvNVlVVxRQdDAsLu//++5944gmfmg4DeFhZWdm33347NDSEELJYLN98882UKVPWrVvn7biAC1y5cqWvr8+xGBwcHBUV5daEZmxsbHJysiPBgRDavXv3448/7r49AgAAGKegBgcAvoKiKI1Go1KpHGtsNltnZ+cIRekNBsO2bduqq6ttNpvdbj9//vy2bduY684rV658//33ly9fttvtJpOprKzs008/bW1t/eSTT7q6ukiS7O/v//7770+fPj2GCQtMJtPx48cPHjw4NDREkmRra+tHH33E5GVu1unTp/fs2aNUKmma1mq1e/fuPXjw4Bi2A86fP//dd9+1trZSFGU0Go8cObJz587rNd6/f//XX3+t0WiYcQTff//9mTNnnBvs27dv7969Op2Ooqj29vbvv/++trYWIWSxWL744ovKykqbzUZR1LDJaCiKYja4ZcuW1tZW9xwoGB9UKtWwKY2++OILbwUDXMt5fApCKDQ0NDIy0q17DAoKUigUzrP2njp1yvnrEgAAAGBAggMAX4HjuFgsdu7CjeN4RETECN0iBgcHlUqlo5g8RVFqtbq3txchpFKphmUczpw5o1QqBwcHHWsMBkNnZ+cY5jg0Go1KpdL55latVnd3d9/sdhBCHR0dzDNeBkmSFy5cGMN2QGdnp/MrSVGU89POYZguP45FtVqtVCqdG5w7d855sa+vj2mg0+k6OztvWN5Po9G0tbXdVPzgdmKxWK4erQC3o7eNqxMc7i6wwmazFQqFc+c+nU535MgRt+4UAADAeAQJDgB8BYZhMTExq1atEgqFCCEcxxctWpSXl8fhcK73K/7+/iKRyLljMJ/PZ1IkUqlULBY7N46LiwsJCXFOl+A4HhQUxOVybzZUPp8/rMICl8sdW723wMBAR9EQJiR3Pwm8XclkMudXEsOwEV7JYYVOxGJxQECA85ro6OhhDfz9/RFCIpFoNMVWCIKAcUYTGYvFujozC3/atwe73X769GnHIp/PZwpwuHu/SUlJwz64vv/+e3fvFAAAwLgDCQ4AfIhUKv31r3+9devWv/3tbx9//PErr7wSExMzQoVRgUDwy1/+kqmMwPz6ww8/HBwcjBBKS0ubO3eu46IzODj4iSeeiIuLW7VqFbNBDMPmzZs3bdq0ERIoI+x31qxZ+fn5zCJBEOvWrWP2e7Nmz56dl5fnSLIoFIqHHnpoDNsB06ZNmzVrFpMdQwhFREQ89thj12u8evXqzMxM5v9cLnfWrFkFBQXODdauXatQKJj/83g8x9vN4XAeffRRRzJLLBb//ve/f/PNN5999tn8/Hwm8YFh2Jo1a+Li4lx9iGDcIAgiISFhWJILhqjcHhoaGgYGBhyL/v7+8fHxI3xPuUp4eHhCQoJzRv6nn37S6/Xu3i8AAIDxBYqMAuBDcByXSqUzZszIy8vDMAzH8ZEflWMYdueddyYlJR04cMButxcXF6emphIEgRDi8/nr16+fPn36qVOnRCLRkiVLgoODMQx79tln58yZc+7cuZiYmMLCQmblzcaJYVhmZuZ7771XWlra09OTm5ubnZ09hgqjCKGAgIDXX3994cKFdXV1kZGRS5YsEYlEY9gOEAqFL7zwwuzZs6urq2Uy2dKlS4d1ynAmk8kOHjy4bdu2jo6OKVOmzJw505EZYQQFBe3Zs2f37t3d3d0ZGRkFBQVM9xAmL7Zr1679+/dbLJbZs2enp6djGEbT9PLly48dO9be3p6RkZGXlwcVRie4JUuWyOXyl19+uba2NiYmZteuXTCFyu3h9OnTzoPUAgMD4+PjPbBfgiBSUlJCQkLa29uZNVqt9uTJk7Nnz/bA3gEAAIwXkOAAwLdgGMakNkbZniAIhULheNjuvB0ul1tYWFhYWOi8XiwWz58/f/78+bcYJzOWZOXKlbe4HQzDhELhXXfdddddd93ipiY4DMN4PN68efPmzZs3mvZisXiEzjIYhkml0lWrVl39I+bh/Pr164etl8vly5cvv6mYwW2MxWLl5eXt27fP24EAV6Jpurq6mqIoxxqPJTgQQqmpqaGhoY4EB0mSR48eLSoqghmpAQAAOMAQFQC8yWKxaDQanU7nKBTqRXa73bnwJPAimqbH19tB07TFYtFqtQaDwRdOZjAyiqJIkvTwCUbTtM1m02q1Op1uhMmhgC+z2Wznzp1z/I1zOJzIyMjAwEDP7D0uLi4yMpLppYgQIkmyvLx8DBOBAQAAuI1BDw4AvEalUpWVlZ05c4bH482ZMyc7O5vP53slEo1G09raqlQqZTJZUlKSXC73ShgAIUTTdFdXV3t7u06ni4iIiIyMHFYs1geRJKlUKktLSy9evBgQEFBUVDRlyhQ2mw2PVX2Q3W7v7e1ta2szm80ymSw2NnbY6CT30Wq1x44dO3nyJIfDyc/Pz8nJ8UBlSuBajY2NzgU4xGLx5MmTPbZ3NpudkZFRUlLimIFYpVJduHAhKyvLYzEAAADwcZDgAMA7dDrdpk2bPvnkE61WixD64osv3nnnnUWLFnk+EqPRuHXr1g8++ECtVguFwgceeOCpp57y2BM5MExbW9tLL720b98+iqJiYmJ++9vf3n///c7To/ggtVr9wQcfbN26lZlyePfu3e+9915aWhokOHwNRVEtLS3vvvvu3r179Xp9QkLC7373u4cfftgzOY4vv/zypZdeYk6S77777oknnrjvvvvGMIsT8KKamhrnCcI9nOBACGVlZfn7+zsSHCaT6eTJk5DgAAAA4ABDVADwjsuXL5eWljLZDYTQ0NDQ5s2bnQc2e0xdXd3mzZvVajVCyGAw7Nq1a8eOHddrzIxE6Ojo6OzsdL7MHS8sFktLS0t7eztzlzV6NptNqVS2trYajUY3xcb4/PPP9+/fzwwfaGlp+fzzz+vr6926x1t35coVpuYos3jp0qWDBw9OzIEqOp3u/PnzZ86cGRoa8sERRiaTqaSk5Ntvv2Xmnrhy5cq7776rVqs9EKrVan333XcdJ0lHR0dJSYlKpXL3foEL0TQ9LMHh7++flJTkyRgUCkVYWJgjeWoymU6fPg0jngAAADhADw4AvEOn0znfY9M07Xgk5WENDQ3ON+0ajaaqquqhhx66emQETdMDAwNfffXVuXPnMAxLT09fvHhxVFSUZ+Mdu87Ozh07djQ2NuI4PmXKlLvuumuUg3EGBgYOHjx44sQJo9EYGxu7fPnySZMmuSnImpoa59TAwMBAW1ubjz+ftFgsOp3OeU1fX58P3t67W3t7+7Zt26qrq81mc1pa2sqVK5OSkhz1AnyB0Whsbm52rlnQ3Nw8NDQUHR3t7l2TJOk8tAEhZDAYxmOS9NYRBMFiuffqi7n/d/mOtFptQ0OD4/xhs9mTJk1ipuIiCIL5191/+AEBAenp6adPn2ZOHrvd3tLS0tPTExsb69b9IoSYY3T3e+fYkbv3AgAAtytIcADgHdHR0cHBwZcvX2YuB3Ecz87OHv3kKS4kk8mc78FIkqyrqzt69Og999wzrCVJkl999dVbb72l0WgQQiUlJTabbdWqVVKp1KMRjwlJkh9++OHWrVuZbM7Ro0eNRuPjjz9+w9ltKYo6cODA22+/3dbWRtM0i8VqaWl5//333VQwJTQ0lJl1lVnk8/m+X6cgMDAwISHh7NmzzCKLxcrIyPDKyexFg4ODX3311T/+8Q/mBKusrOzp6XnjjTd8arQXh8MZNnmwVCr1TOkfLpeblZVVWVnJLLJYrKioqIk5cSyXy3X3oDNmKi4Oh+Pa/Nr58+f7+/udP51yc3OZ8U04juM4zuPxPNAPcdasWV9++aUjOzY0NHTx4sWUlBR379djx8jhcCDBAQAAYwYJDgC8IyIiYs2aNQaD4dy5cziOz5s371e/+pVXIpk2bVpaWlppaanjsrWzs/PEiRMLFy7k8XjOLe12+zfffMNkNxBC/f39x48fnz9//rhIcKhUqkOHDjn6qvT19R0/fvz++++PiIgY+Re1Wm1FRUV7ezvz+tjt9h9//LG5udlN19OrV68+depUa2srQkgoFM6cOTMzM9MdO3Kh+Pj4tWvXWiyWy5cvSySSe+65p6ioyKd6LnhAb2/vDz/84DjBKIo6fPiwTqfzqQSHn59fYWHhkSNHzpw5Q9M0j8dbuXJlSEiIB+6mcBx/7rnn/vrXv1ZVVfF4vFmzZt17773j4qPD5axWq9lsdvde/Pz8bDaba2cYqa6uHhoacizyeLy0tDTmWAiC4HK5FovFA2PTpkyZIhKJ+vr6mMXBwcHKykoPTDTOZrPZbLYHjtFms03AHnAAAOAqkOAAwGUoimptbd2+ffv58+eDg4N/+ctfZmdnX68xh8MpLi5OSkpSqVQcDicsLOyGd9puEhAQcN999504ccJxKWy3281m8zUvsJih+w4Wi8Vut99iABSNzFaMx6bd+sj/6mt9q9U6mpHbFEVZrVbnR3bM6+P6EBFCCGVkZGzatKmkpESr1aakpOTn549wE2ixWCorK3fs2NHX15eenr58+fLo6GjPd53w8/O78847MzIyBgYGuFxuZGSkTCabaE8gSZI0GAzOa7x1l6LVag8fPrx//36r1VpQUPDAAw+IxWLHmIX09PRXX321oqJicHAwJSUlLy/Pz8/PM4Hl5ua+/fbbarUaw7CwsLCwsLCJlgVj2O12D8xsykw17cId0TR99uxZ5wRHQEDApEmTmF0wN/92u90D5TCkUqlCoWhra2M+lo1G46VLl1Qqlb+/v1v3y4zBsdlst/6tN7LxNUc4AAD4GkhwAOAyTI/0/fv3m81mFotVW1u7cePG5OTk693p8fn8xMTEhIQEDMO8ezc4a9asgICAnp4eZtHf3z8xMXFY9w2EEEEQM2bMaG5udqxRKBTBwcFj3q/Fhi62sQ+f5dI0euwOg9TPjZd0YWFhcXFxSqWSuXBks9nR0dFhYWE3/EWJRBIXFycUCh23r3K5PDEx0U1xMvMgJiYmkiTJ4/E4HM71WlIUVVdX9/TTT7e1tdnt9oqKCqVS+ac//cnzs/xiGCYSiRQKhWPRwwH4goCAgOnTpzv/dURHR4/w9rmJ1Wrdu3fv3/72t97eXpqmT5w4odPpfv/73zuGYvH5/PT0dIVCQZIkl8tls9key4ixWKz4+Pj4+Hg0UU+Sca2np6e1tdVROgrH8YyMDK9M8ITjeH5+/o8//sgkOGia7u7ubmhomDZtmueDAa5FUZRer+/t7dXpdBRFCYXCkJAQiUQy0cY8AgBuBSQ4AHANmqa7urr27NnDXP9ZrdYLFy6UlpbGxMSMfAnoC1/bISEh77333n//9393dXWJRKIHH3xwxYoVV9+BsFisDRs2qFSqw4cPs1isOXPmrFy5MigoaAx71BqxExc5B6t5zd0smx1hOLoj1yIW2nC33fWw2ezXXntt/fr11dXVbDZ79uzZGzZsGM0UlTiOr1q1SqVSffPNN0ajMT4+fuPGjW596I1h2Gim7TSZTKWlpY2NjcyiwWDYs2fPqlWrnKcY8KQJfssaEhKyevXqy5cvV1dXI4SCgoL+9re/hYaGejiMnp6esrIypVLJLGq12s8++2zdunXOtWYIgvDWxMMT/CQZ1y5fvuw86w1BEPn5+d56QwsLC5nOFMxib2/vxYsXIcExrtE03d7efvz48fb2dmYeMWY9juORkZFFRUXjqKI5AMC7IMEBgGtQFKXVaodNjKJWq29qsC5N0yRJqtXqzs7OgICA8PBwLpc77AqSpmmKotRqdUdHR0BAgFwu5/F4TBuapm02W29vr1KpDAkJCQsLY7PZI1yAMu3b29t7e3uTk5NPnjzZ09MTFhYmk8mGTYrBwDAsMjLy008/HRgYsNvtISEhN9XDnKIRSaI+LX6ginf0HE+tccrskOjIWa4iwoa77TMJw7DExMQDBw5oNBq73R4QEDDKS3OmO/1bb731pz/9yWw2h4eHMzkpnU7X2tpKkmRMTIxYLB5Noookyf7+/qampvj4+ICAAObVs1qtSqWyr68vLCzMYrH09PTExcUFBQXdsFa/3W53jEJnGAwGnU5H0zTcRnoehmFZWVl79uxpamqyWCyTJk26lSQCSZJGo3H79u11dXWPPPJIcnLyaJJxCCGz2eyoksPo6+uDSTTBLaJp+uLFi8MSHDNmzPBWPMnJyaGhoUytIoRQf39/fX293W73wBQnwOWYK5+SkpLy8nKapplirsyMPBRF2e325ubmlpaWhQsX5uTk+MIzIQCAj4NvAgBcgyCIsLCwmJgYxyUXn8+fMmXKKG9LGEaj8ZtvvnnjjTd6enr4fP7DDz/8u9/9blgJQJPJtGvXrr///e8dHR1sNvuBBx54+umnmXEier3+k08+eeeddzQajVQqffTRRx955JHAwMDr3e729vb+/e9/37Fjh8FgEAqFzz333Nq1a284ZweLxbqpYSk0jax2ZDBjbb2s0nPc0jquyXqNeMrqOA/NxoOkbq/AHx0dbbFYxjA/peOoaZqur69/6qmnTp06heP41KlTn3322enTp498bW2z2b766qvXXntNpVLhOH733Xe/8sorCKGPPvrok08+0Wq1LBaLeWzF4/GefPLJ3/zmNyMPcGAq/DGF/Zg1CQkJwcHBcP3nRWw22zFU51YcPXr0xRdfbGhoQAh9+eWXOTk5O3fuHE3GxN/ff9KkSSUlJY4yATk5OTf1KQTA1QwGw+XLl50LcEyaNMmLT9RxHJ8zZ87HH3/MLJIk2d7e3tHR4YHJYoHL2Wy2w4cPV1VVEQQREhKSnZ0dHx/PVMkdGBioq6u7cOGCVqs9dOiQQCBITU2FDD4AYGRwHQyAy0RFRT3++OMKhSIsLCw6Onr16tVFRUXMrQVN0xaLZeR6bzRNNzc3v/POO0wtDJPJtGXLlvLycpvNRlGUyWSyWCwGg6GmpuZf//pXR0cHQshms33++edHjhxh+olcvnzZMYfr0NDQv/71r9OnT1+vVpndbv/22293797NlJYwGAyvvPLKpUuXXPiCkBQa0mNN3az9VbyXvhA/u0V8oJp3zewGi6AFPLqha3ykXG0223vvvXfq1CmEEEVRVVVV27dvd1QwuZ4LFy58+OGHzCNQiqIOHTq0adOmU6dObdmyRavVIqfCcmaz+c0336ysrBwcHOzo6FAqldesacrlcouKin7xi18wxUSSk5N/+9vfRkdHu/6AgWdZrdb9+/cz2Q3G2bNnP/nkE6bYysi/K5PJ7r777uLi4oiICLlcnpGR8dRTT3m+FAi4zTQ1NbW2tjp/myxYsMCL8SCEiouLnRc7Ozubmpq8FQwYM4qizp07d+bMGQzDkpKSli9fnpWVJZFICILg8XhyuXzBggWLFi3y8/MjSfL48ePDajkDAMDVxsftBADjgp+f3/LlyzMyMhoaGmQy2cyZMyUSCTNq4NSpU11dXTweT6FQKBSKaz5QpWl6YGCgvb3dscZmszU0NDQ3Nzc3NzO/rtVqr1y54ii7wPzWuXPn7rvvPoTQ8ePHnWc5GRwc7OrqslgsfD7feUckSXZ3d587d+7w4cMDAwOO9Var9fz589OnT7/F14Gmkc2O1Bq8Xc0618w+Vc9RDeIUfe1HLkIeFSKlYsPsOYnW9Hh3zSxA0QhDyFVPfZgLMuc1LS0tAwMDI8+D09jY6Dzwx2KxnDlzJiAg4JqjgWw22xdffCGXy69cuSIQCHJzc/Py8uLi4obdqcrl8hdeeKG6unpwcDApKSkxMRGe1d8G1Gr14OCg8xq73f7WW2+Vl5ffe++9qampSUlJ1/tdDMOmTp362muvnT171mq1ZmVlRUZGQqcecCtomr58+XJbW5tjDY7jw/ILnjdt2jQ/Pz/HV55SqWxubqYoCs728WVoaKiyspIkyZCQkAULFlyzD6lCoejs7CwvL9dqta2trampqZ6PEwAwjkCCAwBX4vF46enp6enpCCGmDiVJklu2bHn33Xc1Gg2LxcrKynryySeLioqu2ceSx+OJxWLmeT76v/qjH3zwwXfffTfCkIrg4GAMwy5evPjNN98M+5HRaLy6CEh3d/fGjRt37tzp3N+Y2Z1MJrvpY3ZC08hkwVpURGMXq7aFfbGdPaS/9rUmjtH+Iio2hFRE2TPirAlyO5ftsgTE1c63sof0WFgAFRnkgun9MAwLCgpyfsAukUiunnRmGH9//2GFHoODg8ViMZvNvrpEAkmS33zzjeN56c6dO+fMmfM///M/Vw9/kEqlc+fOHfvBgDHRGbFBAy4TUXwu7fLzls/nX52o0mg0hw4d+umnn5YtW/bCCy+MUNwXw7Dw8PDw8HAXhwUmKoPBUF9f71yAIyIiIi0tzYshIYT8/f1zcnJ++uknZlGr1TY1NWk0GndPFgtcq76+nrnmmTFjxvVGyGIYlpmZWVNTg2FYV1dXSkqK8xWUzWbr6+sbHBy0WCwURXG5XJFIFBgYKBQKh11o1dbWkiQZHR0tFosHBgZUKhWGYdHR0SKRqL6+Xq/XR0VFyWQyjUbT3d1tt9vlcjmfz29razMajXw+Pzk5GdJnAIwLkOAAwL1aW1vff/99ZtiI3W6vrq7+/vvvp06dKhaLh7XEcTwqKuquu+7atWuX0WgkCCInJ4eiqAMHDlwvu4Hj+JQpU+bMmUMQxBdffFFfXz+swcWLF7VarfOUHyRJnj9//ursBkEQ8+bNmzp16piPVK3B69tZF9vZlzpYLT2ExXbt6wACpyODyOQoe3KULTnSHhpAsm+iUOlY6M3Y3lO8uhZ2VLA9MdyekYjFBGP+AjTmCxUWi/Xggw82Nzd3d3cjhORyeXFx8Q1nnE1PT581a9bOnTuNRiNT8fSBBx6QyWQFBQXl5eVWqxXDMOce4MPGFv30008rVqxITEyECyxfcK6FXVbHDRRTk+T2SeF2eSBJuO5tCQgIyMrKKi0t7e/vH/Yjm81WXl5eVla2bNkyl+0PgBF1dHRcvHjReXjU/PnzfWHc08KFCx0JDoQQ09UREhzjiN1ub2lpsVqtEolkhI5pCKHAwMC5c+eSJDns2mloaOjixYtXrlxRq9VGo5GmaS6X6+/vHxkZmZqaKpfLnUuhHzlyxGq1LliwwM/Pr7KysqOjQygU3nXXXSKRqKKioq2tbdGiRXa7/cSJE62trQRBzJkzRyaTHT9+XKlUBgcHw/cvAOMFJDgAcK+amhqj0ehYJElSqVT29PRcneBACAUFBa1bt06hUHR0dEil0oKCgrKysmvOgMDn86dNm5adnZ2fnz958mQcx69ZPqOlpcV50Ar6v4k8hmU3cnNzFyxYsGDBgsDAwJs9QDuJ2lRETTP7Uju7qZvVM4jT1xmNwmHTk6NsGXG2xAh7TIjd38/1j76vqaWb6FQTg3p8UM+pbWGfuISigzlRQSg5yjYpfCxh4Di+aNEiFotVW1tL03RqaurMmTNFItHIvxUUFPTrX/86KSmpubk5ODg4IyMjPz+foqg//vGPx44dU6vVGo3mxx9/dB405IymaZ1OZ7fbfeG+YoKz2lF1I6fiEsdOYkESMiqYjAu1p0TbE8Pt/iLXVMldvHixSCTatWvXiRMnhtXu6e7udh4sAIBb0TR95cqVixcvOtZgGHbnnXd6MSSHefPmPfPMMxT17z+65ubmjo4OGL8wjmg0Gq1WS9N0ZGTkyOMrmWmqhq3UarWnTp2qqakxmUxBQUHh4eEcDmdgYKC3t7e3t7e/v3/mzJmRkZHO/Thomu7t7T1z5kxXVxeTCnH+SjUYDCUlJVeuXOFwOAEBAcOG9wIAxgtIcADgXkFBQcM6SQoEAuZmuLu7++TJk/39/YmJiQUFBTiOs1isSZMmRUZGGgwGLpcrFAq7u7uveUMbHR29atWqoqIioVDIPFL4/+ydd2BT19n/z13a05L3tuW9J9vsPQMkARKyQ5qQQpK2oW3ykiYtTRoSypuUlIwm8BICgRD2MNvG2GYYL7wtb8uWLFu2JWvd9fvjtvenyjaYJOz7+cs6upKO7j3WPed7nuf5ajSagoKCwYeJxWLXFhRFPTw8pFIpW/oBQZDnnntu9uzZt+pqOWCHqlrQyzW8una0zYiYbRAAQ0sFKhmZqsHTI/EgT8LHgxTewRU6TYPKFszQC//nIdRuBO1GpAgTXqzk+XmQkQFESjge5ksIRtwrCIKkUunChQsnT55M07RUKnXNPbkBjO+A1WpVq9UURTExGqmpqdHR0Xa7vaam5tq1a8MJHAAAsVh8S768LAaD4fLly11dXRqNJjU11W1IcNwqbV1IUyeCExAAwNCLGHrhsgYsv5L0V1PRgXiqBg/xJvgjGhHDEhAQ8Oijj6akpDz//POuNXcAAF5eXjeu9nKrGI3G06dPt7e3R0dHjx07doSDmeMhoa+vr6yszGAwsC0ajSYuLu4udolFo9EEBQWxzmWM9udwOLhSRPcLvb29zBaOj4/Prb6WoqiqqqqysjK73Z6YmJiWliaRSBAEGRgY0Gq1V69ebWxsVCgUCoXCdT/J6XRWVlYiCDJhwoSAgACRSOTh4cE+W1FRYbfbR40aFRoaKhKJmGigiRMn2mw2gUDw0+6/HBwcdx5O4ODguL2kpqaGh4dXVFQwD6VSaVxcnKenZ3V19ebNmwsLCx0Oh1QqXbZs2RtvvAEAgCBIKBSy+waTJ0+ePn36Dz/84FpKQ6FQzJ8/f0xpNtIAACAASURBVPz48a5RAy+99FJRUZHrPltgYODChQvdcvWZrJbFixd///33drsdRdGlS5fK5fIzZ84EBgYmJyff9BvRNDBZ4EvV2KVqXrMB7THDDhwMKW3AEB3sRY6PcySF4z4elFJC/YJh/COkux/S6tABu1v3IAcOWrvQNiNyvRk7V8oPUFPJ4c5R0biPkhxhQAeCID8hFprP50skEiYBmGmBYVgikUgkEh6PFxUV1dTUNKRTRlZWVnR09JATrJ6enoqKChzH4+Pj1Wq1WwxtU1PTp59+eu7cObvdLpVKn3jiieeee27IACKOEVLRgnWaXC8E5CRAmxFt76YrmtFzJfxgbzItwpkeiXtIKfinhilhGBYTE/PII49s2rSJHRIQBI0dO3b69OkjfBOapisrKxsaGvz8/FJSUgbHV7e2tq5fv764uNhut3t4eCxatOj111/nNA4Olra2tkuXLrnegKZPn36ravhtgs/njxkzhhU4mLLcJpPpJ6yWOe4KdrudGVquibQjxGQyNTQ0DAwMBAUFjRs3jilGBgCQy+UKhcLhcOTn59fW1sbGxkqlUnafiaIokiTHjh2bkJAgEAjc9p9MJlNWVlZGRoZIJGKeomk6IiKCpmkIgjh7Wg6O+wVO4ODguAVsNlteXt6RI0dIkpw1a9bkyZNvuhkukUi++OKLDz744OLFiwqFYvny5U888QSCIAcPHjxx4gRjeGY0Grds2dLS0tLf3x8fH7948eKQkBDm5QqF4r333lu0aFFVVZXNZuvr65PJZOPGjUtISHBbo0ZERGzfvr2goKCysrKrqysiImLq1Knh4eF6vV4ikSgUCvbe7OPjs27dulmzZjU1Nfn5+Z08efLNN9+0Wq18Pn/evHkbN24cbvuLpkFbN3K6iH+pmmc0wzYHRFJD3+/5GB0bhE9LccQG4woxxeeBn7zM+5lgCIgOxJv0SHs3Mri3NA0N2KEBO6zrocub0B8v0pH+xPh4R0akU3yTmqH/RWdn5/79+69everp6fnss8/eOJd4UB9os9lsNpsVCsVbb72lVCrPnj0rFAozMzObm5urqqokEsmiRYu8vb3/8Y9/AABmzpw5d+5cFEWZ11ZUVPz1r38tKSmhaTooKOjPf/5zWloaq4M4nc7CwsK9e/cyZVy6uro+/fTTmTNn3rRiCMdwOHGgN8FWxxADmqYhiw2y2OD2bqRYi+3JoRLD8YkJzqRQ/JYSt00m07Fjx3Jzc0Ui0Zw5c954443t27cbDAalUvn000+vWrVKJpN1dnbCMOzh4cGMhCFhvFf27t1rNpsxDAsMDPT29o6Li1u8eHFYWBhzzM6dO8+fP88ksnV3dx88eHDs2LHjx4+/tZPC8YDCSAbFxcVsC4qic+bMucGou5PAMDxhwoRdu3axLdXV1QaDgRM47hdIkmQiGX/CiDIajcw+QUpKikqlYmc4EASJRKLw8PD6+nqDwWA0GgMDA11FWw8Pj4SEhCHTT4RCYUZGhuu8jtM1ODjuR+6JWxQHx32B0+k8fvz473//eyZl9ODBg++9996yZctumqUZERHxz3/+kyAICIIwDENR1Gw2t7S0uNq59/f37969m6bpEydOlJSUvPPOO+Hh4QAACII8PDymTJkyceJEAACzjYAgyOCbLgzDwcHBAQEBTO4DDMNXr1598sknGUPTxx9/fMOGDcwcAkEQtVo9ZcoUiqIOHz6cm5vb2trKvMm+fftGjx69YsUKt69A0aC0ATtSKCiq4+EkICkwXDaKgEdPTHDMTLeH+xIoAmDoNnqjjASZmF4wxj47w17Thp0r418o51kdQ6w1KYpROkBXH3ypmicV0aNjHFOSHNGBBHqzoFSj0fj+++/v27cPx3EIgn788cfs7OzQ0NCRdM9isezdu3fLli0GgyEgIOCtt97685//vGHDBgAAgiA0TTPzvz179mzatMloNDID7913333hhRcAAD09Pd9///2ZM2eYLPTu7u5PP/3073//O+uGY7VatVqta5Ha3t7e+vr6tLQ0btL208BQ8NQ067g45/lSfk4Zv3dgiMwskmKUDqjThJwpFnjJyWkpjklJDl+Pm1foMJvNW7du/fzzz202GwRBBw4c2L59++rVq5llAI/Ha2pqWr9+fXZ2NkEQkydPfv/99318fIa8mqdOndq7dy+7v81YBpw4ceLatWvvvPMOI8OVl5e7FgkymUx1dXWcwMHB0NXVdfLkSbvdzraMHj06JCTkHvn1QBAkLS1NIBCwPaypqdHr9cyN8u72jWMkoCjKXCm3SkMjwWKxDAwMYBjm6enpFtsIQZBMJlMoFHq9vqenx+l0sgIHgiAeHh7DuZ6pVKp7JDqJg4Pj58AJHBx3E4FAcNPSjAAAGIYRBBnJkbeV1tbW48ePm0wm5qHdbt+7d+/SpUuH6xiKojRNDxl4KRaL1Wo1giCucb/M3xRFFRUVXbt2bSTZIgAAmqbLysr++te/lpaWxsbGrl27dsKECTAMa7XarVu35ufnM4d9/fXXISEhb775ptvLGxsbGYcXhp6enk2bNnl7e0+aNAmGEZIC/VZwoQz+4QLSqIPoYUQNCKIRGKjl9MJx1LxRpIcMAuCXKc0lEAhGXrQcgiAURYe7HF5qMCEZ2Bx4fiV2rBAq0QKcABQF3L4UTUM4CXrM0LHLwuyrwiBvanoqNTmZ8vGgkWH0mtOnT1+6dMnhcDAPTSbT9u3bP/744xv0EwAgkUgoisrPz9+4cWNXVxcAoK6ubt26dSdPnoyMjHSdnWu12kuXLrEejU6nc9OmTa+99hoEQV1dXbW1tWyNPZqmS0pKYBhmTgKO401NTXl5ea6fDsOwRqNhppV3/X9KJBK5mcXcgU+81TL4Q9ZYUSlBZixYswS/WAEfLYBLtfBQwh9E0YAiQHs3uv00ujtHlBJBzx1FpkZQIj4Ew4hQKBw8zy4rK8vNzWXVT4vFsn379rlz5zIPu7u79+zZs3fvXubh0aNHdTrdwYMHvby8Bvdcq9W6lhOmaZqmaYqirl27du3atfT0dABAUFAQhmHs6BUKhUFBQYMHBkVROTk5f/vb33Q63YQJE1555ZXb5JjI5OjdCzUUGDn4pv8jjGx9R3p0p6EoqqGhITs7m21hyovKZLJ7Rz6Qy+WJiYmXL19mHvb399fV1Y0dO5arNHRfIBQKGW3CrfD5kBAEwUyTUBRFEATHcYIgJBIJq5K4wufzmc0nxjuWbYdheLB9LItrMgsHB8f9CydwcNwH3CP3G4fDYTQaXVv0ev3gcgk0TTscDovFwvixM4UhSZLs7e1lthFgGHY6nSkpKbGxsbW1tSRJMi3sO1gsFlfR4cY0NDSsXLmytrYWANDU1FRTU7N169YJEybU1dWxO7cMx44dGyxwuJUQp2n6+vXrv/3d79/b8HF47KTzJfDpa7DBBA2zBqV5KBAL6OggalYmlZVA8+72PP+mq2UhH8zKBNPSyFY9ea4Evngdau2CbQ7IibsrHQAAkgKNHfAXR+Edp0FSODU5mUrR0DIRLeTTrmEd/f39blY1bW1tN+gDO55tNlt1dTWjbjDo9fqLFy/y+XwYhoVCoUKhwDDMYrH09/e7vkNPT4/NZhOJRDwez60OiFqtZrNX6urqXnjhBVfHDZFING/evJCQEBiGaZrGcbyvrw/HcR6Pxyzj79j/2j3yT/0zEfDA1BRqSjKl6wani+C8cqi9G7Y5ICcBBod1OHCosBIqrIR9VXRWIj0lFfLzgER8mo/9l2o2MDDgdrlbWloMBgNBEAKBoK2trby83PXZ4uLi1atX/9///R+GYUxsF/uU2383i+svzPLly/Pz87VaLUEQYrE4IyNj0qRJdrudsexhNGgEQYqKihYtWsToILW1tW1tbR9++OEtpWI9wNxhke7OQNO0yWTatWuX64+bRqMZPXr0cLvfdwUmp4AVOAAAZWVlvb29nMBxX+Dh4cGoma2trTeNuzl16tSlS5cUCsWcOXMiIyMBAG7e6q4weu7gdmYjZLiP4EzKODgeDDiBg+Nuwkyjb3qYQCDg8/kjOfK2AkFQREREQUEBG3aRkJBAkqRbx/r6+k6dOrVnz56Ojo6YmJinnnoqMzMzNzf3q6++am5u9vHxEYvFLS0tUqk0Ojo6KirK4XCIxeIff/yR1TgEAoHZbG5vbx/JZsLBgwc7OzvZh3q9/siRIxEREXV1dW7LJARBBp/DzMzM2NjYgoICppI5jEl44gAjmfjxXp7AEzHbht6hhSFaKqQ9FVRcMJ6V4IjwJ3gocNiBwz7k4T8du93uuvdyY5iEjpuOE4VCgTsdcoFt0WgwMxXUt6OXqnmVLVhXH9w7AONDLU1tDlBYCRdWwkoplR7hzIxyBnmRCjElEdIIDDw9PX18fNgICwRBUlNTb9ANDMNkMpnFYjGZTB0dHW7P/uUvf/nd734HAEhJSVm9enVWVpZIJPL390dRlFXTlEplfX19UFAQj8fLysrKy8vr6uqiKEqpVM6bNw+GYWZ1mp2d7eYnumTJkjfeeIPH4xEEgeP4wYMHt23b1tzcrNFoli1bNnHixDu2KkAQRKFQWK3WISuq3j6sVuvIRxQDU8DixsfI+GDxWDArDVQ1Y4XVvJo21NiP9A9AxFDJXB3d0PfnoB8vgKgAMDqaiA/BVTJKLqZ4KAAASKXSwMDAuro6ZnbOpKQ9/vjjBoMhNjZ29OjRg8/Y4cOH//nPfwYFBfn7+wcHB7NBB+np6XFxcX19fWyABoOvr6+Pjw8zRBMTE//xj3/s3r27vb09OTn58ccfN5vNTJCIwWBITEx8+umnU1NT//Wvf7m+SUVFRX5+vp+f3y2dyZsCQZBSqbTZbD8hXv0X7wlTZdBNuxzMwMDAHR7Ddwaapq9cuXL48GG2BUGQuXPn+vn53VPqpFAoZKoOsfflsrIyk8l0r/WTY0ikUqmHh4der29tbTWZTK6GJm6QJNnQ0AAA4PP5zGE8Ho/ZAHA4HIPFEbvdziTfsUEiHBwcDw+cwMHBMVJUKtUjjzyi1Wrr6+tpmg4ICHj66aflcrnrMRRFFRYWbty4kbkTV1dXV1RU/P3vf3/ttdeYBXB9fT17cGVl5bp16+bPn69QKCiKys3NZaSKnp6e7777TqlULl68+KZuF3a73XWbggkVOX369LZt29rb29l2uVy+ePHiwS+Pi4v77W9/+/fN/5t/uQaThEm8R8uD54s8M3CEj9sGH06jCPBSUEGeRFIYnhGJ+6rIO2+M8gsi5IGEUCIhlOgxQxXNWHE91qRHDb1wjxmm6CEmxyYzfOqa4PQ1fqgPmRzujA0m/FVkRHTqokWP4DhuNBr5fH5CQsKyZctG8ukYhrmNHwCATqdj/sjLyzMajZ9++mliYuLcuXObmpquXr3KVqX97W9/u379+qSkpFmzZhEEce7cORzHMzIyli9fzooUrpnzAAAURceNG8fUa+jr67t69eqbb77JfFxdXV17e7tcLh87diy3KvjJiPggLRJP0eCGXri0ASttwFq7EH0v0m8d4p8EJ8D1Jux6EyYXUynhzuRwPMSb9FKQYeERjzzyiMlkam9vZyKxy8vLmQW/VqutqamJiYlxtXlm+OMf/whBUGho6OrVq5cuXcqkkUdFRf3ud7/btWtXe3s7BEENDQ0Wi0WhUMybN2/s2LHsa8eMGTNu3Lj+/n6SJLu6ug4cOLBp0yZGequpqWlra/v8889d63QAAAiCuOsaBMdtRavVfvzxx67le8LCwiZPnqxQKO5irwaDomhISIiPjw97v2tqatLpdDExMdyy9t4HhuHo6OjGxkar1Zqfnz9jxozhYija29u7urpgGFYqlUzcokwmE4vFFoulo6PDz8/PVYamKKq3t9dkMjGa6YOaRMbBwTEcnMDBwTFSEARJT0/fsGHDtWvXKIpKTk6OjIx0u3E6HI6qqipG3WCora3dtWsXu73visVi2bJlS3V19bPPPrthw4b169ez1eCbmpq2b9+ekJCQlpZ2415lZGSo1Wp2tePp6enr67tr1y7WmBYA4OXl9fzzzz/22GODX+7AgU/o+AkLvFroCqFXFl+uGe6DRHwqxJvU+BFJYXhsMK6UPFBR2R5SekK8c1yss70brmzBalqxZgPSbkR6B4ZYmtIAauhEGzrR7KuUxo+ICeJrMla94JM00FOn9pBOmjTpBttQrggEgpiYGH9/f1cpyhWDwVBQUJCcnJyVlYXjuF6vr66uZp7Ky8vbsmXL559/7uHhsXLlSubi8vl8Vp6AYTglJcXLy8tgMDAt0dHRwcHBKIrqdLo9e/b88MMPrJgCAKiqqqqpqRk9ejS3KviZwDDw8aB8PByTkxwNnWhFM1bThrYYkI4exIEPIR71DcDnywQXrvODvMi4YDwqgBebvuQPfmFN2kqBgH/+/PkDBw6wB/f29np5eS1YsODQoUNuGgdN0w0NDd9++21CQkJKSgrTmJGRkZaWZjabIQjKycnp6uoKCAhIT08fPEQpiqqqqtq+ffvZs2ddA4sKCwt1Ot20adMOHz7MLHchCAoLC+PyUx5UaJquqqratGlTSUkJ2ygQCObOnRsdHX0PCqAKhSIxMZH9FcVxvLS0dOzYsT/BeZTjzhMeHh4QEFBXV1dWVubj45OQkDC4BE9vb++5c+cAAHw+n5WuPD091Wq1wWAoLS318/MLDAxkjV37+/tramq6u7uVSqWnp+fPMf2hKIop3A5cSqJycHDc43ACBwfHzXE4HM3NzTAM+/n5RUdHR0dHDz6GpmmLxdLQ0OCaMMJwg1J8nZ2dO3fu7Ojo2L59u5sbS1NTE2OBNrgznZ2ddrtdoVAMDAxIJJJnn3329OnTLS0tfD5/xowZ8fHxbA1ChvDw8Jdfftk1cZqmgdkGaXVoZQta1YrVtGYoIjKHM0bxkpNRgURMEB4TSIT7Ene90MbtA4ZBoCcVoHZMSnQ06dF6HVqvQ+p1aGsXYncOcREHHHBpI6+sCVPJ+OE+c8LDcD8/kkQIAEaUBIEgSHJy8hNPPPHVV18Nea0JgjAajf39/TKZTCgUug4kiqJKSkra29v7+vqYkgpMRZjIyMj09HRG6UhKSlq7du2JEyd6enr8/PwWL17M5C3v2LHjf//3f5mkpBvQ2tpqNps9PT09PT1H8nU43OBhIDqQiA4k+gaguna0rh2t06H1OtTYN0R8EElBjZ1oYyeSU0aH+vAj/CdGpI6L8CNKS8vdjtRoNOPHj7darcePH3cL0gEA9PT0NDc3p6Sk0DTd1dVlNBoZ4+HOzk6VSrVs2bLhPAIIgvjkk0/279/v1s5kuc+YMePVV189efKk0WgMCQl56qmn4uLifsa54bj7UBRlNBp1Op3ZbGbzthwOR0tLy+nTp8+cOeN6cGpq6qxZs9wq/twjyOXypKSk48ePsy1Xr1612WycwHFfIBKJxo0bZzKZurq6cnJyzGZzeHi4Wq0WCAQURdlsts7OzoqKiqamJiZIjbmLAQBkMllkZGRbW1tnZ2dOTk5SUhJjm804hVVVVaEoGhMTo1arf44qYTabq6qq+vv7JRLJqFGjuA0ADo77Ak7g4OC4CZ2dnZ999llNTQ0Mw8nJyUuXLmUMXF2hKKq2tvabb75paGhoa2tzLXwVHx8/OA3BjfPnzxsMBh8fH9dGmUw2uJZbT0/Pnj17Ll686HA4ZDKZzWYjCCIoKCg8PFyr1dI0rdVqKYpyq/zPFJX8T1eBsR8ua8CuN2P17WircehdZQAAitBBnmRyuDMmiAj3JXyU1G3wTLgXgSDAx0BUABHhR/RZobYupEmP1rShVS1YR88QS1Oahox9iLEPKarHfJRUoCcR7kvEBhMRfoRUdJM4F5VKNWvWrEuXLuXk5Ax+1maznT59miCIpUuXKhQKNwnMYDC89dZbFovFarWazeaenh6CIEJCQkaNGvXWW28JBAKxWPzkk0+OGjWqr6/P09MzODhYJBLhOH7ixInB6kZsbGx0dDQzeyMI4ttvvz179uzAwIC/v/+CBQumTJlyOywzHhLkYjotAk8Kw/UmuNmA1uvQyhasToda7YP/9SCzDSpr5FU0Y55yKsiLtCqeVIcZuprPUc4+CIJCQkLS0tIiIiKeffbZ+vp6t4KjAAChUKhUKnEcP3fu3KFDhzo7O6VS6eXLl41Go0KhaGhoWLx48ZAOTVar1dUvg2XMmDH+/v4ikSgtLe3o0aM4jjO1kxwOxz1VbJLjligrKztz5kxFRUVXV9fAwAArcDidzs7OTrcq14GBgY899lhsbOy9uX0tFoujoqLEYjHrPVRaWtrf3/8zV7Ycd4zAwMCpU6fm5OR0dHQUFBRotVqlUikQCEiStNvtRqORsUgPCwubMGECex9kyqL19/dfunRJq9V2d3fLZDIEQZj6VjAMx8TEJCYm/szCUhaLpaysTKfTeXl5ZWRkcAIHB8d9ASdwcHDchM2bN3/77bdMgb0rV64QBLFmzRo3BYEgiA8//DA7O5vJS4cgyN/f39fXNzIycurUqR999NGNP4KmaR6P5+3t7doolUrdAjUdDsfZs2c/+eQTV98NAACPx1OpVExUeWtra2hoaFBQkFKpZBxtQ0NDH3vsMQzDKBo0dCCXa3jlTVhbF9Jjhklq6MmfkE/FBREZkc6IAMJfRUqF9MO5toVhoJTQSgkRHUiMiob1vXBjB1rSgJU3YkOWXyVIqM2ItBmRYi3mXUH5eZAxgURyOB7sTfCHD3sJDw+fN29eXV0dkzDC5/NFIpHVanU4HDiOV1ZWNjc3OxyOF198cebMmU1NTd3d3cwLBwYGjh075vZuJpOpoqIiICDgpZdeYgolJiUl/feXgt0m/WKxeNy4cU8++WRiYiLTcu7cuc2bNzMh3yiKdnZ2ent7JyQk3OoJ5GCBIIChIMCT8lc7k8LwSRaiq190rZa6XA23G5GhHHygThPSaUL46FjvNC9peB1iK9d4dj+xZBSTJpCamvqrX/1q48aNrmZJUql00qRJSUlJZWVlX3zxxcWLF13rX/b09HzzzTdOp3NIgWPwxN3T03Py5MkrV65Uq9U9PT0ffPBBVVUVTdNGo9FsNiuVygULFvxiJ4jjTmGz2bZt23bgwIH6+nq3QtRDolQqly5dOmvWLDeB9d4BQRA/P7/Q0NDr168zLT09PVVVVSEhIdxy9L4AhuHIyEixWFxZWVlZWdnW1ubmRKZQKOLi4hITE938sEUiUWpqqkqlqqqqamtr6+joIElSJBIFBwdrNJrIyEilUsmJXBwcDyGcwMHBcSOKi4sPHDjA2gf09fUVFxe3tbXFxMS4HmYymU6dOsVW3aNpWiAQOByOysrKhoYGxsP1BkyfPl2hUNTU1Lg26vV6poC/xWLZuXNnfn4+BEFGo9FN3QAAOJ1ONmeeoqiOjg5PT8+wsLCampqAgIAXX3wxNi75Si0/9zq/rh3tMcMWGzRMNgotF9NZifS4eNJLavGQUm4GlvcdHR0dhw4dKiwsFIvFjzzyyPjx4900I7vdXlBQcOjQIZPJlJKS8sQTT6hUKoqiLly48MMPP1gsllGjRi1YsMDf399LQXkpqEg/YlS0s9sMlzdil2t5dW2okxjiBNmdcLMebjEg15uw0yX8IE8yVeNMj8TVsiGiYEQi0dy5c9VqdXl5OYqi6enpcrn8pZdeYheuAwMDFy9etFqtjY2NYrG4r6/vxq4NTqfz22+/hWE4Pz+fpmmhUGi1WlUq1cKFC0eNGsXk0ldVVTFvgmHYxIkT33777cDAQHZD/uTJk2ymFUEQ1dXVpaWlnMABAGhra9uxY0dBQQFFUV5eXu+9956/v/8tTaAhCEiEtEJKxYXRMQGOaSlEgw4trOYV12MDjiFUMweBYLIouTQSorJsQkdBhxCqoGMDLQoJNXv27LCwsLy8vOzs7OrqahiGp0yZsnLlSrlcXlFRUV5ePnic2O32Q4cO6XQ6pVJJkmRfX19YWNgrr7wSHh7O5/Pnzp3LZrdJJJJnnnlm+fLlvr6+KIoWFxeXlpYygWkURWm12tLS0unTp9+zi16OITGbzR988MGPP/7oZnk+HHK5fMWKFc8999wI6wrdLTw9PWNiYliBg6bpgoKCGTNmcALH/QIMwwEBAR4eHvHx8d3d3Uajkan4IxQK1Wq1Wq1WKBRDptcx8Tv+/v42mw3HcZqmURRlAhh5PJ7bj/Njjz1GUdSQtdvnzJnDWNq5tavV6gULFjidTsaH+5f7xhwcHLcRTuDg4BiWxsbGdevWuRVHYCpOuR0Jw7CbEWNzczMEQa7lqYZj7ty5f/rTnxAEccsaYF/74Ycf7tq1iykTOJJuOxyO69evMzYHbXr7N0fN2c0ogUgG7DBBDvsOAWpieqpjXBzu5yUQCyCb9dasNO9BjEbj119//fXXXw8MDMAwnJubu2XLlnHjxrEHUBSVk5OzYcMGrVZLkmROTk5LS8v7779fXFz86quv9vT0MEpHR0fHmjVr1Go1AIDPA948yktBhfkQ01IcHT1IYRWvoBrTdSP0UKkrZhtktsHtRqREi+29QMcF4ePjnaNi/v94sNvtZ86c+eqrrxobGwMDA9euXTt27Fgej+eW1qTVapuamnAchyBoJJ6U7e3tH3zwAROwDcMwRVEIgly5cmXDhg3jxo178cUXpVLprl27rFbr5MmTX3jhhbCwMNcMFLehyFlmMJjN5n379m3dupWxFEFRtL29/cCBAz9tkY/AQCGhxHwyUE1mRDl7zPDVOt6F6zytDh0itAqCaETW56Qv1YLyZhoDpN2Y542VvvL0JIfDUVNTw3QpPz9///79v/nNb0iSHM4Nt6ur6+TJkwiC0DRNURSPxyspKdm/fz+GYevWrVMqlefOnROJRIsXL166dKmnpyfzs0MQhJtb001ruHDcazgcjg8//HD37t0jCdwAAPj7+//mN79ZsGCBTCa70+0VRwAAIABJREFUx7fB1Wq1W9XbvLw81jiW474AgiCxWCwSiXx8fAiCYH7BYBhGUXRw4KErCILI5fKb5gIDAPz9/Yd7yi2EloXP57ulD3NwcNz7cAIHB8ewHD9+nHGEZVtQFGUSQNyOlEqlGRkZly9fZltGsgoFAAQGBr799tvBwcE0TU+YMOHrr79m52Tx8fGM9d3Ro0d7e3tH3m2SJC0DVoE8xjfpWWXYUkzkY7RhAEBDzg8QmE4Kw+dl2lI0OIYCDIVEQhqG7+m57AhpamrKzs5mpvIkSXZ0dOzduzczM5M9oLe3t7CwsLq6mrnEFotl165db7755rZt21jXm/7+/tzc3OnTp0+YMIF9IQQBAQ/wMUoppaIC8ccnQlWt6JkSwdVabMA+xCY8SUEWO2Sx03oTP+c6Xy6mZ6SDcTFoqLezqKjo3XffbWpqomlap9P98Y9/XLt2bWxs7IwZM0pLS9l3wHH8ltaTrv4azIgiSbKmpiYvLy8hIUGhUKxdu/aVV17p7+9HURTDMLexMWnSpL1797JDsbu7+8CBA/Hx8a5n7yGkqqpq9+7drGEqQRDFxcXD6QgjB0OBDKFlIjLQ0zY3w9aoR8+U8Auq+Cbz4LEEkRQw2yCalgPhrEYwff13nW1lQhshoigzAMBgMFy4cGHJkiVBQUG+vr7D/W6QJMleXJvNVlBQsGfPHoVCERAQsH79+rfffhsAgKKoq2VAeno6m/XG8OOPPwYGBi5btswtX4/jnmXHjh0//vjjTdUNFEXj4uIWLlz42GOPqVSqn+NAcccQCAShoaGuplHV1dVdXV2Db9Yc9zgQBCEIwsVKcHBw/Bzug/sWB8ftgKZpkiRpmoZheLhbqcFgcNUpYBgeM2bMyy+/PHhCz+fzP/roozfffLOkpIQp/T3kJBJBEJVKFRgYqNfrGTOC9evXBwcHQxAEQVBWVtZbb7312WefWSyWmJiY1157LSYmpry83G3zHMMwFEWZ6E13IIQvlHuFTsX8V8j8pyHYkDXkaQAAAgOZiBod7Zw3yh7sTaIP4lzCZrO5rscAAJ2dna5yld1uN5lMri2MFatb9i9jUzL4/SEIQADACMBEdGYUnhmF91qg/EreqWJBvQ6lKEBS4L9TgSCKBhQBjH3Qd2fA7nOyQJUdNhHtRgAgDNAETVONjY2vvfYaAGD06NFLly49duwYBEEKhcLhcLiGlCsUCsY+g8fjOZ1ONnGAoqgbbFoy1ROcTicEQcwoGk6GW7RoUXNz8wcffMAcQFFUQUHBl19+6ePj8zAvGGw2m5tkwJzSn1nEDoB/J4KhCEAREBdMxAUTz063Xq7hnbzGr21DnQTkNpYgCAIQCgBqA8GqpPc8Et7ubT7WXfONueOcze48fz7nxInjrKMwgiAoijLhP0MOD5qmf/3rXwMA+Hz+4sWLN2zYMPgnTq1Wf/PNN2vXrm1ubmZa9Hr9pk2bwsLCpkyZco9v73PQNH3t2rXdu3ez638AAAzDISEhzzzzzNixYxUKBXMREQRRq9WDY/vvcSAICggICAsLY78gE6C3cuXKu9sxDg4ODo47DydwcDyMEATR2tp67ty51tbWuLi4KVOmDJlgHB8fL5FIWCnB29v7scce02g0g4+EICgmJubHH39knCx27tz5ySefuCWtMDntv/3tb0UikdlstlgsSqXSNbhdLBavXr36qaeeGhgY8PDwYAoihIWFeXl5sQURUBQdO3ZsUFDQjh07XN4bhjEJKlDJA+d4RD4l9kyHoCHiCGiaBjQByIFgH2R6Bjwh3uGtoO6rSeytoVKpNBqNXq9n1v8IgqSmprqKWXK5PCwsjM/ns1fK19c3NDR09OjRV65cYZaCEAQFBwePMEJVIaHnZDrmZDpaDHBuueBSDc/QC9sckJMAg4ueUBTU3CUEYEnM4ilm3XlTw56Briuk3UjiFkCTV65cyczMLCkpsdlser3+/fffP3/+PPNFYBhesWLFq6++iuO4SqXq6elxOBwWi6WtrY0pHTKk4yz4Tyk+AMBIgg7Wrl27b9++qqoqtqWhoaG1tfVhFjiYPP8LFy6wLWKxmMld+sWRiuipKY4pyY5mA3KhnJ9fxevph61OCB9qLEEwTxm6SBEy32lpkZBXzhcVX7xcDWABIO0A0KmpqRs3bty8ebOfn9/XX3892FmWxeFwnDx5Mj4+ftWqVTRNO51Ou93OxI3DMDx69Og//OEPv/rVr9jjjUajVqsdM2bMcNazHPcI/f39u3fvrqysZFsYvZ6RqO5ix35B/P39Q0NDCwsL2ZazZ89yAgcHBwfHQwgncHA8jFRWVq5fv76wsJBZxC5atOgvf/kLQRAYhkkkEofDYTabCYJISEgIDQ1l/MkQBImKipo1a9YN3hbDMCaNMysr68yZM9euXWPaJRKJUqnMzMxcs2YNs9krk8mYMlcEQTALVLFYrFQqYRh2SyWVyWSvv/76xx9/3NXVBcNwVFTUM888c+XKFcaJFkIEmNCLLwuXBy9Qhj3KEw+bX0o6+3GrztpTLnbkL5qaNccl4eJBJSws7Iknnujr6zMYDCiKxsTErFixwjXcWiwWT5s2rbq6uqCgAMdxhUKxZs0aoVC4atWq0tLS2tpagiC8vb0fffTR2NjYW/roIC/qiSnWJeOtlS3Y5RpedStq7If7B2CcBINXpyhfqQx9RBmyyGHW9ree6ms97uivI+1d5eXXlUqlUqlUq9VLly41mUwdHR0Igmg0ml/96leenp7My319fZk/AgMDL126NDiTBYIgoVAIQZBUKi0pKXE4HDNnzpw4ceKNbV/dfCIBABiGAQCMRqPdbheLxeyW78NDTEzMCy+8oNPp2traKIry9PRctmwZc1puExAEQrzJEG/r4xOtxVrepWrseiPQdTmdlBBGeIMORvjSUAcIteJzQqfO6Gs6OGAodFraKqtqg4KCvvzyy+7u7paWliNHjvz3qyDXICaLxVJXV0fTtF6vP3fu3LVr1/h8/tSpU8eMGcPj8fh8PlPShTkYQRC3/CaKonp7e61Wq0gkkslk90V2wwMPSZK5ubkXLlxw/XEIDw/fuHHjA6NuAADUanV4eLhAIGAlvIKCArvdzpkZc3DcKm5xrDeFndNycNwjcJMPjocOmqZPnDhRUlLCRmsfPnxYKpWazWaFQhEZGWkwGKqqqqxWq1gsZt1JaJq22WwGg0GhUNz4/UmSNJlMTH1HBn9//zfffHPq1Kluoew2m62wsPDEiRN6vT48PHz+/PlJSUmDF43z5s3TaDRXr14VCATp6ekBAQEEQYZqkvS9qFCVLAucLfWfhmDSIVebEKAoh3HAVGPuyOtrOTxguByhCfNSzbzVk3Y/IhAIFixYEBUVVV5eLhaLx4wZw1ZMZImNjV2/fn1RUVFfX19cXFxsbCyKomq1euvWrRcuXLBYLPHx8bGxsT9hEQtBQMgHaRF4igY39sHljWhpI9ZiQA29iMkMDbYFBRDEl2k84zSqmBdsxmKz7gysdDQbEE8ZJeTzFi9eHB0dff36dZFINH78eJVK5fbqtra2/fv3Hz16dHA2DYIgwcHBGIZVVlZmZ2dnZ2cfOnRo3759bk5ArtTV1R06dMg1DUoqlcbFxbW1tR07dqyzszMsLGz+/PmsrexDAgRBs2bNkkqlhw8fttvtU6ZMmTlzJo/nLjTcDngYGBXtTI90alsHDpztqOuQmgm1nVQ6CGzwWEIwicxvssx3kmOg1aI7T5jyG/XCIAhCEFSlUrkpGkymEtvCeE739vZu27btiy++YIq57Nmz57PPPpsyZYpQKMQwjIl4gmE4NjY2Li6OXUBSFFVUVHT06NG2trbAwMDp06enpKRwNit3HaPRePbs2cbGRrZFLBavW7cuIiLiLvbqFwdBkLCwMF9fX/abdnd3l5WVPeSVgzg4fgIbN268peNnzZo1e/bs29QZDo6fACdwcDx0MGnzrgIESZJsxgezAB7se0JRVG1t7cmTJyMjI2/8/maz+cKFC67WsFqtNi0tbXCi/uXLl9955x2myCUEQZcuXfrDH/4gk8lUKpWXlxeKojRNd3Z2dnV1CYXCZcuWoShKUqC7H+Z5Tk2YFijQK/iKOBgdOjich9K+KlKGdBibTxeXb9U1XQE0LRQKExMTIyIizGazTqcjSdLPz08mk914M//+hcfjJSQk3Njf1MfHZ+7cua4tEAR5eHgsXLjwBq8iCKKjo6O3t1epVHp7e99AAYEh4KWgpiQ7Yv10V8uNdTohwY8ymMVNnbTFNsRph2FM7JUp9sqwo/gXx0B0gDPI0x7ig0THJA4nKBAEceTIkc2bNw9Z+YUgCKPRyOPx2IobDQ0Ne/fuXb9+/ZDv1tvb++GHHx46dIjZqIcgKCgo6JFHHlGr1V9++WVZWRnz31FYWLht27bBUsuDDQzDEyZMmHC3AqBoEiE6lcQ5pbk91DfDO3xmZ7+ixYC2dyNDGCRBEF8SxI98CtArvsim40MIBdZz7Hw9hIpp/P+rYARBJCUlVVZWOp1OFEVTUlKmTZtWX1+fm5vLlqo1mUxfffVVZmbmv/71LzafC0GQuXPnxsbGsqJhR0fH22+/zUSuQRBUVFT0zjvvpKWl3e6zct+BYdgdCCtgSu1QFHX9+vX8/HzXxLQFCxYsWbLkl42vQRAEhmEej3fHykMyty0+n89+tZiYmODgYFcpJycnJysr65f6RMbOg8fj3e7QpMGFnzk47iR8Pp/922w2t7a2Op3OkJAQuVw+5MjkgvU47jW4EcnxMHID39YbPEUQhKs5xXA4nU6r1er6PgRB9Pf3D/YnO3XqFGOfAf5TBG79+vWMl8H8+fPHjh176dKlw4cPNzU1icXijMzRoyev1Fu8KlvQ6la5ng4SqoecANESIa3xI6IDnNauS5VXfuhpLCeszRAANAAwDPf39zO1QoqKikiSjImJeeKJJ8LDwx9UjeN2QJLksWPHjh49ajQavb29586dO2nSJAiCWlpaHA5HcHCwW5gPTdPFxcX79++vrq7GMCwxefQzj71eWufYvqfQDofwFZHIECoVZCd4RXXgWh0iF8GRAXS4Dx6ktsaFYWo55HatOjo6SkpKbmCO4HA43OqJMiVLmbik5uZmkiT9/f2ZrJPKykrX5RBTX2bVqlXbt2+vrKxkB3ZhYWFRUdGMGTN+0inkGCl6vb69vV0sFgcFBZWXl2/ZsuXUqVM0TY8bd/3lOOHMjHE6k6SuHa1rR+t1qLF/qLUlhNbrQL0OxWB/Rdw7PO+iga6rVmMxbmmhaYIRAf38/FQqlVqtzsrKSklJyc3NdRtOPT09Wq32zJkzbAsT9+E62b106RKbl8f8oJWWliYlJXFzXzdQFL0DgT+MG4XFYrl8+TJbGhYA4OnpuXbt2l+8bAoEQYyj5x0TOJix5zq6NBpNSEiIaxbV+fPn33333V/q7gbDMAzDGIbd2Pr954MgCCdwcNxFXn31VfZvk8l0+vTpgoICf3//+fPnM2GAbsePxKOXg+NOwk07OB5GmF2mG/hNDIlUKo2Pj7/pYTKZLDQ0VCKRsMkCoaGhQ7qvOxwO1101HMfLysoAAAiC6HQ6nU53+PDhvLw8GhaJvcfV29UVTlmvQ9Q3MNxcjVbJqOQwPCEU1/gRpLXpk4NfHDx40LXW6cDAwNmzZ4uKihjNBQBw8eJFgiB+97vfcfenkaPVav/6179qtVoAAAzDDQ0NNputpaWlsLDQ4XAEBQWtWrXKNWyko6Njx44d+/btY5I+8vLyfL3lYrG0pXCTE/YXeiSIvTLF3mN44kAIdv9NpgHSaxVdrgVFdU6VBNEEIFGBdEwQHulPCP6zRHI4HDeoHCmVStPT0/v6+oqKipgWBEGYGASj0fjFF18wXqdRUVErVqyIi4uz2+2uw5L5WygU4jjuppK4hkFx3A7Onz+/d+/elpYWoVAYFRVVUlLC1lDMycnp7e3dsmVLZlRUqgbXdSPNeqROh1Y0Yw0diM05hMUsTolkAdMlvllOS4vdVGk1XrPo8/HekvPnz/v6+np7e69du1YsFnd2dubm5rJOyQxZWVk2m811YDBVSF1/RVkDXYZb9TZ+eHA4HHfgf0cmkzmdzsrKylOnTrlepjlz5gQHB//iHUBRlKl/MUKL9J8PgiBSqdRut7PfDobh0NBQuVzO+mdVVVXV1tYGBgb+Ip/I4/F4PN4d+I6sNxYHx13BtZp4QECA1WqtrKy8du2aWq1evny5UqnkBDiOexxO4OB46GBSx728vNj6GjcGwzCCIAIDA1euXDl+/PibHs/n82fPnt3W1nb06NH+/v64uLhf//rXg20XAQApKSknTpxgHVJYSJIsLi5ub9f1DPAVmudkAdMFyli+NKy5Z+ioZggC4T7EqGhnXAjuryJVMgpFwNmzdeXl5W5OLsybu7psML4JL7/8MidwjJyCggJG3QAAUBRVXl6+efNmo9HY3d0NACgsLOzs7NyxYwcbhd7Q0FBWVsaWtLDZbNu2bYuMjOzurAGgxtJ5sbf5IF8aKlKnSnwnS33Hw5hs8OyBpHkGM89QRZc10l4Kvq+KjA/Gk8LxYC/S398/PDzcrbYCAACCIJVKNX/+/OXLl9fU1OA4Xl1drVAolixZMm3aNIIg9uzZ89VXXzFK3NWrVwEAa9asiY6O9vX1ZV1pZTJZUlKSSCTSaDS+vr46nY5pV6vVqampt+P0cjA0NTVt3bo1JyeHWU3l5+e7/TuXlpYytrUoAoK8yEBPMkWD602Oli7kehNWouV1mmCSch9IMMIXyCP4Mo3Ub5LSstTeV2/pvFBWd7Kqal9mZubcuXPPnTu3e/du1hAXQZCFCxeuXLlSKBQGBwezsQBMTUfXQIC0tDSlUsmuLYODg0NCQu7Yfv59xI3tnH9BBgYGrl27VlNTw7bI5fJHH30UhuFfvAMwDNM0fce+GgtJkq6fGBUV5enpyQ5Cu91+8eLFRx999Bf5LIqiGIP52/0dmQ+6rR/BwTESzGZzQUHBmTNnDAaD0+nMzs62Wq2rVq3iZowc9zicwMHxMDJz5kyj0fjtt9/qdDo/P7+mpibXZ1EUhSCIJEkEQZKSkl5++WW1Wi2VSgMCApRKJQAAx3EIgoaLu4YgKDw8/I033njhhRecTqdAIAgKChpS7Z49e3Zzc/Pnn3/utpkGwRgijaN8H/X0GMWThKACTwANHbAq4FGJofiEeGeEP6GWUWIBzR418ukRN5e6VdxsVkmS1Gq17J4eRVGXL19uamqKjo5mWoYs6cK+CU05nOYmp7lpwHDF1PgjTxIk9ZskD5orUqcNZfcLWeyQpRNu1CPXm7CT16hgLzI9kj9h6pKysvLc3BzXvnl4eHzwwQeZmZleXl4ajSY5Obm3t1cgEDAj2eFwZGdns3FGNpvtypUrHR0dSUlJb7311qZNm4qLi5VK5dKlS5cvXw7D8OTJk/V6/Y4dO9rb2yMiItasWRMQEPCLnE+OIbl+/Tpj5cM8HCxWgv8eWhAEJEJaIiSDvcnkMHx2ur22HS2sRssb+TYn5GbfA0EQwpMLPRIEiliJz3h11LN2U8WxAmNiquXKlSusvMUc+eyzzwYGBtI0/e67737yySdVVVXe3t4rVqyYNGmSq34RHh6+fv36rVu3NjU1hYWFPfPMM5mZmdxG313EaDTm5OQ4nU62JSsrixFD72KvbisxMTHe3t5sDSySJPPy8n4pgYOD4+GBJMm6urr9+/cXFxdbLJbU1NRp06bl5eXl5eVZrdbXX3+ds03huJfhBA6OhxGVSvX8888vWbIEx/Hm5ma32c/ChQtffvll5rdbKBSqVCpG8gAAdHV17dy58+DBgwRBzJw5c9WqVV5eXoPfH0EQX1/fiIgImqbd6nG4olAoXnnllcrKypMnTzLrUhgVSf0me0SslPqMRfgeECIcaokLAAAqKTkm1jkxwRGgJiVCGkWA25Q1IiIiLCyMqWDq9loIgiAIYlfCWVlZEolkBKeN499MmDBBLpezRqrBwcFOp9PVVo0kSdesb41GExYWVl5ezl6Lxx9/XKVSsYU8AbP/SQ44zRanucnaVWSs+kogj1SELpEHz+VLQwb3gaahvgGobwBqNSBFdZhEkOH0/a0ySGBqO08R/w4V4fP5KSkpjI+sVCqNjo5mOsAMgOG+HYIgWVlZcXFxNpsNRVHW/k2lUj3zzDOPPPIII9upVCpuc/62QtP04JAc1xaFQjFkKQcUAUop3dFafnj757l5RTDfa+LC9aR0UqN+iDs+BCOY0BMTegrkUZ2Q/a8/wL3ORWLvemtXEU05wX/cr5kxM3369LS0NLvdjmGYXC4XiUSuAwnDsKVLl06ZMsXhcPD5fIVCwVmo3EUoimpvb8/Ly2NbYBieN2/ecGUCHwy8vb1DQkIuXbrEyDqMsw/jW3y3u8bBcd8wMDDw/fffZ2dn9/b2+vr6PvXUU6NHj1YoFElJSV9++eXZs2ctFsutOq1wcNxJOIGD42EEgiCJRCKRSGia9vf312g09fX1zFNKpTI9PT0hIYGdArJ/DAwM/PDDDx999BGzlVpfXw/D8HDpJ26vHe5ZmUz2t7/9TSgUHs/OkYc/qY56jieLgmAMQPDQtq8Q7a8i52Tax8Y6VVIKQQAE3KUNhoCAgNdeew3H8ZycHHbvl4kuWb16dUNDw86dO+12+9y5c9esWcNFG94SoaGh//jHP/7yl79otdro6Og1a9ZUVVV99dVXbA3a2NjY0NBQ9ngfH5+1a9eSJHnq1Ckej/fcc8+9+eabnZ2der3+n//8p8VimTx58pw5c06ePHnq1CkMwxinQ0e30ey4bij9i9h7vFLzpNRvEsIbfJkgggJmG2S2CYBkZtCUKd7mht6GH7pr/89paUhISHAr/uI6qBAEmT59ekFBAduSlJTk5+cHAMAwzMfHx62EpOt/DbjZ2Ob4+aSmpnp7e7e3tzMnXCqVzpgx49ixY0yuE5/P/+ijj4xG48qVKzs7O8eMGbN27VrW1KatrW3Tpk1HjhwhSRKA2n1b5v998z9WL1hyskhwqYY3ZB0fCOFRgNfZRwPZgog5M2w913vqv+tt3DdhQgIjgEIQxOPxvL29wTBXH4IggUDACGrc8LjrWK1Wt2KxjOn1g13zlYm7zM7ONhgMTEtPT09paemYMWPubsc4OO4jXnzxRYPBIBAI5s2bt3TpUi8vLxiGIQhSKBRr1qxBEOT06dN3u48cHDfiQb7PcXDcAPo/IAji7+/PChxCoVAsFtfW1h4/flyn040ZM2b27NnMPmR3d3dubi4rFhAEceLEiWeeeeYGAscNOwBoGpAUhCOBqQu/NQYIrI5hq4fCEIBhSkzVPTYZmj9RxRvBPy4Mw8nJyTt37iwvL3/vvfcuX76MouiKFSt+//vfM4a1f/zjHwFn7vWTQBBk1qxZM2bMIEmSie7JysoiSXL37t39/f1jxoz5+OOPXY1jIQiKj4//+uuvGSdOPp/P5/OlUumaNWtWr15NURRz8LJly5gDYBhmLCoQBHE6nfn5+R988G5lwWvy4EWqiCf5imgY4Q/KWoIAhMAoIlTGCtPW+6b9D+aomjdL3mfFpEIKgQEEuQthKIo+/fTTRqPxu+++o2l66tSpq1at8vHxce32kF/ftZ3JSG9ubj58+HBHR8fo0aMnTZrEuLH8Iqf6Ycbf33/Dhg3vvPNOWVmZUChctWrVmjVrtm7d2tPTQxCEl5fXwYMH161bx4QOlZaWVlRU7NixgyCI3Nzc77//Pj8//z+VAmgCtx/cv3vZYwvjgi19Vqiwine6mK/VoQ4CYryAXT4WAhCKYBKJ92iJ9+iQsR9ERJPNJkoqx1EEIPDNlQv2AIqiWltbjx49qtVqk5KSlixZwuyiUxQF/YfbcNo4/o3FYsnOznZtmTRpkpeX1wN/2pOSkhQKBStw2Gy2y5cvcwIHB8fI6erqYtzT4uPj3fY5BALBG2+84WYVx8Fxr8GtbTgeNEayvUySZHd3d3FxsV6vl0qlOTk57FM6nW7btm1bt26trKwEAGzbtu3JJ5/cuHEjiqIURbmlwdvt9p9QvYKigRMHZhtU3YqdKRZcq8ecxDArSUAL+bRMRGVEOMZFdydHqW/1swAACQkJe/fu7e3tFQqFrt7mnLTxM2EsA5m/VSrV//zP//zmN78hSVIikQw3/AYnFCAI4prowR7AXh2BQKDRaDQaTWnpPsP1zYaKT8TqdEXoEkXwPKVXOEHz8KEHD4TzY7edA/sKqfRI5/g4p8aPkAhpAY+GXZQOmUz2pz/96fe//z2O41KplO32CGM0KIrq6Og4derUp59+2tLSAgDYtm3b888///rrr3t6et74tRwjIS0t7ciRI93d3TKZjJXMPDw8AAAURZ04cYKtlEzTNJPsVllZ+cknnwwugsgU+oEgoBDTs9Id01IcjZ1IXgX/Si2vux8ZsAOCHOJyU5CosAYU1gA/FZmV4Bgb4/RSkEI+zUNvPkLKy8vfeeedixcvMg+PHz/+2WefabXampoatVqdmJjo6enJ/QrdJmiabm5uZl17AQBSqTQjI+NhWJZER0d7e3vX1dUxv2M2m+3q1asEQXCDjYNjhPz617+ePXu26z6NKxAEPffcc3e4SxwctwT3c8/xgEDTtMViaW9vN5vNTBlFuVzuWgfBlcbGxg0bNpw6dcrhcAw+pri42PXhzp07V69erdFoZDJZamrqlStXGEtOFEXHjRs38sxemgYUDfqtkN6ElDdiOeW8Jj065KIC0DRF2nGb3kfpXDhBNS0VUskoCPpZKcQPw7z2rnM70rxpmi4qKjp79uy/q3XQ1EDX5YGuy8by9//6j9O9VGxtO9ZjhvutEEECt0KSAACzDT5XKsgp5/uryPRIPCXc6acilRKajTqCIEgoFDIxShRFdXV16fV6u90ul8uDg4NZI5ghaWlpWb169eXLl9ntLG5nAAAgAElEQVQWiqL27t27ePFitVr9wG8U3zHYxBNXcBx3820lSbKysvL7778frG7w+fyZM2eyL2SuMkVRkyI8Fo4KaDKqLlxHqprpXgvcb4UoeogLp+tGdp8X/XhRmBCCZ0Q6QtT9EGFUSmEfb9WQdUAoisrNzWWseRhOnz797rvv7tu3z26383i8qVOnrlu3LjY2lhsntwOSJI8dO+bqZpqcnBwUFDTcPfFBQiAQpKSkMKU3AABMiFlzc3N4ePjd7hoHx/3BggULbnwA97vNcY/DCRwcDwgWi2X//v3/+te/6uvrvb29ly9f/vTTT3t6eg7+FaZp+siRI2yyiZsjBhjkeUHTdGdnp0ajYRwlDAYDUy0yPDz8+eefH2H1CpwAnSakxYAUa7GrdTx9DzJk4AdNU6Szz9GvtRqL+1uPp08LnBy7Si33HvFp4HgAsVqtbHUPluBAr3njpXLFQFcfXKLFrjdh2na6sweyETwA3NcwFAW1dqGtXeixy4IIfzwlHE+Ngnw8gBABApfFaXNz81dffXXgwIGenp7o6OhXX3110aJFN6gkun37dld1g8FsNjOFdbkJ0G2Fz+cnJCTk5eWxxW59fHzCwsJYg0wGhULh7++flpb29NNPg/8Uxt+yZQsj72ZkZKxdu3batGmTUvhVDZZr9byyRqzNiHT1wha7u/EKAMCJQ0V1vKu1CD7Q7eyuSA4nlsxNTY7xlksg+L+PJQjCbDa7+ncAAHbv3s2IL06n89y5c8nJyZGRkcNtEnL8HJxO57Fjx9iHMAyz9YYfBjIzM7/77jtG4AAA9Pb2FhcXcwIHBwcHx0MCJ3BwPAjQNN3Y2Pjpp58yhq+tra1bt26Ni4ubPn364NkzRVF6vZ51xwQAQBAUEBDQ2to65Jt7enrK5XLGFyAqKupPf/pTXV0dSZJRUVEeHh5uqziapnEct1qtfD6fqczXb4UaO5H6drSkgVfZjFrswxbaUIqdVmNJQ/nBft0ZW3c5D6VCA//I1MvgeGiBIMjHxycwMFCr1TItMAynp6e/9NJLTKqCj5Kale6YlOSobcbLGqA2k6zNiLUZUbtzCH3BgUPXm3jXm3iHL9HxIVSEnzDEG/eUDnhIcLGIf/jw4T179vT29gIArl+//uc//zkzMzMwMHC4vlVXVw9uDAsLU6lUnLpxB1i8eHF3d/fFixcHBgb8/Pwef/zxlJSUqKiokpIS5gAej/foo4/OmzcvPT2dibMwm81HjhzZt28fIzTk5OQIhcKMjAwvLy9/NeWnsk9Lsdfp0IpmrK4dbTEg+l5kcA4UBCE8SQhPElJjG/j6tGVMJz82BAR7kf5qki0PhGFYYGCgSqViHWdFIhG74AQA2O32rq4uxpDlNp+nh5HGxsby8nL2oYeHR2xs7MNTTDolJUWhULBjjxE4Fi9e/DAEsHBwcHBwcAIHx4MASZKdnZ2MusHQ399fW1s7ceLEwbNnGIa9vb0lEglbXp7P5y9ZsmTz5s2uh/F4PB6PJxQKBQLBN9984+PjM3ny5PT0dA8Pj1GjRg3XjYaGhuzs7NbWVrnCY+zExbAs8XqTqLIZaehAhwz8BgAgCB3qTcYE4eE+1o66hu/Ks632em9PeVZW1uTJkzlzO46EhIQVK1bs2bOnvb1dqVROmjRpxYoVaWlprscIMJCowRI1oG/A1qTH63VIvQ7V6tAWAwDQEL/zvRYo7zqSXyHyVhK+clIlNPvK9flXqnv7/r/nQldXV01NzQ0EjsjISNdS6hiGaTSaZ555JiAggBM47gChoaGvv/76tP/H3nvGx1Gd7f9Ttxdt1aqs6qqvZDUXSZYt94axwZ1gsMM/hFDCE/6hGdLME0rCBxICIeA4mGqKsY0xNnLHRS7qsnrvq9UWba9Tfi9Oss9mVSwbd8/3hT/emdHM2ZnZmXOuc9/XPX++zWaLjY3NyspyuVw//elPt2/f3tXVxePxZs2atXnz5sTExMC4zm63NzY2BuewVFVVgbIsEATBMMRlQ1nxREYsYbIhHTqsbQBrG8TaB7ARxxgBHSjONzj5+85DpxqohAgiKYpIiiI0EYRCTCEIPHPmzDVr1nz33Xdms1mlUi1cuPCDDz4IHIvL5crl8mBXIIarSGlpaXB+SkpKSkJCwp0zvFcoFOnp6Z2dnSBC0+12t7a2GgwGUAOIgYGBgeH2hhE4GG4HEAQBDprBJqAikQhFUYvFcuLEiZGRkZiYmGnTpgEnxfnz59fV1R0+fNjj8XC53A0bNixatOj9998PnmBUqVQ8Hs9kMg0MDHz88ccsFqu2tvaFF15IT08frxkGg+Hdd9/dt/+QH1PL4hbXu/gIHzc78PGkDRbq0cZDuRoyKYpIUBFszFvmxMPCRBiGCQSC3NxcHo+3c+fOzs5OLpc7a9asvr4+h8ORmJiYk5MzOrKDIIjS0tILFy74fD4ul6vRaIqLi6OiokCnNnAewsPDuVxuQ0ODwWBAUTQjI2PevHlisXjiEanNZjt58qRer4+MjJw+fbrD4SgvL7fZbAiCkCQpkUgKCws7OjpaW1t5PF5+fn5MTExHR0d1dTVFUVOmTElKShozUf9WZGBg4PTp0x6PJykpKS8v7wpGaE6n88iRI11dXREREdOmTZNIJBNvr1AoNmzYkJmZOTw8LBKJcnJywsPDx7xebre7rqqio6ODzxcsyy6xpkk/31dxod7NV07D+VEwPCp1hYZ1ZnzQJKUIFhdmO9kbldpop/6sy1RDkx6Kos6dO9ff3x8fH6/Vauvq6k6dOuX1euPi4rKzs9va2vx+f1xcXG9vL0VRAoFAKpWKRKKhoaGzZ88SBKHX68ViMZvNNpvNMpksLy9PqVS2tbXV1ta63W4URXEcd7vdHo/HZrPBMMxms6VSaWRkpNVqdTgccXFxBQUFzPT+xCgUirlz5wY+CgSCZcuWxcbG9vf3c7lcrVarVquDh7Xg2RK8B5FIhCCIy+X65z//OTg4KJVKZ8+enZmZqQyjlGG+DLXjuyM1g3WdNBSLifOGHRIE445uxogDqWxjVXfgkVIqVkkkRhIZsUSCKv5nP/tZYWGhxWKRy+XZ2dkIgnz00Uc2m43D4QAB91o/Fkwm07fffgsco3k8HkmS4B0hk8lWrFiRmpp6TY9+o6Bp+uDBg4GPMAynpqbGxcXduBZdb0Blq4MHDwZSUIeGhpqamhiB42bD7/c7nU6v18tisUCf7cfsDZTGoygq2AI8BIqiPB6P2+2GYZjH47HZbEaOZ2C4/WAEDobbARiGExISlixZsm/fPtChmTp1an5+vtPpfPHFF8vLy91ut1QqXb58+SOPPCISiVJTU5999tnFixebTKbo6Oj8/Hwul7t69epPPvkk0B8aGRmx2Ww2mw0s8fl8FRUVJ0+eHE/goCh6YMh6sg4WZ/yeJ89lizQmMgy2j/GKpWnKZ++x9R/yGE6mL0ifs/In0jABRZEHDx568803u7q6XC6Xy+XasWMHqLBoMpkwDDt48KDFYvF6vUqlct26dffff3+IxvHOO+989tlnfX19BEHgOC6Xy0+dOvXkk0+mpKRYLJbnn3++oqLC7XYLBAIcx0GSDoIgKpWqqanpiSeemCB62Waz/fGPfzxx4oTdbheLxcnJyRRFNTY2ejweGIYpiuLxeBqNRq/XGwwGHMezsrKKiooOHz4MfOyjo6OffvrpoqKi22Cw2t7e/pvf/KapqYkgiIiIiHXr1j344IOX9b1cLtfvfve706dP22w2sVi8cOHCxx57bOKaIzAMKxSKOXPmTLxnj8fzwQcf7Nq1S6/Xs9nsjIxvXnrppZWFvoojf+9p3saT5wqj5vEVU1GWMGQqHoZhFBf6ICGmjFWJZvgcvV5ri1130qE7/uWXX1IUJZPJoqKi+vv7Ozo6CIIAMoTRaCRJEgwkJBLJkSNHLBaLyWRqbW399ttvSZJ0OBwcDgfDMJfLxefzS0pK0tLSQJmPwNwyRVEkSYIbCUVRHo8nEok8Ho/X65VKpWvXrn388ccnf24ZYBgWiUSFhYXjbSCVSufNm3fq1KnBwUEIgjgczrp16wQCwRNPPPH999/bbDYej3f27NlHH320qKiIIIhdX37y+eefDw4OIrgE5UW7SIUgco4wsoQtShxDL6PgfiM6YESqO/BT9ZRaQWbEJOXkxkbKKAyFIAh69NFH8/Pz+/r6wsLCsrKyNBrNtTwZkMfj2bt37xtvvAEqhuI4Du43CIJ4PN7Q0NDzzz+vVCqvaRtuCN3d3UDTAUgkkpSUlDsnPwUwa9YsFovl9/vBx6GhoYsXL5aUlNzQRjH8H16vF9RUslqtoMaNUChMTU1NSUm54no3JEkePXrU5XJptdqkpKSQtTRNd3d3NzU1mUwmv98PDLYjIiIyMjKkUmmIIGI0Gi9cuDDa/QrA5/NzcnKioqKurJ0MDAzXGkbgYLgdgGE4PDz86aefzs3NbWlpiYyMnDdvXkpKys6dOw8cOADiMoaHh0E0waJFizAMS0lJiY+P9/v9HA4HRVGSJJ988smMjIza2trq6uqmpqbRLzafz2cymcZsgNkOn7zIPl6VLkz/Pc4NRzDu6HBuCIIo0ucZqR/p/Mo++IPX3kV4jHuN4gfWFEvD0vx+/xtvvBHImiZJsrm5OeBx4PV66+rqwP+Hh4dZLJZWqy0qKgrsWa/Xv/POOwF/QZ/PNzg4uH///qysrOjo6G+++ebAgQMgOBz09QP09vbu2LFj1apVIpFovHmMw4cPf/vttwaDAYIgg8HQ1dUFw3Bw/DPYT8CcdXh4uKKiwmQygbEEqLyr1Wrl8ispc3tT8cEHH5w4cQJ8d3Ahpk6dOmXKlMnv4ejRo19//TW4u4aHhz0eT0ZGxpo1a35822pqavbs2VNfXw8uxNDQUGZm5uOPP/7zB5f84Q9bh/VnRzq/YosShZFzxDHLOJL00QNUGEZwrgLnKniyLGHkHL/rEZep1tr7XWvXiaampsD1NRqNgeR2BEEEAgGXy3U6nUAKdDqdIT6XAJPJxOfzDQZDYMgxGpvNNjQ0BP6v1+v/9re/3X333TExMT/63DD8G1C+hMfjgWCcqVOnlpSUHDp0aPfu3eA56fP5fvjhh+Tk5KKiosbGxt27d9fU1NA0DUF6CGqGYMw2eIIliOLJ88WxywXhhRg7tDwTDcEuL9w1hPQOo7WdeGklJzGSmJbiy0vyy+XyxYsXe71eDMNwHL/WE6fHjx9/5513Ak+84BvP5XJ98803arX6qaeeuqZtuCGcOHEi2N5VrVYnJyffOfkpALVanZKSEiiUa7PZwFj6ThN6bk7cbndlZWVlZaXVag3MKiEI0t/fPzw8XFxcfGUaR1VVVWVlJY7j0dHRIasoijp16lRtba3NZgv0XmAY7u7u7urqmj9/fmRkZPBvxGazNTQ0gOraowkLCxstoDAwMNw8MAIHw20ChmEajSY6Otrr9eI4zuVyURStqqoKTlrp6+vbuXMnyP7gcrnAZQOsQlFUrVbfd999s2fPfvPNN5uamkYfQiAQhLzSaBpqH0SP1nDON7NsLtjlhdnCsdMNaMpv7Ss1t33s0JeR3hGKcEEQDUGQyWRqa2tLSUkBb9PJfFOapgcGBnp7e4MFjtbW1tGjSo/H097e7nQ6q6qqQsoZBGO1Wt96661Zs2atWLFiTE/TkNf86CKU0H+XnvH5fCEySm1tLaite8sBzl5tbW1ERMTcuXMrKysDfSOapvV6fXd392UJHDU1NQEbAgiCjEZje3v7VWlqV1fX8PBw4EIQBFFeXs7lcsPDwz0eN0UQXr/Na+906M8ON/yNK50iiV8ljl2Oc8cIHoERHOdFYFwVR5Imjlnqd+nsg8csXV87DZU06Q7ekqKowcFBiqJGVyMKwWq1Bup9TBKz2dzc3HwbCxxGo/HAgQNDQ0M5OTmzZ8++DpHSMAwLhcK5c+fOmDGDpmnwGDx9+nTwc9Lr9VZWVr777ruNjY0dHR3/VVWKJgi3jnDr3OZ6S9dutiheHLNUkrCWLdLASGh3gqRgqxO2OpE+A3q+mSXmUzNSfcWZXk0kilyXkPDh4eH+/v7x1trtdhDGcvtx+PDh4I+xsbHJyck3qjE3CgzDFixYEBA4KIrq7u7u6OjIzc29sQ1joCiqra3t3LlzDocjISEhNzdXLpebzeYzZ84MDAxUV1eLRKIQk6nJ0N/ff/z4cZ/PN2ZM5YULF86ePevxeGQyWUFBgUKhIAiitbW1oaGhp6fn0KFDq1evBinMEATRNO12u10ul0AgiIiIAGXUgwHBhlf29RkYGK4DjMDBcPuAIAiPxwt25VQqlcAkAnx0u90HDx48efLkL3/5y4ceekgoFAb/OQzDHA4nMjJyzHwBDoezfPnyQG1wjw+q7mDtP89p6sW8fpikxu2wc3F/T80/DA3veu2dNOWH6NBxoN/vp2laIBAE+55ODJ/PD3m5jlf/TyKRsFgspVI58dhpz549+/bt27Zt2549e0bbmsrl8svNjIVhOHhcdAV7uBkYGRl57733/vGPf/h8PhiGQeQ/giCBwTyXy73c+cAQ+wwOh3O1ZhTFYnFwPwyENQUa+e/gI5qi/DbKb/M7dfaBI8iFZ8XqxbKkjQLVTAQLve4wDMMoG+EqMI6cK0mTp/3MM9I80vnVSMfnPkcvUOggCGKz2TKZrLOzc+LmgcmxS+ogIURGRl7W9rcQLS0tjzzySEVFBUmSLBZr48aNL7300vXROHAcD77rgE9HsHB5/vz5ioqKQELHaGjSQ5AewmNwGauGav7EV82UJT8giVs5+i6CIMhPwn4XbHPBgybu/vPcuHBifq53RqpXJhqzWPZVA0VRFEVDYs2CuS1z761Wa3DxZpA/eBtEz10Bixcvfu211wIfe3p6WltbGYHjhjMyMtLY2OhwODQazfz580H/RKlUxsbGfvTRR3q9vqGhISkp6bIUBJfLtXfv3uDJg5Ajnj9/3uPxyOXyTZs28Xg88NuPjY1VqVQnTpzo7e1tamrKz88HHRWCIBwOB0iwnTt3LihYFsKdFhLFwHBrwfw+GW5nfvKTn4Q46lEUZbfbP//88/r6+jH/BMMwFosV0vF94403jh49+sc/vozhnGELsreM8+Q/wl76VFjZxnJ5kVHqBg3DNIbSSdH0L+/x/8/CH4zVz3ksTTTpHa1uQBDE5/PBkGPTpk0hx0VRNPASxTAMQRAYhlksVn5+/rRp04K31Gg08+bNCxYREASJj4+fNWuWWCy+//77gcQAnA7Af4L/nCRJn8/X2Nj4/vvvj27hvffeGxcXB/4KwzCxWCyTyUBjAv/yeDwMw8D/o6KiVqxYERYWBoy+WCzWhg0bwsJCQ9lvcmiarq+v/+yzz5xOp9/v9/l8J06cyMrK4nK54Ftzudzc3NypU6de1m5Xr14dOJkoiqalpc2bN++qNLioqCgnJ4fD4YCrIBQKN2/eDMNwUlLS4sWLA1fnP5tTNOUjPUZz2ydtB5Y07MoauLDFbaqlCBdNETRNQ0H6FAzDMIKjGJ+vyIue/mrGuhbNku+kiRsQXMQXiJcvv3vjxo1CoRDsPPgeQxAk8E1zc3PXrFkTHh4efOcAAkcB24NVYAI2IyPjqpycmw2apt97773q6mqv10sQhMvl2r17d/C49HryyCOPhGigFEX5/f7x1I3o6OiXX37597//fXi4kqb8FOG095d2H/vJxU+je04/6hgqowj3v++i/wImKdjtg5v68L99I/jF3yR/3iWo6cSdHpggof++4y4N/R8m2Gbp0qUPPvjgeCpGZmbmypUrL+OQtwhgmjrwUalUZmRk3JZSziUBJruBj3q9vrW1dbwxMMP1gaZps9nc3d2NYVhqaiqYhQIPfy6XW1BQAEGQ2Wzu6emZ/D5JkiwtLTWZTOM5dgeu+6JFiwQCQeDtg2FYZmZmfHw8iqL19fUB/d3v94PZJj6fz+fzsbFgBA4GhpsZJoKD4Uby3yOuiTab5JYhmM3mMafvdDodsNgMWQ6SDvr6+kL6zXxhmDIypbkfPV7DPtPAMtnHC0ag2Tgk5kMpamJBjrcwi8XBKZMpLUmjuXjxItgnm80Gtos0TcMwHBcXl5GRAQafDz/88PHjxwNFHIVC4UMPPdTb29vS0sLlcpcvX97V1WU0GmfMmHHvvfeOdoP/17/+9eqrrx47dgwYi2i12k2bNuXm5mIYlpCQsG/fvvfff39gYCAxMZHH4507d06v11utVuC2Ffj67e3toCscfHIiIyM//PDDf/3rX62trWlpaWvXrh0ZGfnqq68MBgOGYT6fLyoqat26deXl5WVlZVKpdMWKFVOnTj1z5sy3335LEMSSJUvmzZs3ZvLLJQkeAE+SS94nk7ydaJq22+0huTZsNvuzzz774osvbDZbUVHRmjVrQuKALolcLgfBMk1NTWlpaevWrbtaVosSieR///d/p0yZcu7cOZlMtmnTJpA7o1arn3766fDw8MOHD9M0PTw8PDIy8t9GGJTP1jFU84r+4pt85fSojAdiM9f4IYHLQxPkGCcfQdli9RKxeglEWBOkPfcsiYhReP/8hmT/vl2DA318Pj87O5skyfb29vDwcBaLVVdXJxaL77777pkzZy5evPjQoUN2ux1BEBAX43a7LRYLqKISERGRlJQ0PDxsMplyc3M3b9581QN/ruAxMoEh/xVD03R/f3/wWMvv93d3d4P+/XWGx+OdPHnykUceqayspCgKRdFgsyE+n8/j8YxGY+CpaLPZrFbr5s2b+/r6Pv30UzCcRlE0RRPZ0fGBqfmfXGmWNHG9MHoBix+F4EIYCZWMIQiyuZCj1ZzjNZzYcKIow1eQ5pOLKAEPhi71XqBp2uv16vV6o9EIYu7GK74gl8vvu+++4eFhIGezWCySJMHTNSwsbPPmzcXFxeMdJaC+XfLSg8HSxNtcN2iaPnnyZPBbLzw8/HZVCSfD0qVL33vvPfB/mqabm5t7enpu1+o5twR+v99gMHg8HpVKBWZKAqtgGFar1Vwu1+Fw6PV6rVY7mV8WSZIVFRUtLS18Pv/uu+/+8MMPR29jMBgIgoBhODY2NmQVhmEqlaq1tbW/vz+Q3hIscHA4nEAsW/CcEwMDw80MI3Aw3Ei4XO5kxodggHG5I0kIgg4ePDjmdE1UVJRKpRq9Q7PZ/P33358+fTqwBGWF4byIj/fram2C2i62ZxwjCximwwSQSkLnaKh5eVByNIShbBRFaZpWKpVvv/32iy++qNPp2Gx2Xl6eSqU6cuSI3W6XSqUPP/xweHg4CH/gcrlvvvnmK6+80tfXx2azly1b9vOf/3zyNt1CofCvf/3reGuzs7P//ve/hyzcu3fvli1bAh4QCIKkp6cD87+Qk6PVat944w0IgpxOJ0mSPB5v4cKFIXsLMahfvXr16tWrJ9n48eByuZMfPCAIApzYL7kZm82eTOmTiIgIlUo1MDAAPoKAiwULFixZsmSSTRqN3+9XKBRbt269FgUyhULhs88+G7KQpmkMw0ZGRrq7u+12e0JCgkwmI0myr68v5NchlwqVUuOirIZfPLG8dYh75iLcNgCP2GGbCxo7CQsTd9qyXt0FxanomZn3Pf/yhkgZLRFCXBYNLhpN0zU1Nc8888zRo0d/+OGHkpKSLVu2bN++HSh6wNx34kn4qw6Px7tc0UQoFF71AkBA3ORyuYHS1Hw+PzU19Qqecj8eFEXj4uJeeumlp556qqysLGRtVlbWQw899NhjjwV8OoBhEIIgjz32GEEQFy5coCgqISHhj3/843vvvXfy5EmbbUhftWWo9k/CyBJx7HJp1HSBNN7pxehRBbMpGuoawrqGsF2nePnJdHEWrY2HJQKekPfvwiuj8Xq933///UsvvdTS0iISidavX//QQw+pVCqJRMLhcEI2Li4unkDFuORpgSDoklcEzANf2SGuOl6v9/z584HQGwzDYmJiRg/q7hwWL168bdu2wMx8S0tLZ2dnSkrKzaNJ3Wn4/X7gsS2VSkPSMwNpwh0dHXa73efzXbIKO0VRvb29IPZt0aJFY+aSQP9JBMYwbMyHP5vNRhCEpmmHwwFmYgiCsFqtYDrKYDBYLBZQy1wkEkkkElD+/Mq+PgMDw/XhZnkrM9yZ+P3+yXhP4jiO47jX673csZDD4QhZgmGYQqFYsWKFWq0OOTRN0+Xl5X//+991Oh0EYzgvgiNOEkQUh8Usdytyz7eM3R9iYbQyjFQrqWkp5PRUMkJGQxBE+CHCD3E4HJqmfT5fdnb2p59+CmYYNBoNgiD33XffwMCAw+Ho6en5xz/+odFoCgsLVSrV1KlTt2/f3tXVJRAIYmNjORzONfXmzM7OLikpsdvtRqORy+VqtdoVK1aA2p+jjwtMK6uqqjweT3p6en5+/sTFTa8KoF8yyY1pmgYl7ifejM/nEwQxgetqALVafc8993z11Vdms5nL5ebk5MyaNcvv90+Q1T8xAwMDFy5caG1tVSgUOTk5mZmZ12FoBJKTd+7cCc5MZ2enRqNZsWLFF198EWzByOfzH3zwwfXr18fGxrLZ7HCZe2Y61G9EKlqQ2k6ko9+vM0EExIXh0A4iQULtA3D7ALzrBJ0aQ01NoTRRZISUkotJmvT96U9/+uGHHyAI8vv9R44ciYmJAfIiSGvy+Xzj5UFcI3w+3+X6gHg8nqveSBRFV6xYUV9ff/78eZfLJZPJFi5cqNVqb4gXL5vNhmF4y5YtIeoGi8WKiorasGFDXl4eeAIHVnm9XpBC/8orr7S3t1MUlZaWxuVyX3755ba2ttra2i+//LKiosLRt5flPJ2V+mhOwc/b9aJBEzpsQVzeMaZAPT7odD18uh6OkNHTUqApiVSMklKGkQIOHTIU7e/vB+oGBEE2m+3DDz9sbW0F1b5nzpx5tdw0QTLgmE/CELxe7+XeUdeO5ubm4KAzsVg8ZcqUm0d/uf5kZ2dHRd3Y3HsAACAASURBVEX19fWBjwMDA62trSUlJaOtphiuDyRJAmGdzWaPVvlhGAYSg8fjcbvdE+sIINvl7Nmzdrs9Nzc3LS1tvKInfD4fQRC/328ymUIqQ5MkaTabQUijzWYDsbFAhYFhuKurq76+3mAwBPohCoUiOzs7IyPjlsu6ZWC4o7hzX3sMNwN+vz+40zweYLJ3vI6mxWKxWCxCoVAqlYZMyxQXF+/evRuUFwHRiXPnzs3MzJw7d65YLA45NEEQ/f39A0MjXFk2T5YjiJglipqL86NGj+gAIh4VqySTookp8b7MeILHpiEICt4lmPUFugyHwwnU2qAoKjIysru7+y9/+Ut5ebnf72ez2Rs3bvzNb37D4/H4fL5WqwVbTubk/BgkEsmjjz6anJzc3t4ukUgWL14cHx9PkiSCIKMPffLkyaeffhp4SapUqocffvjBBx+81kbiVyBwXPKkcblcgiAmc25lMtlPf/rT+Pj4jo4OiUSyYMEClUo1GWVkTEZGRt56662PP/7Y4XDAMJyXl7d169bLtfC4AkChluCfT3t7+1tvvRWcpQLDsFarnTdvHpjsDZwcpQhakg8VpfpPnO+vaPaTnOQRV9igGfX6odGFkB0euKIVrWhFFWIkVU2kqakICVl5sR+CEAiiIAiiabq1tVWn00kkEhRFgcBxxWrRleHz+S5XJ70WI1gMwwoLC5977rkjR46YTCaNRnPXXXehKHqtf/JjguM4TdNnz54NXhgREVFSUrJgwYLZs2fzeLwZM2YcOXIErALyq8vl6unpkUqlaWlpYDlofGJiYkxMTFJS0vHjx00mU3x8/MKFC1Uq2kfYm/uwhh68bQDrM6DDFtQ/VgKUzgR/U4aWViAJEURGLJ0UScSGkxESEscgGIZAjlVra2tge6/Xe+LECQiCPv3003nz5m3bti3Ed+nKAC8dGIYveUW8Xu91Fukm4MKFC4GYIAiCwsLCsrOzb2B7bjhsNnvu3LmBtAWSJGtra4eGhhISEm5sw+5YAgIHi8UaLb0hCALisAiCmKCgOADUOOvt7Y2NjZ0xY8YEoXnR0dE1NTV+v7+iomLu3LmBUC+KonQ6XU9PD3itg9ASMC9lt9sJghgYGFAoFFqtFnRBjUajwWA4fvy4xWIpLi5mCqkwMNy0MAIHw63NqVOnvvvuO4PBoFAo5s2bN3v27OA5gTlz5jzxxBNHjx61Wq3A+XL58uWjw5ghCKJpyOFGR8i0iOxneYrpPHkuyg6VSwAoQivCqDQ1kab2p8X448JJDIUuN9zV7/cfOnSosrISvMK9Xu/OnTvXrl2bk5NzeTv60ajV6s2bN09my/feey9QKWNoaKi0tLSoqOj2dqQHKcEPPPDAVdlbXV3d999/D6KKaJq+ePHiF198cR0EDhaLBarfBQ/sg/uOEolkxowZq1atCoxUg7FaLd9999358+e9Xp8yMnXujFUES9M1xGrXYYOmsTuUBitqsKJnGliRUhYn4f9Xss+6jFVucz3pNQmFQia4FwDDcH5+/mXVGL6mKJXKYGO/3NzcJ598MjExEXx89tlnpVJpS0sLhmEREREWi+Uvf/kLhmF5eXnLly8PEZdxHM/MzMzMzAzeP4cFZScSWfGEwYq0D2KtA1j7ANahw6xOmB4llnl8cGMP3tSDSUVUYgSZFOnXRBHJUaRUSLJYLJFINLrkME3TR44cOXfu3Pz586/mebl1IEmysrIykHcG6ijd4X4TKIrOnz//448/DmiUtbW1/f398fHxTJbKDSEQZQmsOkPWgsgpsNnEuqHf729tbW1sbBSJRAUFBYEKr2MSGxsbHR0NgstwHI+Pj+fxeARBGI3GxsZGvV4PXo5A5qAoyul0UhTF4/FSU1OnTJmiVCoxDHO73TqdrrKyEhSXlUql06dPZyw5GBhuThiBg+EWpqOj4+WXX66oqIAgCMOwhoYGgUAQ7NLH4/EefvjhmTNnOhwOhUKRkJAwpvGBzozUdOANPXjL4PTwrGkwGlrzHICjdLyKnJLoS1MTiRGETDRulvglIQhiZGQkeG7Q5/MNDQ1d4e6uCyGu5na73WKx3KjG3IoMDw8HX3GCIK7PFRcKhYWFhSdOnKivrwd5yCFBE2lpaVu2bImPjx8tPYDp8T//+c/AiEQgEGyCrD9/5LHZWco+A9alR5t68JYBzOIYo5NH0XC/icVTr+aoFnosre6ResTTkjNTK5WPXdKY4QaCougvfvGLl19+GVjrRUdHl5SUBBefzs7OfuGFF4CNy+HDh/fu3QskhuPHj7NYrHvvvXdM4Xg0CAKFSyhlmC9X49OZ0W491jqANfZgXUPY6IAOGoJNNtRkQ6vbcZWUjFWSSVGEWhJ198p1X33x0ZgxfeXl5dHR0SqV6g4MINfpdJ2dnQHtks1ma7XaO3ySGYbh9PT0uLi4gDo/ODjY2NiYl5d3Zb7XDD+SgHHveFWQJhNhR1HUwMBAVVWV3+8vLCyMioqa2FmJz+cXFxcDG/Vz5861t7dzOBySJK1WK6gFOzg46Ha7QdQtDMMKhWLp0qVsNjsqKkoikQDpBMdxkUgkFouBK0dHR4dWq70hrkkMDAyXhBE4GG5hTp8+XVdXB/5PEERDQ8PZs2dDyhCw2ezxwiIIEmobwM43sxp6sUETarYjND12Pgrld7qHf8jTeH5+1+woOSTkhqaFXy4sFisyMpLP5wdSRnk8XmCy9OYkMzMT5L0D5HK5SqW6ge255YiLiwvuUrNYrKSkpOtwXAzDpk+f/oc//KGsrMxutysUivfffz+QqM/j8bKzs5OTk8eciXK5XEePHg3YrDocjtLS0tWrV2dkyCNlvuxEqCjdN2hCWvqxmg5Wpw71+EN3AsMwyhLzlVN58hyEtjfasX8dwbVx/vxk6r8N5hhuMGvWrJHJZFVVVaCmb0FBQYhPQWRkZGRkZGtra21tbSCAQq/XHzp0aOHChZMUOAAwDHHZUEIEGRdO5mp8wxa0dxit6cRrOlhG2xj3oZ+E+wxYnwGr7sCVYhUa+ez8DQV8sqm1/lhNdWXwiGjPnj2nTp2Kiopau3bt/Pnz76hZ+osXL5rN5sBHHo9XUFBwR52B0cAwLBaLi4uLAwIHSZJnz55dunQpI3DcEFAU5XK5EAQBN6sQ/+ZAfAewDB9vJxaLpbKycnh4eMqUKampqZNx7I6Ojl6wYEFcXFxra6vFYjGZTKBuV3p6OkmSBoPB7XaDJx6CIHK5XC6Xj7kfhUKRlJR04cIFu91uNpsZgYOB4eaEETgYbmFAwmQAv98/Zs0Up9MJjBXBaxWCILsbru3ETzewO3Wo0Tq26R3A5+gb6d5r7d7rd3Tj/VLjbDgt5vI8+QmC0Ov1crk8+B2MoujKlStbWloOHz7s8XiEQuGvf/3r+Pj4y9rzdeZXv/pVV1dXZWUlDMPx8fFr165l0pgvC61We//997/11lsmkwlBkOLi4quV/HJJhEJhQUFBZmYmQRAsFovL5b7++usjIyM4jk+dOrW4uHh4eFgul4/uUFIUFeLU63K5SJL0eDwtLS3x8fFqhShKRmbEEnOm+PqNSG0H60IrPmRGqVH1MmAEoyFJrwkatNCVbfj+83RWIpSTgGfEEFwmZ+UmQCgULlu2rLi4GIZhgUAAKu8gCCIQCMDsKE3TNpvNYDAEuzxAEATCuQMffT6f1WoFxWUDC2maNhgMbDYbbCmRSMByBIHCBHSYgIhXEdmJ/pFCb49RdKKarO9CRotlEAQ5PUiXh4Ug8TxBFIHao2bc40S3d9Z9TXhHQBJWV1dXV1dXdXW1xWKJiIgI+BndCdTV1QVH1fF4vOnTp9/A9twk8Hi8kpKSTz75JJDycP78+aGhIbVafYerPzeEEIEjZC0oAg1BEIvFGk+2AHZpLS0tQqEwLCzMYDAYjUawCswYkSRpNBo7OztRFJXJZMCUB4ZhpVIpFotTU1OB9xOCIFwuVyAQ1NfXg+fSeEVYgoFhGIS2EQQxZoeTgYHhZoAROBhuYaZPn47jeMD0UaFQpKSkhGzzzDPPHDt2zOv1SqXSdevWr9rw2OkG1ukG9qAJdXpggoRGeyVCEATRpNNYZWr7xNb3PeHWkz4bBNE9XcZz585dVtHB0tLS1157ra+vTyAQ/OxnP9u4cWOgR6XRaF577bXNmzePjIxoNJq4uLirXory6qLRaD744IPm5maXy5WcnBwdHX1Zc7YMXC73gQcemD17dkdHR1xcXGRk5GS6U1cLDMMCQfv333//kiVLLl68ePz48X379j311FMYhmVlZT355JPZ2dnBnX4ul5uXl7d///7AEhaL9d577128eHFkZITD4cyePfuVV14RcHE+h4yUkplxxMoiuLUfO9PILmtA/OQYtzRBwmY7arZDPXroaCVXKmLnJ/mKMnyJEcQV53wx/HhgGMZxXCaTQRDU19f3z3/+89ChQ36/v7i4+Pnnn+dwOH/4wx9OnDhBkmSIspybmwtGLBRFnTt3DjzxlErlAw88sHLlSh6P19XV9eqrr4JcQuC4vGjRop///OfBIWA4BsnFlCKMzk6hZ6S4e4fIs82sskbWoAkdo7gsBTu8bAfEQhGJQJucnfKUitc11PhRVdkuiiIhCCIIoqWlpba29s4ROFwuV1NTU+DSwDCcnJwcFRV1xabItw0YhiUmJqalpdXX14MlZrP5/PnzWq2WqaVy/QkIHC6Xy+12h0RAkCQJRDoOhzPe1aFp2uPx+Hw+i8Vy+vTp4NhDEMzl9Xqrq6vr6+uFQuHcuXODKyux2ezRmZhms9nn83E4HPHkogrBEQO5NgwMDDchjMDBcAuTm5u7devW3/72t06nUyKRPPDAA3fddVfwBn/729/+XR0TRq0+5aenoo/o2T6KR1DQ2LoGBHFwCnJUtJ991dh9nPQ7IPr/Zhh8Pl9gomAy1NTU/O53v6urqwMv3T/96U9yuXzp0qVgLYqicrm8qKiIpmkEQW7+qSQEQVQqVXh4+K3S4JsQgUCQnp6elZUlEoksFsvllvO4WvB4vPDwcKvVunPnzoAtyMDAAI7jwIwjsCWXy122bNnJkyePHz8OlnR3d/f29gbmQo1Go0wme/7552EYQlFIwKX5HFop9s1I88Vjh/7w15MyzU/44YUwMoZ04SMgH4FYnHCPnvvtOW5sODEny1uY7pWLf2wKGMOPwWaz7dy5c9u2bcDNob+/n81mOxyOXbt2gesOoscJgkBR9O67777vvvvAHOnIyMjjjz/e399P03R/f7/RaJRIJLNnz966dWtpaWmwr61Op8Mw7Jlnnhmt6rJxSCqk+SwiOZpYU+xu7MUOV3Gq2nH3GHF2MEmhMC6lcckQlEynztWEPWJq3THStYfy2yiKus4Fem4s7e3tOp0u8EhBUXTWrFnMAAz6z9T9zJkzAwIHTdOlpaVr165lBI7rD4vFAsq+0Wi0WCzBRVtpmnY6nTqdjsPhSKXSiW01oKCCLCGAMig+nw9FUfAQsFgsTU1NPp8vNTUVFIINYLfbdTqdz+dLS0sDMYxOp3P//v12u12r1U6fPj2kq0PTNCjMx2KxrkrBJgYGhmsBI3Aw3MKgKPrAAw+sXr26v79fqVSGuMrRNPR96WEfgYhjlisyHhNFzYMRzDV2j5dGEUjMp4u13sKk4c93/PNM657xDurxeI4fP/7hhx/qdLrCwsLHH388MjJyzNH+mTNngnucFovl+PHjAYEDgiAYhm8tmeCWa/BNCJj2ueEDDxiG9+/fH2x6SlFURUXFtm3bwEhp2rRpzzzzjFKpDGktTdPB5vZOp/P8+fP/vWcIhiEWAs0tzv7t84+3Nv+TLU6SJW2UadZwwxIpCqZo6L/lRZikILcPau7Dm/vwD4/wshP983O8WfF+DotGkcsuUcTwIxkaGqqurg7oESRJHjx40GQyBa47RVEymUyhUJAkqVAoIAiiaRqG4YqKir6+PrANTdM9PT3Nzc0ymaytrS2k4qPD4WhsbBwcHARliUcDwxCGQiIePSPVPyPVb7Qhp+pZpRWcASNKUtDoW4iGUAhBhZElgojZ6oI3R7q+jmDXJKdOIUkIuTNuoaampoCxDgRBKIrOmTPnBrbnpkIikRQUFHz44YeB8XB5eXl3d7dCobjhj+I7DZA2IpFIRkZGDAZDQkICqMcMQRBFUZ2dnSRJymSy4G5V8EwACDSbNm3atGnTRu/carW++eabfD6/pKQkuEIZm80uLy83m80mk2nlypWBi07TdHd3t8lkgiAoLS0NLEdRVCAQNDU1sdnsxMREuVwe3BKv11tXVwfDsEgkGs+ng4GB4YbDCBwMtzw8Hi84BBGCIJKE3D7YbIexqAfTYmdzwsatk4ehNBv1i7iOxfnkgqmIVEiPjPggiA6pqQnAcVwsFh89evS3v/1tb28vBEGNjY2dnZ3bt2/ncDgejwdBEDabHZh2oCgqZCfBmeoMDNcZiqK8Xi9BECBGd/TdaDKZduzYAcaizc3NFy9e3LNnz5hbBjOe5qVUKt9+++0XX3zRYtELbB8tTaDyS35a1Slt6MEsTsTthcmxAqlcXqSskV3WyFaIycJ030ytL0pGcFk0G4eYkcj1gabpkCtOkmTIbKrBYDAYDBAEtbS0DAwMvP766zKZLKSsIwzDFEWFSBvBTHxfgWlYv9+PYZhUwLqnkFpZ4Gnqw07Usqs7cIsDcftgYlThFRiGUbZEnvr/UQj9cTnZ4/HmJ/kUYorHpq+gnvetAkmSzc3N4IoAwsLC8vLyblSM2M0GgiBxcXG5ublnzpwBSyiK2r17d05OzmT8KRmuLjKZLDk5uby8vL6+Pjw8XK1WoyhKkqTJZCorK0NRNDIyUq1WB7b3eDwjIyMURbFYrOCIj8nD5XLj4+MtFktDQ0NycjJQVSiK0uv1FRUVVqs1Pj4+UDkY+H/X1dV1d3efP39+xowZAoEAPM3cbvexY8fMZnNYWFhGRgZz8zAw3LQwAgfD7QNNQ14/ZHEgPcPouWbWuSaWV/4wZ6xUFBii+RxaIqQEcI+QuABZz5pbFEOq2cKkJLFYnJGRER4eHiiN/u8/geGoqKjU1NSqqiqgbgCOHTtWXl7u8XiqqqoEAsGMGTO0Wi2wZ586dWpcXJzJZAL9eIVCcVn+HQwMVxGfz9fe3n7mzBm9Xp+cnLx48eKFCxd+9NFHYPIKgiAMw0Jc3xoaGmpqakCY7oULFwIVf4Lh8/njGRmaTCav17t48WKCIEpKSoqKivh81uxsh8GKVLfj5W3sASNuslE2FzzaZAGCIIMV/eYsd985TlIUMT3FlxlPKMNIMZ/i4LftMPUmQaFQ5Obmnj9/HlxxFou1ZMkSh8Px9ddfjzlgLi0tffbZZ2UyWU5OjlwuD+TxqVSq5ORkrVabmpra1dUVbAYhEokyMjKCy9CGQBBEX1/f2bNnu7q6oqOjCwoKEhISMAxLjyHS1ITNBVe2scpb8U4dNuJAHG54tKktScGdOqxTh+0+xdXG+2ek+hIjCamQEvPoG66UXfUYLp1O193dHRyQVVxcHJDdr+KBJgDkLV7P8DQguiEIMhkdJyYmprCw8Ny5cwEZ7sCBA7/+9a9DEhYm5rp9x9s7CZTP56enp+t0uv7+/tLS0rS0tLCwMIvFUlNT43K5oqOj8/LygrWDgYGBPXv2OJ1OtVr90EMPXdlBZ86cOTg4ODQ09M033yQnJ0skEqfT2dXVZbPZFArFrFmz+Hw+OOcIgkRFRU2bNu3ChQuVlZX9/f1qtZrD4djt9q6uLuCgrNVq09LSrs7pYGBguAYwAgfD7QBFQw43PGhC2wawCy2sxl7M6Rm7/4EitFRIRctJbaw/OXx4+zsv7NyziyRJBEFyc3NfeeWV7OzshQsXmkymo0ePulwuqVTq8XgcDodEIlm2bFlRUVFVVVXIPl944YWenh6fzwd83Z5//vnFixejKDp9+vRHH330k08+GR4e5vP5CxYsCM5PYWC4ntTX17/88sunT58Gd/tPfvKT119//Ze//OV3331nNBpZLFZiYmJXV1dTU1PwaMHtdotEonvuucdoNJ46daqnpwfU8ANEREQsWbLk0UcfHX04v9//7rvvvvPOOwRBwDBcVlb2wgsvgLKdCjG1MM+7eCphcIadqvHWdSI6E2qwIo6xfrM0Dbf24639uJBLpcf4pyT6EyNIlYSUCqnbeEL+xiKVSu+55x6r1VpVVUVRVHJy8qOPPtrf3793794xXS1omgaR/ziOR0VFBQQOtVodEREhFosff/xxHMfb2tqA1Mtms/Pz89etWzeBSzGICtm7dy94rs6fP/+VV16JiYkBSXJiPj0321us9fYZ0Kp2VkMPNmBChy2oxweNjgmyuZGyRvbZRna0nMzW+KbE+yNlpDKM4nNumNULm82+ujVKBwYGArWcAUuXLoVhmM1mT1Br8+qCIAiKohwO57pNawOVgcfjTSY0Ekix0dHRPT09YMnQ0NDRo0d/9rOfXdYRwXe81qExt3doAAzD0dHRxcXFFRUVOp2urKwMxIjx+XyNRjN9+vTg8I2rhUQiWbx48enTp4eHh9va2oCFEI/HS0xMnDp1anR0dLBoxePx8vLyIAhqb2+32WzV1dXgvcnj8dRqdWpq6tSpU6/bL4uBgeEKYH6fDDcLNE1bLJaWlhaz2SyRSNLT00Ui0SUnMSgaGjIjXUNYUx9W08Hq1qOjg5YBbJyOlpOaSEIb58+K9yvEVGnp6RPHj4D5HIqiGhoaduzY8fTTT0dERDzyyCPLli2z2+1qtdrhcAwPD4eHh8fExLhcLqVSyWazg+fK2traAl+hra3twIEDRUVFYWFhMAyvX78+Nzd3YGBAKpUmJCSM/joGg6GxsRHMIWRlZTGeZwyTxGQy1dXVuVyuiIiI5OTkCdzOfD5fV1fXp59+Gpi9pCjq008//elPf/rwww8vWLCgra2Nz+enpaXt3bv3zTffDAxQ4+Li0tPTYRhOSEjYsmXLRx999PbbbwcLHDExMSUlJXq9ns/nh6Qw9Pf3f/DBB2A8TNN0c3PzgQMHCgoKAu2EYSgpirbqLkKGNq6dFRWRTLCTBk0svQX1+sf4CdvdyPkWdnkrK1xCpamJFLU/TkmolaRUyAThX32AUNvX10eSZHx8PJ/P/+STT8bz7GSz2WVlZcPDww6Ho66uLrC8oaGhubk5JycnOzv71Vdf7ezs9Pv9MAzzeLy4uDiCIMrLyw0Gg0gkSk9Pl0gkgccjRVGNjY0HDhwAQR80TR85cmTVqlXR0dHBtxmOQQkRZEKEe2Ee3DaANXTjHTqs14DqR5DRAR00BPUZ0T4jt7SCkxJNpKm9arkzLpyKUeHs6169iqKokHSeHwNN062trcFxhWw2u7Cw8Kof6JLNQBCEJMnrlolJ0zSGYZM/YkpKSl5eXkDggCBox44dGzZsCNSPnwwIglAUda2/422fzYqiqEajkclkPT09JpPJ5/OxWCy5XB4fHz+6lIlIJJoyZYrP5wuUlx4PFouVn5/PYrGAN1AIsbGxcrm8ra3NYrG43W42my2TyWJiYsRicUhIDgzDYWFhs2bNSkpK0ul0drvd5/PhOC6RSNRqtVKpvI3jaxgYbg8YgYPhZsFoNH7xxRf79u3T6/VKpfKuu+7avHmzUCgc70Xi9UNdQ1hjL9bUg7cMYMOWcQ23+RwqPYZIiyHS1P7ESELE+/eIaGhoKLjL7na7Dx06xOfzH3jggZSUFI1GA5bL5fK4uDgIgkiSbG1tLS8vn+DdRlGUw+FwOp0Bx9OoqKjIyMgxNx4aGtq+fXtpaanZbI6MjLz33ns3bdrE1F5luCQWi+X1118/efKk3W6Pi4tbu3btypUrx9Q4fD5feXn5u+++e+HChRBL0cHBQa1Wm5SUlJSUBBYuWbLEarWeOHHCZrPFxMSsX78+cOt6vd7BwUGbzRa887q6ut/85je5ubmbNm0CA6oAoM8a+Ahqi3o8nuBGnj59+pVXXmloaEAQZEp27vJ7Ni3On9U5hLcPYu2DmNE6xjCVomGdGdWZ0dMNrGg5oYkkNZGEJpKIDSf5HEbpuJoIhcL09PTAx4aGhuC1bDY7LCzM6XQ6HA6fz/faa68pFAqFQhE8s+10Ou12O0VRKIqKxeKcnJzAKrPZvHfv3l27dg0ODkokkoULFz7yyCNAFIYgiKIosOfA9jRNDw8PjzdtLuLReUn+XI1/yIy0DWJtA1j7INY5hFmdY8QE+Qj4Yjd+sQvhYFRKNJWlwZOiCE0kGcanrlvqitfrdblcV2tvNputsbERVHYApKenS6VSYGISrEheU3AcRxDE6/VO4LpydUFRlM1mu93uSYo4MpksNzf32LFjoBApBEHV1dWlpaULFy6c5BHZbDYMwx6P51oX6PH5fLe9fwoMw1KpdDK10pVK5SSvEZfLDSmlFwKfz8/Ozp5kC3Ecj4mJiYmJmeT2DAwMNw+MwMFwUwACKLZt2zY4OAhB0ODgYH9/f0FBQX5+/qgaXZDFCTf14nVdeNsA1jmEjlU+8N9ESImsBCIz1p8YSUTJSdZ/7neKosasYW4wGD7//POIiIi4uLjRxdItFsvevXuPHDkS0rkJdiRls9kREREikWgy3/rQoUM7d+7U6/UQBOn1erPZnJubO6Y3OANDMN99992OHTvAfajT6QiCSEpKGtMLw2w279y589ChQyHd5ZDhKwBkOM+ZM8dms6lUqtTU/3Pnra2tPXbsWLBmAUGQ2+3u6enR6XRsNlur1Qbf9mq1Wi6X9/f3g48cDicqKorP54NyGxAEURS1devWo0ePgg10Op1QwHvxxeRcjVxvQfsMaIcOa+zBWvox11g/cB8Bdw7hnUN4WSOlVpCx4WRyNJGu9kcG/cwZriLBAQIQBCmVyqSkpMbGRofDQRAEsMzo6+sD89uBbVQq1ehajyDSDdTrgSBoYGCgt7c3Pz9/7ty5gSoGCoUiGC2qMgAAIABJREFUIiJCp9OBP+FwOElJSWMaH4CHOUhdiZBRKqlvWoqv34h267HWAayhG+8zoD5ilCQNox5SVNsDNQ/SKikZpySTooiMWL8misAvUZvypmNgYKC9vT14zn/u3LnMDPNocBzPz89PSUkJFH6iKGrbtm1z5swZXa6YgYGBgeHWhekJMtwU+P3+np4eoG4AjEZjU1NTbm5uoFNLUdDQCFLeyqrtxHv06LAV9Y/utkIQBEE4SmuiiOkpvlQ1ES0nZSIq0NkzGo2lpaVnzpxBUdTj8Yyea7LZbO3t7Xa7fbTAYbfbL168GKJuhIWFLV++vKysrKOjA6R0njt3buvWrUuXLl2wYMHE4Rg1NTXB024jIyN1dXWMwMFwSX744Yfg+7Cvr6+zs3NMgcNqtdbW1oaoG0ql8le/+pVGoxk9u+v1es+cOVNXV0cQBJfLXbx48bJly1AU7evr6+7uHrMxPp+vs7NTr9cHCxwKheLZZ599/fXXe3p6OBxOenr6wMDAk08+KZfL77777pycHK/Xe+HCheCd9PT0DA0NyeVytYJUK8jsBH+xFhkaQRp68JoOvGsIGzP7zOFBmvqQlgHsQgtLJSFjw4mseH9WvF8ipBFmiHc10Ol0X3zxRUCrAkilUoFAECi6GUAgEGAYZjabFQrF+vXrp02bNlqVANFDnZ2dgSU2m+3ixYslJSXgIwzD6enpmzZt2rFjh06nk0gk69evz87ODhm0u93usrKy77//3mazZWRkrF+/XqFQwDDMYUGaSDJeReYl+fQjaPcQWtfFqunER+wwPcqhw+uHe/RYjx6r7sCVYexoOTklwZed6I+U3TLz5319fUAqCjB//vwb1ZibnLS0tNzc3Nra2sCjr7y8/OzZs7NmzbqxDWNgYGBguIowAgfDTQGQBkIWCoVC8B+ChDp6kO/O8i92YQYLanPDFDX22EXApabE+4syfJpIQiaieOz/spGz2+27d+9+++23h4eHYRjmcDijO+gQBPF4vNHqBgRBGIYFmgRISkraunWrVqs1Go0tLS3bt2+vrq5uampqb2+vqKgQi8VFRUUTfGswGAjMiiMIMsnQD4Y7nJBUZA6HM14a+eibdurUqc8+++zs2bNxHA8ROGw229tvv/3111+bzWaQUQ9GAsAPks1mjxeYzWKxQkwTEQRZsWJFRkbG4OCgxWL56quvjh075nQ62Wx2VVXVa6+9lp6eDnzpx/sWPA4dxyFjlWR6DDEv29tvRCvbWFXt+LAFHR27TVGw2Q6b7Uj7IFbRypKJqFQ1MS3Flxnnx5m33I/A4XC88cYb+/btC3lUisXiqKgoDodjtVoDCxEEmT59+q9+9SvgoxQXFyeXy0fvE0EQLpfLYrGCb79AfgpAJpM9+OCDs2bNMpvNYrE4ISFBKpUGb0CS5OnTp1999dWWlha/33/8+PGBgYGXXnop4M6IIpBEQEsERIKKyEv2m2xIQw++7wfLkCMcRsa4J2wuxOZCOofQui78QDmZEk2WZCPa+JvdCgE47ATPDajV6kDSGUMIXC539uzZR48ebW1tBUvcbve//vWvwsJCxjOSgYGB4baBeaAz3LzAMEyQ8Nlm1rFaTtsAYndxvH5otEk+BEEQREuFVEmWd2aGL0pO8tj0mBUWBgYGjhw5Egh7djgcIXahEARpNJrCwsIxLe7lcvmiRYtOnjwJksNRFH3wwQeLioq4XG54eDiXy21paQEjQK/X29jY+MMPP2i12jG1EsBdd90V6GmBCizz5s2b/PlhuGPZtGnTrl27gCMGgiDZ2dnjBf6Eh4cvW7aspqYGBCtxudzNmzcXFBSIRKLROd4NDQ1nz54NFI6lKKqzs/Prr79evXp1dnZ2YWHh4cOHwSqJRBIIPpJIJHPmzBldbZHL5YJaelVVVZWVleBX43a7q6ury8rKUlNTn3zyyRdffDGwk4KCgtHZzjAMiXi0kEtGy8kpCf5VM+HmXvx0A6uuCx8vdcVgRQ1WpGsIO1HHnjfF87OlV83s4A7k4sWLZ86cMZvNIcslEsldd93V2dkZnP3EYrF+8Ytf5Ofnj5cDCIBhOCkpae7cuQcOHABLUlJSZs2aFZzMgiCITCaTSqXj7cpqtZaVldXX14PUjJGRkc8///ypp54afR+ycEghpuQiKi6cyE/wb3hwnZtTFBa3gi1KHN22/yhlcI8eO9MIqSRUfhKvWOuNkpPojS4uOyZGo7GxsTE4FLGwsJAxchoPGIZnzJiRlZXV1dUFThpFURUVFadPnw4EEDEwMDAw3OowAgfDTYHf7w+eCYQgCOdFHm+K2dsuMdtxgoLoUXaDAWLDibtneIrSvXwujSLQBHHpLpcrUCECoFKplixZUl9fDyy1ExMTV61aNWXKlC+//HL79u06nW7GjBm/+93vQNEyNpu9cuVKiUSyZ88egiDuvvvuefPmBbqSDocj2IKRoii9Xu/xeCYQOPLz8997772PPvqos7MzOzv74YcfnozhFgNDSkrK/v37//GPfwwPD8+YMWPNmjURERFjbsnn8zdu3KhSqfbv34/j+Jo1a4qKisZLODeZTE6nM3gJRVEjIyMulys5OXnr1q1ZWVm1tbUajWbTpk3l5eXfffcdi8Vavnz5kiVLRlstQBAErBFsNluwYSRFUcDf9+mnn1apVLt378Yw7K677lq8ePF4k6gwDGEoJOTSAg4dIfXOyvSa7EhZI+tINbtraMzvAnv9kNcP//Otp2xNkieeeOL2Lrt47TAajWOGufn9/sjIyD/+8Y/p6ekHDx50OBzZ2dlPPPHElClTYBge82YIJj4+/ve//31mZmZVVVVCQsLGjRvj4+NHbzbBrjwej9lsDjaecLlcBoNhtMDxn11BHBYUE8H/4l+/efe9bZ3dz4ZLF2Hh93YapG7f6HcG7CMgnx0asSOt/dyvT3NSon2w+cAP37xkNvbPnDnzt7/97bWoZHkFDA0N1dfXBy+ZPXs2E4wwATwe76677jp//nxfXx9YYjKZduzYMcGDkYGBgYHh1oJ5CzLcFHA4nJiYGIFA4HR5efJceepDYXGrWh2SMcIwIAiCaASBWBiUq/Etn+HJSZysZ7tEIomPj7948WJgSV5e3gsvvBA830XT9K5du1555RUQ9PvNN990dXUdPHiQxWKBAodLlixZsmRJyJ5hGJbL5Wq1OtBnQhAkNTV14pQTBEG0Wu2f/vSnSbafgQGAIEhaWtpf//rXS24Jw7BIJFq1atWqVasuuXFcXJxMJgs2R8AwLC4uDtzGGo3mueeeC6xKTExcv379JfeJoqhKpQoPDwdmuoHGczgcHMdXrVq1YsWKS+4k6OtAKAyhCBQhpVbN9Kya6ekcwg5VsssaWWY7QlIQTUOBIC+/29Bz8fM/1zh8Pt9zzz3H2C5eAYmJiWKxOMSAA8OwiIgIpVLJYrG2bNmyZcuWy90tgiDx8fG//vWvr7hhYrE4Li4ORdFABY1AuasJgGFYrY5++X//AD7SND00MnKqnn2slj1oQgkCooLuH/AXJAW5vHB1BweC7uVMLeZ2fLHv21/rdLrPP/98gtrM1wfgZtLc3BxYIhQKg42rGEYDw/D8+fN37tw5ODgIbh6CIGpqag4ePLh8+XLmKcHAwMBwG8AIHAw3BTAMZ2dnP/TQQwcvIPykZxCOaszNEITmsmi5iJqW6puf442+zLDh2NjY9evX9/T09PT0wDAcHR395JNPslgsmqYdDofH40FRlKbpurq64JTmurq6xsbGQGkxmqb9fr/T6SQIgsPh8Pl80JuUyWTPPffcq6++arfbURQtKipatGiRQCAImRK/noB2+v1+FoslFAqZXu+tAk3TTqfT7XYjCCIQCCYIAprMrnw+n8PhoCiKx+NxudwJboOMjIy1a9dardbBwUEQvx0VFfXQQw+RJDnBnDxN0wRBgGoaHA6Hx+OFbBwbG/vLX/7y73//u9PpxDBs4cKFxcXFVyukIkFF/HwpsXGes7aTdaqe1dKHm+20xw/TNGLp2k0Rbpoi9+/f//TTT9/J09oul8vpdMIwzOfzWSyWy+XyeDwYhgEboAn+MD09fePGje+//77JZALZIjiO5+TkbNiwIfgKBh6hE9+xFEXZbDbwROLz+T/mivD5/EWLFtXX1585c4YkSYFAsGXLlstNzYBhKEJKrZ3lXlnoburFTl7kVLXjdjfs9sLkWDZPOFfBDy+gSG9HR0dNTc3MmTOvuP1XBavVWlNTE1zbaNq0aSKRiBmlTwybzb7//vurq6uHh4fBEp1O9+WXXxYUFCgUihvbNgYGBgaGH8+d2+FjuNlQKpX/8z//k1dp3HUeHrCGrsUxWiKg4sLJ6am+6SlemYi+gi4cgiDz5s1LTEysqqpCUbSwsFChUCAI0tHR8dlnn9XU1MhkssLCwpA0FgiCgoO07Xb7Dz/8sH//fpPJlJWVtW7dOlC/kMPh3HPPPZmZmbW1tf+PvfuOj6LaG8c/M9tbdtNJICEJ6SGkJwRCEwlcQFEsV0HQi4gKPtjwEcu1oF4RRQX0KmKnKEUgtABBWhJIrySkk943ye5m+87M74/ze+a13w0kISS7CXzef/BiJ7MzZ3fPzs75nHM+x8HBITIycsDuxBGl0WgyMjKSkpLq6+t9fX2XL1+ORo/bsEhgkOrr6/fs2ZObmyuVSv/xj3/MmzfPIqvoINE0rVQqU1JSTp48qVar4+LiHnroIdTvfdP9cRx/+umno6Ojz5w5k5KSolarxWLx8ePH+Xx+aGjoTZujNE1rtdpLly4lJSV1dnaGhYU9/PDDAQEB5oO9JRLJypUrY2Njr1+/Pm7cuMjISKlUOoSXcys4jon42LRgw9QgQ1s3kZzenXShvUdr133jEE2ZMAwjSVKv19+zAY7W1taDBw9evHiRy+XOmTMnODj43Llz165dc3FxWbJkyYwZM/ofifDss8/GxsYWFBSgmIiLi0tMTIyLi4v5PrW1tfv27cvOzpZKpQsXLkxMTOxbYymKysrK2rdvX319vZ+f38MPPxwZGXkn2SKCg4M3b96cl5fX3d0dFhbm5+c35I+Yy8bCfExhPr2KXjyznJtVwa1rY/WoWWotTplnqqFpefkvGIbRNG2RvMkmurq6zJciwjBs2rRpfdN1g77mzp0bFxd38uRJNMuJoqiCgoKkpKSVK1fCdDYAABjr7tEbPjA6icXi+6aJGzWi4xm04f+WgJUIqAnOtN8ELMxLPcXHKBHc0ep9BEH4+Pj4+PgwW3Q63TvvvPP333+jhzk5OQKBAMdxJnMejuMTJ05E/zeZTJcvX960aRNaMvPSpUtlZWU7d+5EC1VwOJygoKCgoKA7KeFwycnJ+fjjj9F8nLS0tMzMzEOHDlk0S8AopNVq//3vfycnJ6OHubm5Op1u+fLlA+Y16MtoNF66dOntt99GCUEvXbrU3t7++uuv91MNcByfPHmySqXauXMnelZeXl5FRcXmzZt9fX377k+SZG5u7ttvv41mMVy6dKmmpmbTpk0WGQr4fH54eDgzDGqEEDjm5kAtjtNnJ39TeuVGb1sBhlEcDmfmzJk3TRt8LzAajV9//fWvv/6KRuOnp6c7OjoyU06ysrK+/vrrefPm9V+7QkNDQ0NDb/XX3t7ejz76iGkrZmVl9fb2rlq1yiKcWl9f/8ILLzQ1NaFiXL9+/YMPPoiOjr6TV+fs7Dx//vw7OYIFqZhOjNLfF66vbeMU1QpL6lj1bXSHgtAZMAzDTfouRf0xHMd9fHxsfp2nKKqlpcU8AYdYLI6IiLjVgkrAHIfDeeGFFzIyMjo6OtCWtra2EydOxMbGhoaGQk8AAACMaTBkHYwuPA4W6mV0kZEETrs5kNOC9I/P0r72qOHNJ6jpIYabRjdQH7J5tjkLFEXpdDqapkmSNBgMFEUZDAaTyYRCGLW1tUx0A8OwhoaGyspK8wUmaJpubm5Gx+/t7c3Pz0fRDeTcuXNNTU1oIoB5Kntz/RfvVlAnIUmSfVe7YKCu6b4HR81O87nZ169fv3Llyu2WAYwoo9HYt87U1tZeuHCBedjS0nL16lXz5VQHf1iNRvP3338zy51QFJWSklJfX29RYSiK0mg05sOUjh49ymTMpSiqoqLi6tWr5vWQoii0v06nu3LlinmOhvPnzzc2NvZTaUeai4vLiqf+OX+G55TJ/hEREY8//viLL75oq8LYXGdn59mzZ5lEFVqt1vzDqqury8rKQsu19n8h1el0JEkajcbOzk7maEhFRUV2djbzRLlcfuHCBY1GYzKZjEYj2k7T9IkTJ1B0AyktLc3Nzb3dl4NmCJpPykDUarVerx+uWsdmYX7jTSvmmd5eZlzzD/VD8doYf6OTnVGKFQf4OM+fP//ll192d3cflnMNmU6ny83NNb8yTJ482c3NDaYiDlJ0dLRFZqKCgoKjR4/2XTMIAADA2AIjOMCoE+hhTJhs0BuwIE9TkIfJWUbx+XyCuHldra6uPnPmTEdHh7Ozc0JCwuTJky1u7woKCi5evKhQKCQSCWqV8fl8g8HAZrPDwsK8vLx2795tccy+d8nffvttTEzMrFmz3NzcLFqkNE3L5fL9+/dXVVXxeLyoqKipU6cyg4QrKytPnTrV0NAgk8lmzZoVERExyDehsbHx8uXLNTU1QqFw+vTp0dHRFl2sJpOpuLj4ypUrcrnczc1twYIF5n3mKC2CRVtlNIypBohKpTpw4EBFRQWXy42KioqNjWWmCfT9mEwmk0WT8lZ6e3tTU1MLCwtNJlNAQICDg0NeXp75Dm1tbT/99FNmZiaaSEJRVFNT07Fjx9rb29Fys1OnTi0vL8/KyjKvPN3d3ceOHWOz2TNnznR3dy8qKkpNTUUrVoSFhZWUlFiUlqIomqZt2As6bdo0Ly+vmpoaFosVHBw8vDNixpa+1wELBoOBpuny8vIjR46gC+mMGTNCQkKYC2lra+vff/+Nrm8kScrl8vHjx8fFxTEZKFDUmDkgyiCTkZFRXFysVqsnTpzo5eVVUlJy/Phxi4KhRbUHT61Wnzp1qqKigsPhoHWLxWJxY2PjhQsX0EZnZ+ennnoKjacbFlIRHRNgiPA1tHYR5Y2ESW3Pe/Adr4metp1+iKjV6kuXLplviYuLc3R0tFV5xhyCIJ5//vmLFy8yPQGogoWHhy9YsAAmqgAAwNgFAQ4w6khF9KJYnZBHC3kDJNpob2//5JNP/v77b41GIxKJ8vPzX3nllZCQEGaHioqKjz/++MqVK0ajEU3PNplMBEGg1pevr++ECROys7PNj+ng4DBx4sTGxkZm5CqGYSdOnLhw4UJ+fv5rr70WFBTk7OzM/HXKlCknT548fvx4a2srh8OZMmXKSy+9tHDhQoIgmpqavv7667/++kuhUHC53IyMjH//+9/mxevnde3bt+/3339vb29ns9kpKSlbtmyxGCJeXFy8bdu2ixcvqtVqOzu7vLy8L774ghmHz2KxAgMDPTw8mMEmLi4udzgaHAyj7777bseOHU1NTRwOZ/LkyevXr2cWSfX29g4ODmYCEzKZLCQkpP/leBCSJI8fP75z586ysjKSJMePH+/q6lpZWWm+j8FgOHTo0KlTp3Jycr777jutVvvll18ePnxYo9GgqViJiYkFBQXl5eXmYT6dTodmYzU3N8fGxv7yyy/nzp3TarVCoTA0NLSqqsr8FJGRka6urjbvRnZ3d7d5H/to4OLiEhER0dLSgmIQbDZbIBAw3f4ODg5Tpkzp7u5+7733zpw5o9VqRSJRYWHhK6+8gqZg9Pb2/vTTT3/88QezCA46yLRp03g8XkxMDIZhfn5+fn5+HR0dqM5IJBI+n79jx468vDytVuvi4uLm5lZTU2MxCsnb2/t2Z3n88ssvP/74Y1NTE5vNDgoKWrdu3bx58w4ePPjDDz+gxEkikai9vf3999+/o7esDzYLm+BMTXCmMGw8ho0f3oMPDU3TTU1NBQUFzBaJRDJlypRhDO7cCyZMmPDqq6++/PLLaBAThmE3btzYv39/QECAv78/TFQBAIAxCgIcYNTBccxZOqgJHWlpaaihhWGYWq1OTU2NiooyjyAkJyej6AaGYUxvITNkuqKiwmI2yoQJE1auXJmQkJCRkXH8+PEbN24oFAq0g1qtTktLmzp16sKFC+Vy+fHjx7u6uoKCghYtWrRp0yaUjN1oNBYWFqakpCQkJMhksvT09JSUFIVCgWGYwWDIyMhITk4eTICjoqLi9OnTqEVhNBpzcnKOHDliHuCgKCojIwNFNzAMUyqVx44dW7FixbRp0/7vPcSnT5/+0ksvHTp0qLm52cvLa8WKFaOh1xFgGKbVar/66ivm8y0qKjp//nxsbCxKjWFnZ/fhhx/u3LmzuLhYIpEsWLBg6dKl5jk7b6Wrq+vUqVMouoFhWFNTk/mMAHMajSY5Ofn8+fMhISEouoFhGE3TtbW1f/zxh1ar7du1TtN0a2vrsWPHSkpK0tPT0ZdOo9FkZmaa7+bt7b1q1arx40dFIxBgGMbj8V5//XWxWJyRkcHhcNAwt7Nnz5aXlzs5OT300ENxcXFpaWmnT59GbTy1Wn358uWoqCgUfSgrK2OuRQyTyZSdnZ2RkYECHA4ODm+++eauXbsKCgokEsn06dNNJtPu3btRLWpvb2fWqkCkUmlYWNjjjz9+WyFXhUKBohuoAKWlpSkpKXw+PyUlhUkLrVar9+7du3HjxjtZeGhMIEny8uXL5jGjwMBALy+vezaT7pAlJiY+9NBDf/75J3pIUVRaWlpSUtJzzz03tNTOAAAAbA5+C8HoYjAYdDqdQCAYTIuuvr7evCXW29trcSN+48aN/odnm0c3CIKYMmXKM888I5VK/fz85s+f/8033xw5coTp29Fqtc3NzePGjXvqqadiY2OVSqWnp2dra6v5XabJZOrq6lKpVDKZrKmpyTyvgdForK+vH/BFYRimUCjkcrn5FotOcqPRKJfLzRegNRgM9fX1TIADwzB7e/ulS5dOnz4d9cpOmDBhCFkqwUhQKpXmFZUkSVRnUIADx/GYmJjx48f39PSgUfcODg6DPGxPT88gJ7OQJFlUVOTt7Y2iG4z+k320t7eTJGleqy2gbnm0NIZCoWCz2RwOBw0ygupnK8HBwW+//bZcLsdx3MnJyc7ObtasWSqVisvlurm5icXi2tpa82rT29vb0tKClrtua2u76ULXOp1Oq9VqNBqKogQCQWxs7IQJE7q7u1HmoKNHj95q+gnK+fruu++6urqaZ36lKKqrq8ve3p6iKIVCQRCERZCip6fHPDkCSZLd3d2VlZUWl0qtVtvT0+Pq6jq092qsQMO1zLdERERAYHEIRCLRmjVrcnJymB9ZjUaze/fusLCw++67bzD3IQAAAEYbCHCA0UKv11+4cGHnzp319fUeHh7/8z//M2PGjP7nwQYEBLBYLCYphkQisbjDCwwMZLFYg2zyiUSikJAQ1Gkjk8lkMll8fHxycjIT4BAKhV5eXq2trT/88MPJkyfRtBedTmeeNIEgCCcnJ9Qi9fLyEolETO8il8udNGnSYEri4ODg4uLS3NzMbJk8ebL5DhwOx9XVVSKRMM1RHMctxnvjOC6RSGDE8ijk6Ojo5ubW0tKCHuI47uLiYh7FYLFYHh4eFguRDMjZ2dne3t58ASBzAoGApmmmMmMY9uOPPx49epTNZpu3RcVisU6nu1XrtLu7m8fj9ZPK0dvbGy3SsWXLloyMDJqm0fEDAwPXrl1rHoADVkMQhJubm5ubG7OFWRYKCQwMNJ9SRBBEcnLyyZMneTxebGzsTWPEHA7nxIkTp0+fVigUERERb731lqen5969e48cOYJyOd+qHvL5/Li4OPN1rDAMy8rK2rp1a1VVFZfLtbOzk8vljo6OK1asWLp0KZPPaNy4cQ4ODsygJBzHHR0do6Oj0cI9zKG4XO69kIeirKzMfP0UmUwWGhoKIw6Gxt/ff/369W+88QbzU97a2vrll18GBwdPmDABJqoAAMCYAwEOMFoUFhZ+/PHHFRUVNE03NDTU1dUdOHDA19e3n9sLb29v8xG5IpHI4tZ2xYoVKSkply9fvunTPTw8QkNDz549azKZWCxWdHT0ihUrzHd46KGHzp8/f/z4cZIkORzOjBkzFi9efPjw4R9++KFvGn8Mw3AcDw8PX7ZsGbopX7RoUVpa2s8//6zT6XAcj46OfvrppwfzVkRERCxdurSurg6tfxEVFbV69WrzHQiCWLBgQU5OzvHjx41GI47j69ev72cdRzCqsNns77//fvny5b29vRiGRUVFPfTQQzKZ7A4PK5FIVq1aVVVVhfJuCASCSZMmoVaQWCxetmyZQqE4evQocxOvUCjQ/CmGm5vbunXrkpKScnNzKYricrkvvPBCVlZWRkYG2oEkyebmZvOGq1gsZrPZPT09GIZFREQ8+OCDYrH4rbfeSk5ONv+ONDQ06PV6qVQ6mClawMoWL1786KOP7t27F8MwFouF43hNTQ36lKurq6dOndrT02MxjoPFYtXX16ONjY2NCoVi6tSp27ZtQ6ExHMeZAIdAIBg/fnx9fT2KekydOnXZsmXmh6qtrX3//ffz8vLMIyn19fVyuVwgEDDrXHC53C1btjz33HMoX8zkyZOffPLJ+Pj4efPmlZaWMoM7Nm3adC9M0zhw4IB5FDI4ONjf39/miW/GIhzHuVzunDlzHnvssT179jDb8/Pz//vf/3744YeQbRQAAMacu/8+AIwJBoOhqqqqvLwcPaRpurGxMTc31yKEYeHSpUvmjaiOjg7mCIhIJDp48OCFCxcaGhomTpxIkmRbW5uDg4NSqeRyuTNmzHB0dCwoKMjNzfXy8poxY4bFoGiBQPDDDz+kpaVVVFQEBATEx8c3NjZmZWX1jW6gG/fnnnsuPj7eyckJbeRyuV988cXixYuLi4s9PT1nz549yDtvPp///PO/1LhkAAAgAElEQVTPz5w5s6CgwNHRcebMmQKBwGIfDw+PL7/88sknn2xoaAgNDZ0yZQrc3Y4hixcvTktLS01NFYlEcXFxaHLKHcJxfPbs2UeOHElLS9Pr9XPmzLG3t7969WpTU1NoaOjkyZNJkly+fPk333xz8eJFpg5LJJKZM2c6Ojq6uLg8+uijkyZNevLJJy9fviyXy+Pj4/39/aurq9etW8es6GnRLS+RSH766acbN24IhcKYmBhXV9fi4uKysjKL7whaa7akpAQCHKMQh8P5+eefn3zyydLSUqPR+P333zPhDKPR6ODgsG/fvsrKSj6ff/78+ZaWlqioKIVCwaw/RVHUxYsXa2trmSY3TdN+fn4PPvigp6dnZGSkj49Pbm5uSUmJt7f3rFmzLCYrZWVlNTU1WYwToWm6rq7u2rVrixcvRpdlHMcTExMzMjIuXLggFArj4+PRPJS1a9fGxcUdPnzYYDA8//zzvr6+I/122ZxOpzt06BDzEMfx0NBQPz8/GxZpTMNx3NXVdfny5QUFBcy4GJqmf/755zlz5sybNw8GcQAAwNgCAQ4wKtA0jUYimDefLBZk7ctoNJrvT5KkSqXq7OzkcDgikQh1RRIEMXfu3H4OEhERER4erlarVSoVWo3FvMcGx/EZM2YkJCRQFKVSqTo6OpRKZd+D4Dju5eX1wAMP9N0eGxuLUvHdFoIgQkJC+m8NikSi2bNn3+6RwWiA4/iECROeeOKJYT+yq6sr0+mNYdicOXOY/7NYrPj4+HPnzqWlpZkHIAIDAzdu3IhhGEVRvb29BoMhPj4ePVQqlQRB9DPRiSAIR0dH8xp+qxlhFEUNcrIYsIm4uLi4uLji4uJvvvnGfLvJZPL390fTi/75z39iGNbS0vL555+b78NisSxCWgRBREREMI3DuLi40NBQrVarUChEIpF5KNlkMt10MguO4yRJmkwm853d3NwsBoBgGBYVFRUVFTW0Vz0WoRTXzEM3N7ewsDCYjXgncByfMmXKs88++9FHHzHvLUVRr7322qlTpzw9PW1bPAAAALcFAhxgVOByuf7+/j4+PszQ6AkTJoSHh/efmBB14jU2NqKHAoGgsLBw/fr17u7uDzzwQFxcHEp2OKC6uro///yzqKjIwcFhwYIFM2fOtFiVk6Koq1ev/vXXX42NjUzqBHNSqdS8JQmGEfSeDa/4+Phjx44x6wfjOG40GpVKpUgkqq6uPnLkSEFBAYfDIQiit7c3JCRk3rx5UVFRWVlZKB0pm82mKIpZczQsLMzi7t/HxycgIODGjRvmLV4Wi+Xv7x8QEGBRGPhwRxWKooxGo52dHXOVE4vF8fHxTCIMxN7eHmV8QHPoCIKIjo6Ojo7+8ccfmQlQKpWqsrIyMjLS0dERx/GmpqYDBw5kZ2eLRKL58+fff//9TMKIKVOmeHp6tre3mw/iwHHc3d09ODjYPBEpwDBMp9OZz6TAMCwwMDA8PNxW5blrcLnc+++/v7i4eN++fUyuora2tnfffXfHjh1SqdS2xQMAADB4EOAAtsRms5nhEpGRkRs2bDh48GBXV5dMJnviiSeCg4N5PB6O42w2GyXVt+joi4+Pf/PNNw8cOIAWc62pqWEWrczKytq+fXt0dPSAEzf0ev17772XnJzMPPHdd99dunSp+RPLysrWr1/f0NCAHvJ4PKlUyufzJRIJQRAikWjOnDmPPPKIxQwUFotF0zSXy+0nKeNog+M4GvkySiYe324Se4IgBiw5QRAsFsuGLxDVEx6P1/8SPyNk/vz5JSUlmzdvRhMKlErlkSNHQkJCpk+fvm3btiNHjpiPnEpLSysqKnrttddUKlVeXh5N015eXiaTqampiSRJHx+fDRs2WLR+nZycXn31VT6fX1FRQRAEQRBGo3H8+PFPPvlkTEwME7JE3y8Oh2PlGAeXy73dM/J4vGFP68BisQiCQIEkm18f0MfE5XJVKtWJEycqKiqYP02bNm3x4sUWCWK4XO6iRYu6u7svXryo0+nGjx+/fv16f39/jUbzxx9/oMZhU1PT9u3bRSIRSmz02WefHTx4EA3hSU9P7+3tXbNmDfogIiMj161b98cffzQ3N/P5fKFQ2NPTI5FI5s+fv2jRIlt9T9FVAsOw/rPqYhhmNBqtOT0wNzc3Ly+PeSgSicLCwmAJ8GExbty4Rx99tLy8PCMjgxlulpKSsnfv3tWrV4+S30QAAAADggAHsCUOh8MMsuDz+StWrJg9e3ZLS4u7u/uECROYxi1qclskyEDWrFlz//3319XVlZeXv/7668z269evFxUVxcTEDDiIo7a29vTp08zDGzdu5OTkPPDAA+Y9NikpKUx0A8MwLpe7ZMmS2NhYNzc3Npvt4uISHBzct9WEAhx8Pt/mDZjBQ5N6cBwf5OCXkcZmswffHEXttAFLjuM4aljecemGCJ16wIbTyFm4cOEXX3zBZExobGy8cuWKUCgsKiqymBdGkmRVVVVXV9fHH39cVVVFkiTKZVheXm4ymUJCQizGOiHTpk0LDAy8fv06i8VCKw15enpaDPRAHyuHw7FySkgul3u7Hz2Pxxv21SJRGk4ul2uTIJcFdIHl8/mdnZ1Hjhwxr5YuLi4omGvxFF9f3zfeeOORRx5Rq9U+Pj7Ozs44jm/ZsuXo0aNM73dXV1dWVtYDDzygVqtTU1OZFmNnZ+eFCxdWrVrFzKp44oknpk+fXlNTY29v7+zsfOPGDXt7ex8fn5te862DuRIOuCdJklZbAlmv1+/du9d8bJSnp+eMGTNgNdPhEhERgTJbMWu6m0ymH3/8MTg4eNasWbYtGwAAgEGCAAewJb1eb5Gc39XVFaWOMxgMzG0cj8fjcrkajeamDUJXV1cnJ6eenh6LGf4KhaK3t3fA9kNXV5fFYTUajVKpNG93oUUiGBRFhYWFmWc6QKP3LYhEIpqmtVrt2ApwCAQCHMctPhdb0ev1g3/3UJaHAUtuZ2dnMBjMF0y1MpQjRq1W26pimE/gxzAM1dKenh7zBY8ZJEkqFAo2mx0YGMhsDA4ORv+51bvN4/Eshs33XYZDIpH0syTtCNFqtbebCkStVg97A5LNZgsEAp1ON2CmISsQCoUEQajVarVardVqzf/U29urUqlu9Skzq72iC6Ber7d4bzUajUqlUigUFtt1Ol1PT495pMnBwcHBwQElfHF0dDQajSaTycp1wxy6EmIYNuAFXK1WW62c+fn56enpzI8al8sNDQ2F+SnDiM1mz58/v7S0dPfu3cwq7C0tLTt37vT09LRYix0AAMDoBAEOYEuDzDtIURRN0/3cRNI07ebmhjqN0RZHR8fAwEAWizXg8dFdC/NEBwcHPz8/jUaTl5enUCgmTZoUHByckJDw/fffo0U9MQzz9/f39PQc8MjoNpQkyTER4NBoNFevXlUoFEFBQeHh4aMkHyT66Ae/P03TA5acpmnrJLw0mUz19fUlJSWoHTJu3DjUokP/2rBiTJo0yd/fv6ioCD20t7cPCgoKDQ319vaura21KJWjo2NoaKj529XV1ZWfn9/T0+Pt7R0eHn4nY2FIkrRyTRvC6UiSHPbxPiihsvVf/k3RNI0Kw+Pxpk+ffuzYMbSdx+NNmTJFLBYPspA4js+ZMycpKQk95HA4/v7+MplMKpX6+vq2tbWhqiUWiydPniwSifoeFl0zLb6eNE1XVVWhAUGRkZFubm53/pIH81ooisJxfMDghdW+yFqt9s8//5TL5cwWZ2fnxMRESC86vGQy2VNPPVVSUpKWlobqoclkysrK2rt378aNG204qggAAMAgQYAD3A1wHJ84ceJrr722e/fuqqoqtJBEVFTUYEYO29nZbdq0aefOnaWlpTKZbNGiRQEBATt27EhNTdVqtY6Ojs8888ySJUveeuutAwcOtLe3+/n5LV++fPLkyVZ4XVajVCrfe++97OxsnU43bty4pUuXLl++fJTMUhmjjEZjZmbml19+2djYyGKxQkND169fHxISMhrSajo6On766afbt28vLCxEdX7JkiUuLi6rV6/mcDhFRUVocL5OpwsMDFyxYoV5v2VdXd2OHTsyMjK0Wq2Tk9Pjjz++atWq0fCiwJ2zs7N78cUX2Wx2dnY2n8+fN2/eokWLBp/mk81mv/jii3V1dQUFBRiGkSRZW1vb3d3t5eX1xhtv2NnZ5ebmisXixMTEp556avBTk1JSUn799dfKykqCILy9vd96662wsLAhvsKxLDU19cqVK8wwKxaLFRISMnPmTNuW6q40adKkF154oby8vLW1FW1RKpXHjx+PjIwciaWvAAAADC8IcIC7hFAonD9/flhYWG9vL5/PHzdunFgsHmS7KyEhwdvbW6lUcjgcBweHv/76a//+/Wg52Lq6upaWlvvvv3/ZsmWzZ8/W6/VisdjV1dUiseJY99dffx05cgSNM29oaNBqtX5+fnDrfCcUCsX333+flpaGenfr6+u9vLzc3d0dHBxsXTQMx/HZs2f7+Pg0NzdzuVxnZ2cHBwccx2fOnBkQEKBQKNAXhyRJiUTi7u5uHuo6dOhQUlISmrRVX1+vUqni4+OZGStgTEPL4rz//vtdXV0sFsvZ2dne3n7wo1dwHHd2dmbahBRFpaSkzJo1y83NLTY21sPDo7u7m81mOzs7Ozk5DfKYLS0t+/btu3DhAhpJUVtby+fzf/3119t/cWNbW1vb/v37mSXDMAyzs7N77LHHLPK/gmFBEMSMGTP+9a9/ff7558wQnvr6+r179wYEBJhP1gMAADAKQYAD3CXQlGlvb+8hPJfNZk+cOBH9Xy6X19TUoOgG0tLSUlpaOmvWLH9//+Ep6+iTmZnJ5KSgabq1tbWyshICHHdCp9NlZ2czY9cNBkNJSYlKpRoNAQ4Mw9hstre3t0U7k8fjWaQCtWA0GktKShQKBbOlo6OjpKQEAhx3DQ6H4+7u7u7uPoTn0jTd3Nzc1tbGbOnt7S0rK+vt7XVycvLw8PDw8LjdYzY0NDQ0NDCNTIqiiouLu7u7mVVm7wUmk+nw4cPp6elMxhYcx8PDwxMTE2Hw1Ajh8XirV69OS0tLTU1FW0iSTE1N3bdv3/r16yGuBAAAo5nN1hEAYHRC6xRabBx8f+MYJZPJzG+UuVzuXTZExfoIgjBfiAfDMLFYbOUVQ4Ydm80WCoXmM79YLJbFywT3LBzHLa4kGIZJJJI7SdEqFostlufkcrlisXjIBxyLLl68aJF9g8vlbtiwAaVBBSNEIpFs3brVPMWJTqfbt29fcnLyaMgNDAAA4FYgwAHA/0MkEsXExPj6+qI0BCwWa+bMmSgHAU3TRqNRr9cbDIaxkjp0kJ544gk7OzvUMmGz2QEBAQkJCbYu1NhmZ2f36KOPomVucRyXSqVz584d65EyHMfnz5/PZHlksVhBQUHTpk2zbanAKIGmqCxatAitO0sQhJeXV1xc3K2yYFIUxVxRb5VO2M/PLyoqSiKRoO8Rn89/8skn751VUSmKKigo+O6770pLS823L1u2LDY2FoZvjCgcx729vT/77DPzWVpyuXzXrl35+fl30w0AAADcZcZ2dyIAIyExMZHL5e7fv7+trS0qKmrdunUEQVAUVVdXt2fPnitXrjg6Oj722GP33Xff4NN8jHLh4eG//fbbzp07W1tb4+Li1qxZM378eFsXamwTi8WrV68Wi8Vnz54VCASPPvpoYmLiWM/AbzAY7O3tvby85HI5SZIJCQlbt26917rTQT8cHBw+/PDDiRMn5uTkuLq6Ll++fOrUqTfN4mEymSoqKv7444/s7GxnZ+enn3565syZfb8gHA5nw4YN7u7uZ86cIQhiyZIly5cvt8pLGUEsFmvAGA1N0zqdLi8vb8uWLZcvXzb/U1BQ0AcffDCYKM9gTjRc2Gw2QRDWHKSGhpKh847cWR577LGrV6/u27ePWdmnuLj4p59+cnNz8/b2HqEbABQiHIkjAwDAvQACHABY4nK5iYmJiYmJzBaapnt6ej799NMjR46gLXl5eZs3b/7HP/5x1/QlxsfHx8fH4zguFAoJglCpVLYu0Zjn4OCwdu3atWvX2rogwyY/P//9999n1pctKyszGAy2LRIYVXAc9/DweP/99wfcs76+fuvWrcyStOnp6fv374+Nje27p0wmu8u+R3w+v/+1adRqdXNz86VLl7Zv315WVmb+J3d392+++WYwSVIIguDxeFb7hUJjdvh8vtWGNqAQgFAoHOkzvvvuu2VlZdnZ2cyWpKSk4ODg9evXj1AuGB6PBwEOAAAYMghwADAoXV1dycnJzMOOjo7s7Oxp06aN9UkHAAxeenr6jRs3mIdtbW0pKSlr1qyxYZHAGHX9+vWcnBzmoUqlOnr06E0DHHcfrVZ70whyb29vW1tbc3NzcXFxcnJyZmYmk10VcXFxee2110JDQwcMQOM4LpFI9Ho9s6zsSGOz2Xw+X6/XWy0/BYvFkkgkarWaGVsxQmQy2auvvvrmm282NDSgLSRJbtu2zdHR8YknnhiJcXk6nQ6mwAAAwJBBgAOAQTGZTBZ3UWjeuK3KA4D1GY1Gi28Bs/gOALeFJEmLlvC9U5coijL/HhkMhrq6uvLy8rKyssLCwoKCAmapXXPjx49ftWrVI488guP4IJv0FicaUQRB0DRNkqTVzohY4YwEQcTGxq5atWrHjh1dXV1oo0ql2rJli1gsfvDBB4d9jsytUtIAAAAYDAhwADAwHMcdHR2nTp3KrBgnk8mmTJlyq+R5ANyVwsPDx48fX1lZiR7a29tPnz7dtkUCY5SXl1dwcPClS5fQQ6FQOHfuXNsWySZ0Ot2lS5f++OOP3Nzc9vb2mwbNcRwPDAxcuXLlI4880v/cFjBC7OzsHnroobq6ugMHDmg0GrSxpaXlk08+IQhi8eLFI5oHBAAAwG2BAAcAgyKVSl955RVHR8fy8nKxWDx37tzZs2fz+XxblwsA65k6deoLL7xw7Nix5ubmcePGPfzww1OmTLF1ocCY5Ofn99xzz0kkksrKSqlUmpiYOHPmTFsXygZu3LixZ8+es2fP3mo8oEQimTFjxhNPPJGQkAAhdVvBcdzd3X3VqlUdHR2nT59mxozU1tZ++umnRqNxyZIlY30VcAAAuGvA5RiAQeFyufHx8Z6enh0dHTwez8PDQyaTQRowcE+RSqWPPPJITEyMUqmUSCS+vr53TZJdYGUCgWD27Nl+fn6dnZ18Pt/Hx+feHJvQ0tJSXV190+iGUCiMjY1dtGhRQkKCp6cnl8u1fvEAgyCIkJCQ9evXy+XyzMxMZgpJVVXV559/3tXVtWzZsnuzDgMAwGgDAQ4ABovD4Xh5eXl5edm6IADYjEgkCgoKsnUpwN2Ax+P5+Pj4+PjYuiC2ZDKZ+mblnDRp0pw5c2bPnh0QEODi4iIUCm1SNmCBw+HEx8evX79+06ZN5qvb1NTUbN++va6ubs2aNZ6enjYsIQAAAAwCHAAAAAAAtmKeTpLD4ezZsycgIEAsFotEIpj1MNrweLz77rtPq9V++OGH9fX1aCNN062trb///ntRUdHq1avnzp0LQzkAAMCG4LcTAAAAAMD22Gx2bGysWCy2dUHALfF4vEWLFnG53A0bNrS1tTHbtVptRkZGQUFBVFTUU089df/999vZ2cE8VgAAsD4IcAAAAAAAjArQJB79WCzWggUL7O3tn3/++ebmZmYMDk3TWq02LS0tLS3Nzs4uLi4uOjo6KCjIw8PD2dlZIpEwHy76D/qXIAg2mw2fOwAADBcIcAAAAAAAAHAb4uLikpKSXn/99ZycHLVabfFXpVKZkpKSkpLCbCEIgs/n83g8Ho/H5XL5fL5EIrGzswsLC3vmmWfc3d0hxgEAAMMCAhwAAAAAAADcnokTJ/7+++/ffffdX3/91djYqNVq+9mZoiiNRqPRaCy2X7x4saSkZNeuXZC5AwAAhgUEOMA9ymQyyeVyjUYjlUodHBxG6Cw0Tcvl8p6eHqFQ6OLiQhAE2q7RaORyOYZhzs7OPB4P+m3uBTRNd3V1KZVKOzs7iUQycifq6enp7u7mcrmurq53kqTQYDC0trZiGObg4ABJAcDIkcvl1dXVBoPBy8vL3t7e1sWxMaPR2HddlSEwGAzDdahBYrPZ1jwjRVHodCRJWueMBEEQBGE0Gk0mE7ORw+G8+OKL8fHxf/75Z3Z2dlNTU/9hjr5omi4sLKyoqIiIiBjuIgMAwL0IAhzgXqRWq1NTU8+fP9/Z2enh4bF48eKYmJhhPwtN01euXDly5Ehtba2Tk9PcuXPnzp3L4XCamppOnz6dl5eHYVh4ePjDDz/s5OQEMY67G0mS2dnZZ86cqaurc3JyevDBB6dNm8YEvIZRcXHxyZMnKyoqxGLxzJkzFyxYMLTYRHd3919//ZWbm0vTdFhY2IIFC7y9vYe9tAAUFxcnJSWdOnWqt7d3xowZzzzzzPTp021dKJsxmUy//fYbl8u980MJBIKbrkE7QlgsFofDsXK4gc/n63Q6iqKsc0Y2m81msw0Gw03P6OHhIZfL5XL57QY4MAyjKEqpVA5HGQEAAECAA9yTMjIytmzZUlJSgm5T8vLyfvjhBzc3t+E9S1lZ2ebNmy9evIh6e65evWpnZzd58uQjR4588803XV1dGIadOnXKaDSuWbOGw+EM79nBqFJRUbFt27ZLly6h9sbFixe//fbbYQ+rtba27tix4+TJkwaDAcOwS5cuEQSxdOnSIRxq3759n332GbpTP3fuXHd397p166RS6fAWGNzjjEbjnj179u3bp9PpMAw7ePBgdXX13r17HR0dbV002zAajR9//LGtSwEAAACMYcPffwjAKEdRVHp6ekVFBdMJk5ubm52dPewnSk9Pv3btGjOWtaGh4fTp062trenp6Si6gWGYWq0+dOgQao6Cu1hOTs61a9eY3tT6+vqTJ08O+1muXbuWl5fHVKf29vZjx44xGf4Hz2Qy/f7770w/pEKhyMzMrKurG86yAoBhlZWVRUVFKLqBYRhN09XV1efOnbNtqQAAAAAwdkGAA9yL9Hq9+RxaDMP65v26cxZDZymK0mq1JEnq9fqRPjUYbQwGg8XI7SEMYx7QTavcEI6D43hvb6/5FqPRCGE4MOx0Op3FpZgkyZ6eHluVx/p4PJ5QKLR1KYCNsVgsGB8HAADDBQIc4J6D43hwcLCLiwuzxc7OLjo6ethPFBUVZZ6+VCAQTJ061dnZOTg42DzjxowZM+4kEyQYE4KDg11dXZmHLBZr5syZw36WkJAQZ2dnpnYJhcKpU6cOIb0LQRD33Xcf85DFYnl5eXl6eg5bQQHAMAzDAgMDzb8XGIbZ2dktXLjQVuWxPl9f34iICBaLZeuCAJvBcTw8PNzf39/WBQEAgLsENKvAPQfH8UWLFnV0dPz4449tbW3e3t7vvfeel5fXsJ8oKipq48aNH330UU1NjVQqfemllxYuXMjj8Z588snOzs7Tp0+bTKb58+evXbt2WFLKgdEsMjJy7dq127Ztq6yslEqlb7755v333z/sZ/H09HzzzTc//fTTwsJCPp//1FNPPf3000M4Do7jb7/9tk6nO3HiBIvFmjNnznPPPefk5DTsBQb3OKFQ+OKLL9bW1paXl2MYxufz3377bW9vb4thHXexcePGvfzyyz4+Pnl5eRaD++4Qm82mKMpqCThxHGexWCRJDmFO3JDPyGazTSaT1c6IVlEZ3tfI4XBCQ0OfeuopgUAwXMcEAIB7HAQ4wL1IKpWuW7fu2Wef1Wg0EomEx+ONRAcal8t95JFH5s6d29nZKZPJeDweyiQaHBy8fft2lUpFEIRQKOTxeMN+ajDa8Hi8hx9+ePHixd3d3U5OTk5OTiqVatjvy1ks1qxZs+Lj43t6ekQiEZ/PH3Ly2nHjxn3zzTeff/65wWCws7PjcrkjseYLAFOnTk1JSens7FSpVN7e3q6urkxKjnsBi8Xy9vZeu3YtRVHDeEHAcVwmk2m1Wqu9mRwORyAQaLVaq63bwmazpVKpQqGwWjiMx+PxeLxhf40sFovNZsNKagAAMFwgwAHuRTiOczgcDocjkUhG9ERsNlsgEEyYMMF8I0EQ6D5pRE8NRhu0xKBAIEB1b4TOwmKxBALBnXcG4jgOtRRYAaqxHh4e2P/1ydu6RNaGfo+G/bB8Pt9qQxswDONwOOiMVptuw2Kx0DKxVqsz6JJIURRMKQIAgNHsnruTAKOK0WgcZBJEiqJ0Op01b9fuHJvNpmnaIu/jKIfjOEEQOI6PRArMIbjdjjKSJAcsOY/H0+v1NnyBJElyOBzbVgwOh0PTtA3fBBaLxePxdDqd1fp7EYPBcLtve99EmHeOzWYTBGHN7u5+sFgsVBhbFwRDxdBqtTbPaIsugziOD/i7o9PpLPIHD2jwP3xDhq7h1hzBgb4jVh7BgV7j7b7/Q4am/FjhqnW7FxyKoiBbOeiHXq8fQzeiANw5CHAAW0pPTx/M7RebzeZwOKPh/vu2oN7v4Z1WbQWjqti5ubm39bk3NDTs3r27/30EAoHJZLJhwxJ1PGo0GhsG7Ph8PoZhNpwLQBCEQCAYQuPwDjU0NLS3t9/WU/bs2TPsHbZoGFfftXVsgsfjoZa8rQuC4TguEAj0er3N3xY0qgLH8QGvhHq9vqqq6rYOnpqaqlQq76B0gyIUCg0Gg9Wmb7BYLA6HYzQarfbZoWuIVqu1WssNjcIbQpD0dmVnZ9/W9/HGjRu7du0aufKAsa66uloul9u6FABYDwQ4gC0dPnz48OHDti4FuEvgOH79+vV33nnH1gUBo91t5RN57733Rq4k4B504MCBAwcO2LoU4O5RWFj4yiuv2LoUYLTLycmJjIwUiUQ2LANM7wLWAQEOYBtcLvcf//hHW1ubrQsCxoDg4GCxWDzgbnFxcVboWwN3AYIgBrMojIeHx0MPPTQaZpGA0S8oKGjAZBBsNnvJkiWjYWcp3HgAACAASURBVLAMGP0mT56Mhtr1Lz4+HjJAg8Gora0Vi8Xu7u6Q0Rbc9fCxldQA3DUoiuro6LD5OGQwJnC5XJlMNmDjobu7e8zNYwK24uTkNODyzBqNRqFQwK8kGAyJRCISifpvalIU1dbWBjUKDAaPx5PJZAP2eHd1dUHIDAySs7MzLNkD7gUQ4AAAAAAAAAAAAMCYB6PaAAAAAAAAAAAAMOZBgAMAAAAAAAAAAABjHgQ4AAAAAAAAAAAAMOZBgAMAAAAAAAAAAABjHgQ4AAAAAAAAAAAAMOZBgAMAAAAAAAAAAABjHgQ4AAAAAAAAAAAAMOZBgAMAAAAAAAAAAABjHgQ4AAAAAAAAAAAAMOaxbV0AcI+iKKqjo4MkSVsXBIwBXC5XJpOx2QNcr7q7u7VarXWKBMY6JycnLpfb/z4ajUahUNA0bZ0igTFNIpGIRCKC6K/fiKKotrY2qFFgMHg8nkwmY7FY/e/W1dWl0+msUyQw1jk7O7PZbBzHbV0QAEYWBDiAbWi12k2bNrW3t9u6IGAMCAoKeuGFF9zd3fvf7ffff79y5QpFUdYpFRi7cBzftGlTYGBg/7vl5eX997//NRqN1ikVGNP++c9/Ll68mM/n97OPXq9/44039Hq91UoFxq6QkJCXX37Z3t6+/91++OGH3Nxc6xQJjGn/+te/wsPDBwyZjSh7e/sBuxYAuHMQ4AC2YTAYTp06FRYWFh4ePuDOHA6HzWbrdLqx1fHF4/EwDDMYDGOo2DiOo9+eUXILnp+f//fff7e1tS1fvnzAnTMzM4uLix9//PH+dxMKhSaTyWAwDFMZbxubzebxeBqNxoYVg8/n0zRtw0+ZIAiBQKDT6aw8jKupqens2bONjY3r168fcOeGhobDhw//7//+b//d8kPAYrG4XK7BYBgNo9h4PB6O46OhExjHcYFAoNfrbf624DjO4XBwHB/wAo5+ywoLC6dMmbJgwYL+D2symY4ePbpgwYLJkycPa3kt4TjO5/NNJpPVwnMsFovD4RiNRqt9dugaotVqrRbUZrPZbDbbCq8xIyMjNTW1s7Pz+eefH3Dn9PT06urqAX/4+kJffL1eb51fIlQnSZK02o+v1T4vhpWvpQRBcLlckiQH/JrX19cnJycvXbpUpVLZdviGnZ2dDc8O7h0Q4AC2lJCQ8Nhjjw24G5/P5/F4SqVyDEUKMAwTi8U0Tdu2HXu7cBwXCoU4jvf29tq6LBiGYSKR6MqVK4Pf39PT81//+lf/+8hkMr1eb8PJLBwORyKR9PT02HCwiZ2dHU3TKpXKVgVgsVhSqVSpVJpMJmuet6CgoKCgoLGxcfBPWblyJYfDGd5isNlskUik0WhGw/AQNLHChpWBQRCEVCpVq9U2jD8yJREIBIO5EqrV6srKysLCwsEffObMmUuWLLmzAg4Ax3GpVKrT6azW1uJwOCjcYM2QilQqVSgU1my+otj0SF+1KIrKzs4e/P4TJ04c8IevL/TF7+3ttdotilQqNRgMVvvxtdrnxRCLxQRBKJVK65yOxWIJhUKj0Tjg1zwrKyszM9M6pQJgNIAAB7AlHo8nEokG3A0FOKzcELpz6KXhOD7mAhwEQYySMqP+kMHvj9qN/e8jEonYbPaw98kPHofDEYvFth3aIxKJaJq2YYSFxWKJxWKSJK38vebz+bc7QFckEo1QgAPH8dEQ4EA35aNhbheO42KxGMOwYX/Dh1ASFOodzJd0wPRAFgb5w3eHxGIxi8Wy2nB0FOAgCMKaAQ6xWGwymawc4MBxfKSvWrc7hn8wP3x9oQAHTdNW+yUSiURcLtdqP75W+7wY6C21WoVkAhwDfs35fL4N73kAsD6o7gDcNo1GM7bGZWAYZjAYuru7bVsGuVw+5qJU1tfd3W3xLhkMht7eXpPJ1Nvbq9Vqx1bFA1bQ1dXV95ulVqstRu+TJGnN7m4AAAAAAOuDAAcAg0XTdH19/WuvvRYUFOTn57dmzZobN26M/tamUql89913fXx8AgICHnjggYKCAiuXmaKoixcvzpo1KygoaNKkSVu3brX5+PNRiKKo1NTUBQsWBAUF+fj4bN682Wg0qtXqPXv2xMXFeXt7e3l5+fr6enl5PfPMM21tbbYuL7A9iqLS09Pnzp0bGBg4adKkzz77DE2nr6+v37hxY2hoqLe398qVK+vq6kiSPHz4cHh4uJ+f3/Tp0w8dOjQaRo4AcM+iaEyjx40mbNTfQYBRxGQytbS0fPvtt2vXrn399dcPHz4sl8shZg1AXzBFBdwrKIpCuaZQylJm4oPRaDQYDGgoMsr8d6uBfEql8o8//tizZw8KEBw9elQqlb777rsymWxoRUJZHkmS5PF4aJAzRVE6nU6v13O5XDTcd2hHNj/Ft99+u3v3bpROMjMz89///vdPP/3k4uJisafRaEQzY1ksVv8LAdyuqqqqjz76qLS0FMMwjUbz3//+18HBYQgThu9ulZWVn332GUqGr9Vqt23bJpPJAgMDN23ahIbeMAlBT506xWazf/zxx8FM3qFp2mg06vV6k8mERt2j1InMDhRFoVYxi8UiSRIlLetb8WiaRgkL2Wy2xRGArdTW1n7wwQdFRUUYhmk0mp07dzo4ODzxxBMHDhz47bff0JiOM2fO8Pn855577qWXXkJBjerq6h07dojF4pkzZ3K5XBaLRdO0TqdTq9VcLhfNDaEoymAwUBSFdkAfN03TBoPBZDIxu6ErmFarRZMFzKvNra63ANzjaBrTGbDKZs6e84IQT9MTszU8G8/HAmODUqncv3//li1benp60Ja9e/fGxsZu2LAhLi4OZbUHACAQ4AD3BJPJVFlZmZOT09XV5efnFx0d7eTkRBBES0tLdnZ2WVkZj8ejKMre3j4mJmbSpEk3beH39PTk5uaaD3+4cuWKWq0eWoDDYDBUV1dnZ2d3dnYGBgbGxMTIZLKysrLLly+Xlpb6+vrOmTMnICBAIBAM/WVjGEmSmZmZTE4vmqZbWlquX79uEeBoaWnJysrKyMjQ6/Xx8fHTp093cXG53Ynlt1JQUNDR0cE81Gg06enpEOAwp1AoTp8+XVNTw2wxmUy//vprZGTkTScWpaSkkCQ54AdEkmRdXR2q4a2trVwud/r06QkJCePGjUM76PX6a9eu5ebmGo1GlPdUKpVGRkYGBgaaJ0EgSbK1tTUnJ6e2tnbcuHHR0dETJ04cruoBhiwvL898pW30zZo7d25JSYn5jJULFy54eXmZD9m4cePG7t27KysrAwICwsPD6+vrr1y50tjYGBQUFB0dLZPJKioqcnNze3t7g4KCIiMj0UKVlZWVmZmZnZ2dvr6+MTExzs7OTU1Nly9fzsjIkMlkiYmJ0dHRQqEQwzCDwVBbW5ubm9ve3j5p0qTo6GgXFxeYAQ6AicTaeoiLhfxT2Xy5kihv4IR4GaP9YDgVGEBPT8+33367a9cutVrNbCRJ8urVq++9996bb7553333QYwDAAbcoYK7H03TVVVVGzduROtx2NnZPfvss2vWrGGz2Vu3bt23bx9z689isWJiYjZu3Dht2rS+XY44jls06u6kK7ugoOCTTz7JysoymUxsNnv16tWPPvroG2+8kZ+fj3ZITk7+4IMP4uLi7iRLHOqDNU+Vh+O4xQF7enq2bt26d+9e1Cj6888/Z8+e/e677wYHBw/5vOYs+m/7vo33OK1We/Lkyd27d5uHgTAMq66urq6uvulTUDyu/8PSNN3c3Lxp06bk5GRm5z///HPlypVvv/22TCajKCorK2vDhg3mgRUMwyIiIr744ovJkyczLdLW1tZt27bt379fo9EQBJGYmPjxxx97enpCt7xtNTU1aTQa5iGO4ziOEwRh8QXncrkW3zitVnv27NmzZ89KJJJly5ZlZGQUFRXRNC0QCJYtW3bfffd99dVXKJgrk8leeeWVZ555pqOj4+WXX87JycEwTCKRLF++/OGHH/7pp5+SkpLQ2KJffvll8+bNK1asoCiqsrLyP//5z/nz500mk0AgWLly5YYNG6RSKVQYcM+iaaxXi5fUcc7k8vKquHojjmGY3oj/fFo00VnpLLN9il8wamm12gMHDuzdu9c8usEoKSnZtWuXm5vblClTII4MAALNDHD3I0ny7NmzzGqjSqXyr7/+8vb2NhgMx44dM+/YJEkyJyfn77//Dg8PRznJKYqqra3t6emxt7e3t7dPSEjIyspSKBQYhgkEgvnz50skEvNz6fX6mpqahoYGqVQaGxvL/JWiqPr6enQcd3d3DMOSk5Nzc3NRTMFkMv3yyy9Go5GJbmAYlp+fn5qaGhISIpVK+74otVp948aNtrY2oVAYEBBgb29/08YDl8udN29ecXFxZ2cnehgREREQEGC+T3Z29smTJ5kuX6PRmJmZeebMmaCgoGFpkISHhwcHB7e3t6NTuLq6zp8//84Pe9dobGw8ffp0XV3dIPdnsVjz589n0uxrtVrU0BUIBGhawYQJE1D8IjMz89SpU+ZjjiiK2rt376xZs9Agjt9++80iuoFhWH5+flJSklQqraqqMplMHA6nuLj46NGjqC1NUdSZM2dmz569ZMmS5uZmiqLQ9BZXV1dnZ+fbvbtSKpXV1dUEQYwfP37IU73uTSRJ1tTUmN/v8ni8oKAgJyen2NjY9PR09JXHcdzf33/OnDmHDx++ceOGxUFUKtWvv/7KLOij1WqPHz9eV1eHAhkYhvX09Pz8888PPPDAn3/+yWxUqVSnTp2qqKgoKSlhZk4ZDIbPPvts6dKlLS0tSUlJKLqBjrlnz56EhAQXFxeJRCIUCjs7O0UikYuLi1KplMvldnZ248ePv91lI4YMXdKVSiW6FNt8uRZwLyAprKGDlXqNd6GQ1yz/f+KPNa3s4xn8f83XQPQP3BRN01lZWfv27bPoAjF39erVpKQkT09PBwcHa5YNgFELAhzg7kfTdENDg/mWxsbGH374Qa/Xq1Qqi51NJlN3d7dWqxWJRCaT6ciRI8nJyZ2dnS4uLomJid7e3nw+HwU4WCzWlClTzCez9Pb2njlz5uDBg1VVVY6OjgsXLnz22WclEglN00lJSSdOnJDL5S4uLgsXLkxISOjq6mLaBhiGGQyGy5cvWxSmo6NDp9P1DXC0tbWdOHHi9OnTDQ0NEokkIiLi2WeftQhbMB555BGSJNH0Ez8/v4cfftjZ2dl8h5aWFouMgxqNRi6X9/OW3hZvb+9169Z5eHjU1dVJJJIZM2ZAgMOcUqnsf4EbLpfr6+trb29fWlra3d2N47hKpcrLy4uMjOzp6Tl69OiFCxdUKpVIJEIpXfz9/VetWuXt7d3c3Nw3oazRaNy+fXtDQ8Pq1aubmppuesasrKzm5ub8/Hyj0cjlclUqlXkJaZres2fP9evXa2pqmADHpEmTli5dGhMTM/jhOdXV1V999dW1a9dYLFZERMQjjzzi7+8/yOcCiqIUCoX5NxfVE5FIFBwc7ObmhgIcGIa1traeO3fu1VdfTUtLa2lpaWxsNI90mF+FMAzTarUWV8vW1laDwVBfX2++sampqb293eK60d3dnZSUdO7cufz8fPM5Mmq1etu2bWw2297eXiQStba22tnZeXh4dHV1tbS02Nvbz58//4EHHkDTW0YUTdMHDx48ffp0d3f3uHHjFi1aNHfuXCucF9zL9Ebs6nXuhQJeQc3/P3DD3CQ3EwzfAP1oaWk5dOhQZWUls4UgiNjYWIVCcf36dbQF3azOmTNn2rRpMEIWAAwCHOBegON4YGCg+TQNiqKuXbt2q/1ZLBYa452Tk/P1119XVFSggxQVFQUEBDBB9N7e3oMHD06dOtXJyQltaWxs3Lp1K/odqqurq6ysHD9+/AMPPFBTU/PJJ5+gLnocx2tra+3s7Nzd3UUiEdMBi9Y+sCi2h4dH35tvg8GQmpq6ffv25uZmtKWwsLCrq+vHH3+86ctxcHBYtWrV/fffbzQax40bh6bTm0M5R1DUBpFKpR4eHrd6f24XjuMJCQkBAQHt7e0ikcjDw+NOJt3cfRwdHZmkGDdF07SHh4dYLC4pKcEwzGQynTp1Sq1W//jjj9nZ2V999RVTE5C0tLSurq7vvvtu0qRJNz1gfn5+RUWFTCYLCgpiuuXNlZaWZmRk9FOka9euWXyDMjMzlUqli4vLrU7a1+bNm3/99VeUAT43N5eiqPXr11sMiQK3wmREZuYfsVgse3t7lUpVWFjIBClomq6pqdmxY8fGjRvfeeed1tbWs2fPbtu27VYLNtvZ2QUHB1dWVjKHnTRpkkAgmDhxovluJEn2Td0vlUq3bdvWd0wQhmF9qxmTuBTDsKKiIh8fn6ioqJG+MhQUFHz66acorkcQRH19vaOj47Rp00b0pOBe1tBBJGcLMsq4FgM3MAwT8qiEyYY5U/Sh3kYYvgFuiiTJtLS0tLQ087XnIiIiPvjgg8rKyo8++ohJw9TU1HTs2LEpU6bAWEgAMAhwANtisViDCTajNP4cDmcI65saDIaLFy92d3eHhYWVlpYOZoHShoYGNPR6z549zMQBFIBobW01z31w8eJFvV6PXgJJko2NjeZRdpVKlZKSkpiYeOXKFfPjXL9+/eDBgx4eHg4ODhb5otzd3ZnGalBQUEREREpKSnFxsVQqfeyxx0pKSnp6epydnfPz883btDRNnz59evfu3U5OTpWVlR0dHSKRaPLkyfHx8W1tbaWlpQKBYNq0aXl5eYWFhe7u7nw+v7CwsL6+nsPhTJ8+PSIiYtWqVTt27Ojt7cUwTCQSLV68eNGiReaDt41GY2pqamNjo6en59SpU1UqVWZmZkdHB03TfD4/JCQkODi4rKysqKhIIpHExcW5uLg0NDTk5eWRJBkVFeXh4eHm5ubm5narzyg3N7e6utrFxWX27Nnmg9WZFRwGaTAJPlCeAhv2cqBTs9lsVJ89PT0fe+yxurq6oqIikiTDw8PFYnFaWhqzv9FobGhoMBqNTO50DMMyMzPLyspycnIsohsYhlEUderUqfr6+gkTJtyqDGq1+rfffgsICBAKhWjuCYoAcjgcb2/v2tra231RBoPh0qVL3d3d48ePj4uLc3V1bWlpcXZ2FolEpaWlKpVqwoQJcXFxBEEUFBTodDqapg8dOsQ0kpVK5ZkzZ1xcXGJjYzs7O7u6ulD+y2GfUTyEFT3YbPaw1xZUDKYODIHRaDSZTBbzj/R6vUKhyMvLM68qGIaRJHngwIENGzZ4eHgIBIL8/Pzz58/3PaaTk9OqVaumTZum0+nOnz+v1+u9vb1feuklV1dXb2/v/suDxrjt2bNnkOU3L3ldXV1ubm5MTAy65gz4u2AwGMrLy0tLS2UyWVRUFBNi7ouiqD179pw7d46iqKCgoLy8PGbUEkVRZWVlJSUlM2fO7PtEgiAIghjM7w6sEQNuymDELl/jnc3llTVwDKY+AzfcTf+I1sUGGJylFFQfcCuNjY1///23+a+8SCR65513IiMjPT09i4qKdu3axfzp5MmTK1asgGxHAGAQ4AC2xePxBtNhi5LnicXi2z1+b2/vyy+/fOXKFZ1OR1GUp6cnhmFVVVX9P0sul2/fvr2mpqa9vd18/DZN0xZ3ujRNC4VC9BJIkrxpsgyhUGiR2lqn050+fVokEvVthJhvaWhoeP/997u7u3t6ejgcTlJSEhqRbmdn1zdMo9frN2/ezOPxVCoVirlIpdLx48er1Wq5XM5isZydneVyucFg4PP5LBarp6cHJYw8duzYM8888+yzzy5cuLCystJoNPr4+Pj7+7u5uTFtS61W+/bbb585c0atVkskksDAQAzDCgsL0ZtDEIRUKo2Pj8/Kyurq6uJwOGFhYQsXLjx06FB5eTkaffCf//xn+vTpN220aDSab7755uDBgz09PTweLy4ubteuXSgBCoZhfD5/8D/VKGwxYI0iCILH41ltzv+tmNfnxYsXT548ubKyksPh+Pj4cLnchx9+GC2si9x03VaRSHSrrOk6ne75559/66230OKvN92nuLi4pqYGfYjTpk178cUXeTxeT0/Pzp07b/WU/snl8kuXLrFYrHPnzvF4PJ1Ox+PxWCyWSqUyGo1CodDd3Z2m6fb2dpIkaZpWKpXmT6+qqvr666+lUqler0eruqxdu/all14aQkn6IRQKbzdoIpFIRiJTA0EQfD5/yEsykyQpEAjMB6YRBGFnZycSiW5aWhzH0VcjMjIyMTHxwoUL5lezN998MyQkxNfX18/PTyQS+fr6lpeX63Q6T09Pf39/kUiELp59rVu3zsfHx9XVNSAgID8/f/ABDgtcLlcsFqO0zf2/LVqt9siRI1988UV3dzeXy501a9bGjRtvNbnp559//s9//j/2zjsuimvt42fKVhZYYGHpvUmRLoINERU1lthiu5oYYxITbxLvvcbkTYzXXKNJNMUkxsQkmpjEEkusKBawIIgRLIA0QepSloWFZeuU94/zvnMnC6xAsM/3Dz/u4ezMmZ0zZ855zvP8ng8aGxsBAOfPn9fr9ey/wnP1NGLAkeeu7x1oBLFch+NJo1aJHcwS5pbwm9UoAH96hYn41PAw44Q4va8zIeABbinK0RMURV27di0rK4u9r7ZgwYKEhAQEQezt7VNTUzMyMpg5rVKpTEtLCwkJ4UYkDg7OwMHxINHr9WaLnG4RCoU8Hk+j0fR1t3PHjh1HjhxhvCQEAoGjoyN7SdAVBEHKyspIkjQLTQcA2NnZhYaGspUyhgwZQlEUcwkikcjR0ZGJYUFRdMKECV2TGgAANBoNdJdgQ9M0OydCR0cHOwqAsX00NjYKBAKBQGDWQnbCSPj1uro65kpra2u7vd7Ozs7PPvts4sSJISEh/v7+AAAbGxscx9nNO3jw4IEDB+AiobGx8c6dOwiCsMPvGxoa7ty5w7SnsbExNze3paUFrpMbGho+++wzT09PBweHrg2AqiXFxcXMVfzwww+LFi2CH+FWf7ct7wpFUQRB3LVHwSW02VLnfsLj8aysrDQaDXvWAp1cmBw3c+bMWb16NfwTiqLh4eG2trZKpZLRwhg0aJCfn19jY6O1tXVXKRkAwLVr1zZu3JiYmHjhwoVum2E0GhlLWWlpaVNT04IFC2CIQf8MHAAAiqIoimpoaOj6J7VaDct7uqEmk6mpqYnpxgqFYu3atWPHju3J8ad/dHZ29vXq2tvbB3y+iOO4SCTS6/VmMhZ9Ijo6+uzZs4zWhouLC3TJCQkJOXr0qNn4MH36dObRgIYMGHwHAJDL5YsXL7a1tYX2Bb1e7+DgEB8fD9VVKIrq6OgYNGiQu7u72TDi4uKSlJSUkJCA4zjM1SKTyZj29B47O7vIyEitVothmLW1tU6ns/Cz1NfXv//++4yMyN69e8PCwubPn981o/axY8fWrFkDBy4AQNfHxMfHx8/Pr9sRA5pBEQTR6XSWh6DOzs6/chM5HjOMBMi+xT9wUVTZgBsJYGbdcJeR04frEgYZbMQ0xuW74LBIU1PThQsX2FM7mUz24osvwr0iDMNCQ0NTUlLYm3b79+9/9dVXOQMHBwc3vnI8SCiKInsHTdMEQfSyMkNubi57HdvZ2RkREbFo0SJbW1uhUCgWi3Ecj4yMfOedd+BOOIqiiYmJCQkJXa0bUql0zZo1a9euTUlJgXETMTEx//73v+3t7ZnTBQQEfPDBB3A9JhQK//nPf44bNw7DsK5BBH8FuHU/ePDguy78emkaUKvVn3/++eeff37r1i24wqFpmv0z5ufns9cABEF0ndCbCabCXXr4kaKovLw8jUbT7T0qLS1lViDwODk5OWa3vjdXwVzyXXsFXIT3tS8NCEVFRV9//fUXX3xRVVXVtT/DHWP4/2effXbFihUODg4SiWTWrFnLli1bsWLFSy+95OrqKhAIxo4d+80334hEoqFDh65du9bX11coFJr5pFAU1dzcvHbt2qSkpLv+biqVCt6FoqIiM8eiAaSrD9RdW5Wfnz/gd6GvzR7wBkB66qsNDQ379u374osvsrOztVqthSPMmzdv+fLlMBXI8OHDP//8c3t7e4FAADsME7iB4/iCBQv+/ve/M1+Mj49fuXIl1EiOjIz84YcfoDIO+7kAACAIwpTY2Nhs3749MjKS+VmcnZ3/9a9/xcfHQz8dkiRdXFy2bNkyePBggUAQGhoaFhZm+YfFMIzH4wUHB3/00UchISHQQAksvhcIgjATSdXr9bDTdq3c2NioUCgsNCA8PHzIkCE9nQh21968d/odZ8TRLb38SWmavmu27PtMUxv63QmrLw5JSmtxI4GwrRs8nE4MMfzP3PbxMXqp1X+tGz2p4XBwVFRUnD17lv0szJ8/Xy6XMx8dHR2HDRvm5OTElFRVVWVnZ9/XVnJwPJRwHhwcjzNOTk4oipL/v6QRiUSRkZELFizYsGEDFGIwmUwwgnr58uUGg4HH4xkMho0bN5q9VAAAcrl85syZOI7v2rXLZDJ1q/UgEAimTZs2bdo0WAFKPXV2dlqWkGRg6wVaRiqVLlu2bMKECSqVasGCBXl5eb35lgV+/fVXAMD69evff//9v//972Z/lclkfdUgMLsWR0fHnuQDobGJ+YggCPv9/dgAJSf+85//QGvX+vXrv/vuu9GjR/cUgCMSid56660333yToijmx1+xYsXrr79O0zRUBwAASCSSBQsWzJs3j6bpr7/++vPPP2ebJ6ytrcPCwl555ZUbN26oVCoLzePxeAKBAEVROzs7Pp/f1cD3QEAQhD11e+yhabqkpGT16tUZGRkAABzHV65cuXTpUrFY3G0/EYlEy5YtW7ZsmclkYm/Zubi4vP3222+++SaCIEajEWqRsr8oFAqnTp06depUgiBgYMtdw3YQBImMjExPT2dsEHw+36xVGIaNHj161KhRsNNu3LjRgpYzAGDSpElvv/22j49Pn4KGpFKpmf+anZ1dtzuWOI7zeLyedJcQBIFe35wEUgAAIABJREFUJ70/Ncc9hSCIU6dOffrpp4WFhb6+vmvWrBk9enS3faOlpeXjjz/es2cPTdPTpk1buXIldH+7/22G0DQwEaCoGv/ptFVRtXlXRABta0XPHKGbkqDj/393oyjq9OnTH3744c2bN/38/N56662nnnpqwCWHOB5doNIZO6eVVCqdPXs2e6xDECQ0NDQmJiYtLQ2W0DS9f//+lJQUToaD4wmHG0w5Hmdmzpzp7u4OvRJEIlFERMTw4cMBABiGwZkE/BMAAEVRkUiE47iVldXQoUPDwsKYP2EYZm9v/7e//Y2ZCvN4PMvTYrMKqampwcHBcAEpEAhsbGyY/wuFQhjD4uDgkJKSIpFImNcShmFWVlbMcWCcDoqiVlZWQ4YMiY6OhsoaTz31lLOzM7withEBx3GpVGplZcUoU8Ar4vP5XVcmEJPJ9NVXX3UNZpkwYYK/vz902BYIBM7Ozs7OzvBo0E4kFot9fHyYc3l5eY0fPx6aRTAMs7GxmTlzZrcCJQCAxMTEyMhIqCbA5/Pd3d1nzZpl4bd9RFEoFLt372Z8eTo6OtatW0fezZugqxgqvMtmtw8Wjh07Njo6mpn9SKXSefPmAQB8fHzGjx8PtSd4PB50XEJRlOkGOI5HRUXFxMQAAFJTUwMDA+HNZU4NE3wynZPdAPjImDUJqhLAIzDtgT0BBkAxV8FYapg6AoEA9nOxWDxmzJjw8PC+/MyPNlqtNjMzMzMzE34kCOKLL77oNt7HjG6X93BMgCNMT1+E96L3LYR3FprDeppAM51WKpXa2Ngw5UKhkN2FXF1dExMTPT09+9oAe3v7mTNnwtGGx+MFBgYOHz682+ElISFh0qRJPZlW/fz8upUX5TCZTO3t7R0dHXcdoMyAGrcqlUqtVvfGSKrX69VqtVarhdbwrKysjz/+OD8/32g0FhcXL168mC3aTZKkVqttb2/XaDQffPDBzz//rNFoOjs79+7du2bNGp1O18tGUhQFj9On+EcLkBRobEN3ZYrX/mLT1bohFlBR/qb1i9UzR/zXugEAuHr16po1a27cuEHTdHl5+apVqy5duvTXG8PxeEDTtEKhOHXqFLtw6tSpTk5OZgOvn58f+70PADh16lTXCGgOjicNbu+C43Fm0KBBW7Zs2bFjR0NDQ2ho6Ny5c729ve/6rdGjR+M4fuDAgfr6euibPWHChNmzZ/e7GQ4ODj/88MO2bdvu3Lnj4+MTEBBQXFxcV1fn5eWF43h5eblIJJo8eXJSUtLOnTszMjLglqOdnV1sbGxRUVF9fT2O4+Hh4S0tLSqVKjo6etasWa6urvDgS5YssbOzO3nypNFohCKRJEkiCOLq6pqUlFRfX3/16lUrK6uYmJjCwsKGhgaoHlpVVWU0GimKun37NnvP32AwVFdXmwkK+vr6fvLJJ9u3b6+srPT394fB/Pv3729uboYLnsjIyClTphw7duzKlStSqXTSpEnDhg3LyMhIS0sjCGLMmDFTp07tmu8W4uPj8/bbb/v6+hYUFLi4uCxatAiKmD5mNDU1mUkAwLs5gB4KQUFBK1assLe3r66uxjAsNTV18eLFAABPT8/XXnvN1dX1+vXrMpnM1dW1rKzMYDDI5fLKykqj0ejs7Dx//vxhw4YBAJKSklAU3bdvn0KhkEqlSqWSIAg3N7exY8fW19dnZmaaTCaZTNbR0QFXFHK5fNCgQdevX+/s7CQIAi5UrKysHBwcmpqaZDIZj8erra2lKEoqlY4cORJBkEuXLul0OhzHoRquXq+HHR6q1bq5ubW2tqrV6rCwsBdeeOGJ2mDX6/X19fXsRVdHR0dTU5OPj8+juB33t7/9TafTnThxAl5RdHS0s7PzmTNnTCYTHCXMUjX1EqlUunLlSnd397y8PHt7+xkzZgwZMqRbK4mvr++cOXP0ej0jC8IIMPF4vDFjxkyaNOmvXeJjSEtLS1ZWVk5OjlAoHDlyZGxsbG/kvSmKqqmpuXTpUm5urlKplEqlERERycnJbm5uPX2lurr69OnTpaWlLi4uo0ePDg4OvnXrFjvHsFarTU9PDwoKAgDo9fpbt25BPQKRSHTmzBnGgGIymXJzc48dOzZ+/Hi2Qa1bDAZDaWnpuXPn6uvrAwMDk5OTe1LP7SUdWqS4Ft9zTlxwx7wn4xjt6kCOj9FPSdDzuhjZsrOz2Wo1Go0mMzMTbsBwcBAEUVJSkp+fz5RIJJKJEyd2fRgFAkFYWJiHhwfz7LS3t2dmZk6ePPn+NZeD4+HjCZo7cjyZxMbGxsbG9ukrfD5/zJgxY8aMGcBmBAQEfPTRR3et9tprr7322mt9OrJIJFqwYMGCBQv60SqdTvePf/zj999/ZzQ1bG1tu5X2CAsL27RpE7tk3LhxZnVCQkLYH2fNmtVLX4zg4OA1a9b0vtmPIjKZzN7enoncQRDExcWlJ6+WfhMfHx8fH29WiCCIn5/fqlWr2IU2NjY0TXeVXURRNCkpqSfZjr52zm5ZsmQJAADDMKlUqlaruRB0BqFQ6OrqyufzmagKBwcHBweHR9G6AQAQCATLly9fvnw5u/Cvp8WB1tt//vOfvamcnJycnJz8F8/45KDX67dv375lyxY4MuzZs+e9996bNWvWXXtgU1PT5s2bf/nlF7ZO9owZMzZu3NitfaS1tXX16tXHjh0DAKAomp6e/u9//7trNWiNoiiqsLDwvffey83N7dbnoq6u7sMPP6Rpevr06ZZNojdv3ly3bt2lS5fgOPzUU09t3ry5N6ncukKQoK4Fy7guOJwt1BrM7Wu2VlSEj2n6cF2gO4E+ko8vx4NEo9Ew8YCQIUOG+Pr6dtu9oeI42zh4/PhxzsDB8YTDGTg4OJ5cRCLRlClTamtroVewh4fHnDlz/uKOFke3ODs7T5o0qbGxEabODQ4OXrx4cU9JXjmeTEQiUUJCQlJSUk5OTmdnp1wuf+aZZ5ydnR9RAwfHQwVJknfu3CkvL4dDfXh4eNfgnZqamqNHjzJ2z+bm5l27dj311FM9+d8xFBYWnj17lm3dAAAcPnw4PDw8JibGxcWlpqYGygDBJNBVVVXp6emwGkVRN2/e/Oqrr2QymbW1tVarhVYMFEVVKtWuXbv0ev3Vq1d7sm5AqqurT506lZSUZOYTp1Aobty4YTQa3dzc/P39L168+McffzD6UEePHn3uuef6EanUqkGu3+advibMK+NR9J8eTz5O+zgTw0ONyZEGe2uqp2c3Pj7+8OHDarUaNsbZ2ZkLmOKAwGTq586dY0pwHB89erSjo2O39T08PAICAs6fP8+4NV26dKmjo6N/ljsOjscDzsDBwfFEk5ycbG1tnZ+fr9PpAgICYI6YB92oxxAcx59++mm5XF5YWIhh2JAhQ6DmBQcHA4qigwYNWrVqVU5OTnt7u6en58iRI7lJKseAcOPGjR9++CE7O1uv1/v5+S1evHjq1KlmddRqNVuTFTp5GQyGuxo4tFpt17B/k8m0adMmf39/b2/vsrKypqYmmqZhim6zROM6ne7YsWMikQgKxzDaHz///DM0iNw1ARNN052dnWYWlrq6ug0bNmRnZ+t0Oj8/v1mzZimVSjNxECatey8hSFBah5++Kjh/k9/SjtJ/zgJrb03FBxuTI/SB7oTAYvRVVFTUK6+8cvz4cYVCIZPJxo0bN3To0D61hONxhaKonJwcdgYob2/vwYMH9/QY8vn8kJAQR0dHRkBNqVRev36di3jieJLhDBwcHE80fD5/2LBhiYmJFEV1Va/kGEAkEsm4ceNSUlKg0KxKpeKyS3KYwefzw8PDQ0NDAQBQxPdBt4jjcUCr1R4+fPjw4cPQBNDY2KhSqUaPHm0mWqHVas1CxqAaMfy/wWAgSdJMtpamaZPJZGNj4+HhwU74Deno6MjPz2dLCfQETdNarZYRSQEAUBSlVqt7eYECgcDDw8PBwYFduHfvXphpBQDQ3NyMoqifn5+DgwMjfmFtbQ2fNTYKhaKlpcXJycnBwcHM3N/aAf4ox07kCouqML3xT88mjtF+LsS4GENcoNHRtkfHDQY+nz9lypTIyMiWlhapVOrj48NtLXBACII4dOgQuyQuLs7Ly8vC6yA0NFQulzMGDpIkL1y4wBk4OJ5kOAMHBwcHQBCEm13dH7hEgBx3heskjzcCgeCuPhF/HZiXCvYlpVJZVVXFdnCorKxUKpVmKcybm5v1ej27xGg0trW1CYXCEydOHDt2TK1WDxo0aOnSpXC5pdfr09LSDhw40NjYqNPpnJycWlpa+pp7hc1dbb4wMZDRaKRpGqZYunHjhkgkSklJWbhwoVmOiYsXLzIHpGm6vr4e6tru2bNHo9EgCDJs2LCwsDDGglNWVrZz587c3FytViuRSBwcHJYvXz5kyBAAAEmBinpw6BLvcjHa3AbMwlLEAjp1CDU+jvaRo0K+EPSaruYVSE+ZzjieBO7cuXP16lXmo7W1dUxMjGU9cl9fXzc3t/z8fBjxRFFUdnY2SZLcvI7jiYUzcHBwcHBwcHBw3CfMUnrfhxPZ2tpaWVmx/4RhmJOTk1kzXFxchMI/rc8FAoGjo+P58+c3bNhQXl5OEMSlS5cUCsW2bdt4PN4ff/zxzjvv1NTUkCQpEAgSExNNJtPVq1d7mbSVx+O9995777zzTi8vZ8GCBQsXLhQIBAaDAUEQJycnHMcVCgWCIO7u7q6urmYSjHK5nP1RLBbb2tpqNBpoxKFp+urVq2fPnoXJdEwmU1ZW1rfffstIkKAoWl5efujQIXuZy+mr6IEL2J1GxMxxAwDg6UQ/P4GIDqDsrAGCDMxt5UycTzLHjh1j2yIDAwODg4MtJ5wSiUQhISHnzp2DTk80TVdXV1dXV/v4+Nzr1jY2Nl69etXf3z8wMPBen4uDo/dwBg4ODg4ODg4OjvuEXq/vqlgxsCAIYmtrCwUvAAA4jg8bNuzixYuME/v8+fOtrKzMmhETExMQEFBdXQ29MIRCYVxcXGdn54ULF0pLS+HmsEajOXTo0FtvveXi4nLo0KE7d+7A7xoMhoqKCr1eb+YDgiAIjuNsxQ2GadOmTZ48OS0tLSsrC5YIBAKKorqt7OPjk5ycHBUVxc71a2Nj4+rqShAEgiAGg8FMX2PJkiVHjx6F1hY+nx8TE4Nh2M2bN5kwnObm5h07dowaNQoAUFxcvHfvXnZiKah+uvdghko8P7cY79ACM8UNFAXjY3RJwVUGdU1rsxsf/ZM95a9gdiEcTw40Te/fv59dEh4e7u/vb/lbCIIMHjzY1taWierSarXXrl27DwaOO3fufPvtt8888wxn4OB4qOAMHBwcHBwcHBwc94m7SmYOyCnYJ0IQZMaMGdAkoVarx44dO336dLbgBUQgEHzzzTfr168/evSoQCB47rnnnn/+eZVKxST7gBgMBpVK5eTk1NTUxP66Wq02GAxmx+TxeMOHD4+Li4P6ykqlsrGxUSaTPf3003PnzhUKhZ9//vkXX3xx5swZJyenV155xdfX9+DBg1euXNFoNDKZTKFQqNXqwMDAZcuWwTwjbJEO9pV2/REiIyNPnDjx/ffft7a2jhgxYtq0aefOnTMTIm1oaIDfVavV9fX1ZkeQes84VDrdRJunSgEAONuTL07oPH/0o6dXbDaZTHZ2dkuXLn3ppZcs56ntJfehh3A8nFy7dq2srIz5aG9vHxYWZm9vf9cvhoeHsxPPG41G9nHuHQRBtLe3cyY5jocNzsDBwTHA0DRNURRJktCNFs5UzOJpaZomSZIkSZqmMQzDcbxrwC08DkEQzBF6qsnxGAPvPuwtCILweDwL2pO96VewGkEQBEEwe60oisLKXO96oiBJ0mQywUAGkiRRFCUIgq2hgGEY1B7mOsajDo/HGzVqFPRWsIBEIlm3bt26deuYEqlU6ufnx+PxGMcKZ2dnX19fFEVjY2MPHDjA2D6Cg4M7OjpKSkrYSqURERF79uyxcEYvL6+NGzeyS8LCwvp0aT2BomhISMimTZvY53Jzc2O8TqAMB/x/YGDghAkT/m9NiKA8kdw17n2HgEUGymyeTPNwkBhiXJTSWZiX/sXmjXBpp1Aodu7c6ePjAwNeODj6AU3Tv//+O9u25efnFxoa2pvhVy6Xs+PLKIpiZ0Ti4HjS4AwcHBwDjE6nO3/+/K+//lpTUzN48ODnn38+LCyM/X6iabqtre3w4cMHDhxob28fOXLk0qVL3dzcuh7n5MmTu3fvLikpMRqNtra2SUlJL7zwgo+PD7fYeHIgCOLmzZs7d+7My8tzc3NbtGjRqFGjBAJBt31ApVLt3r37yJEjBoNh7NixS5Ys6VaZTKPR/PLLL7/88otKpYKGs9DQ0Pnz5w8dOlQgENz7a+J4KNDpdAcOHPjqq6+qq6tlMtm7774bFxf3008/nT17FibyxHE8Njb2ueeeGzRoECdW98QiFAonTJhQXl5+6tQpk8kklUpXr14tEolQFH366afz8/MzMjJIknR2dl62bFlqauoLL7xw/PhxaA2xsrJycXF50FfwXyIiIubNm9fe3l5fX4+iaERExOuvvw7/JJVK4+LiAgODahWtAsfRLtHvCO0GmWlq8HHaw4memqAbHqoXC+gfLuewrYHNzc0lJSWcgYOj3xiNxuPHjzMfURQNCAgIDg5+gE3i4HhE4QwcHBwDCRSvfv/990tLSwEABQUF169f/+233xwdHZk6JpPpwIEDGzduhMnqCgoKqqqqvv/+e/YSgqbpEydOrFu3rrq6GpY0NzffuXOnurr6yy+/tLOzu7+XdW8xEcBIICI+zQmrdaWiomLDhg0ZGRkAgKKiovz8/B9//DE2NrargcNkMn377bffffdde3s7rNzQ0LBp06au4mQ7duxYv349O9C9tLS0qqpq7dq1Q4YM4cxnTwhpaWmffPIJHGHq6upeffXVlJSUEydOsOsUFRVVVVV9+eWXcrmc6xhPLD4+PmvXrp07d25bW9ugQYNcXFzg28re3v6jjz4qLCxsbW0NCwsLDAw0GAzffffdsmXLqqqqEAQZMWLEm2+++aCb/19QFJ09e/aQIUNKS0utra1jY2OZ4ZGmwegxqYjVoJ3H1Y1EFMb/00sWQWipFZ0QSs8aRbrbm0iSBgBYW1uz6/B4PJFIdN+uhePxIzc3V6FQMB9lMllERIREIrn/LSkpKellzbq6unvaEg6O/sEZODg4BhKj0VhYWAitG5DCwsKCgoLRo0czJS0tLdeuXYPWDcjx48dbW1tlMhlTQhDE5cuXGUE4prC0tLSgoGDEiBH38iLuEwQJ2jrRFjVa04wp29GJQ/TWIppbQ7Ghabqqqury5ctMiVKpvHjxYlRUVFeZ/aamptzcXGjdAABQFHXu3LmmpiYz5yCSJA8ePNhVxu/mzZu3bt2Ki4vj1rFPCHl5eey5KUEQ6enpXatduHBBoVCYJaTgeNKQSCRxcXFdy8ViMSzn8XjMoLRly5b72rg+4u3t7e3tzS6hKNDWieSV8U8WDW7FcQxlj4E0DwP+bkRyhGF8HJDZ8RkRj+Tk5P379xcXF9M0zePxwsLCYE5ZDo5+QNN0WloaO7zL1dU1Ojr6gTSm93ZJk8nE6cVwPIRwBg4OjoEEqmaYFZpFQkKVBHYJVIA3Ow5b1M3y8R8tKAqoNGidEq1pxm/XY6V1vFolRgMQ7mMK8Xy0L+1eQJKkWU/oNsUAAIAgiK59pmtlKBDT9etQmIOiKC5D4RNC74UMjUZjVyEhDo7HA4IEFQr8zDXB+QJ+a4d5KJatFZ0wyDA+xhDkQYiEf4rgCw8Pf+eddw4fPtzW1ubs7DxhwoTIyMj72HCOx4q2trbs7Gzm7czj8fz8/B5UapLen7e1tbW8vPyeNoaDox9wBg4OjoFEKBQGBwd7eXlVVVXBksDAwNDQUHYdBweH0NDQU6dOtbW1wZJhw4aZbZDy+fzIyMiTJ0+y/RUxDPP39w8KCrrHF3GvaNUglQ14ZQNW2YBXNuB1LZje+N8lU/5tfpA7gXOR/iwQBPHw8IiMjMzJyYElMpksPj6+W0EEJyen8PDw69evd3Z2AgBQFI2Li3N2djarxuPxxo0bV1paamYpCwwMDAwMHJAUAByPBCEhIXK5nBlhcBxPTEw8f/68WbWoqCh3d3fOusHxWNLeiVwoFFws4N+8wyPIP2eBRehwb9OowYZhoUZbq+5NgePGjUtISGhtbZVKpTY2NvelyRyPJ7m5uQ0NDcxHW1vbIUOGiMXiB9KYV199tZc18/LyNm/efE8bw8HRD7i5LAfHQIKi6JAhQ5YvX378+HGVSuXp6Tl9+nSzRaZIJJo4caJWqz1//rxOpxs0aNCzzz5rtrBEECQlJaWjoyM9Pb2+vt5gMNjY2ISFhc2ZM+eh0mzrDepOpEKBl9TilQ14rRKtV2E6Qzc+Ajm3+DOHazkDhxm+vr6vvPKKXC6vqKiwt7dPTU2NiYnpdrUpEokWLFiA43h2djZBEJGRkYsWLWLLqjMsXLgQx/Fz585pNBoAAIqiHh4eU6ZMiYiIuOfXw/HQkJKS0tbWtmvXrvr6ekdHx7lz5w4bNszT07OgoMBoNCIIgqKon5/fnDlzZDIZZ+DgeMygaXCrGk/7Q/hHKb9VY/5KsremkgbrkwYbA9wIy33f2traTIyDg6Ov0DSdkZEB38gQmUyWkJDwoNrj6enZy5o1NTX3tCUcHP2DM3BwcAwwMplsxowZ8fHxNE1LpVJHR8eu++3e3t6LFy9OTU01mUxyubxbm4VcLp83b97IkSPVajVJkgKBQC6XPypbqTQNOvXIbQV+sxIvq8cbW7FmNdqpRwDosfF3GrFaJebv2k30xJOMWCxOSkoKDg5uaWkRi8Wenp5isbinPhAUFLRs2bJp06ZRFOXi4tLVfQPi4eHxj3/8Y/r06dCHCEEQqVTq6ur6oDaLOB4Icrl8/vz5cXFxRqNRIpEEBgYKBAJ3d3eFQgFjnRAEcXBwcHV15fP5D7qxHBwDiUaHpF8VZtzg31bgFNXFccPHNCFWH+VvshFzslCPEh0dHVlZWTdu3KipqdFoNHDW5O3tHR0dHRIS0lVv++GhoaHh+vXrTKgyjuOBgYF+fn4PtlUcHI8unIGDg2PgkUgkwcHBUPu6s7Oza6A7XDk4ODjk5uZ+9tlndXV1QUFBixcv9vDwYFezsbEJCQm56+lu3769Y8eO27dve3l5PfPMMw8wDJimAUGCsjr8ajm/sApvasXUnYjWiNC0pUmiVEKFeZliAozOdt3IjjzeEARRUFCwf//+mpqagICAuXPnent7m6lgCIXCrqp4V69e3blzZ2tra0RExPTp0+FfEQRxcnLqNjWsGfb29nZ2dh0dHQN5MRz3C4PBcO7cuePHj6vV6tjY2IULF/ZvD1kqlQ4ZMkQikaAoCuVpXVxcurW3kiS5b9++U6dOIQiSlJQ0efJkziGf41GEpsGtGvz3LNH1Sp6609zmbmtFjY3Wj4k0uMtIHAOcdeNRQaPR7N2798CBA/X19Wq1WqvVEgSBIIhAIJBIJHZ2dmFhYQsWLBg5cuSDbmn3/PHHHwqFgpkrisXikSNHPjyWZWjy5vS5OB4hOAMHB8cDIzc397333rt586bJZMrKyiooKPjmm2/s7e37dBCFQrFixYr8/HyDwcDn82/cuLFhw4bw8PB71OaeoGhQ2YDn3OJdKeU3taE6A6o3Act2DSshFeJJJAwyhHgRdhJKxKd5T96AdOvWrX//+99Xr141mUwZGRmFhYWfffaZo6OjZT+dW7duPf/8883NzSRJnj9//s6dO6tWrXJ1db1vzeZ4gFAUdfLkyY8//riiogLmyqmsrNy4ceM9Pen27ds/+uijjo4OBEEuX76sVCpffvnlh2f+zcHRGzr1yOl8wfFcYV0LRpCAbd1AEDrQjZg9UhfhaxILaZQzbTw6XL16dcOGDdeuXVOr1ez9JJqm9Xq9Xq9XKpV37ty5ePHi2LFj33rrrZ58Gx8UNE1nZ2e3tLQwJRKJJCkp6cG1CAAAKIqqq6tLS0srLS1VKpU4jjs7O4eFhaWmptra2jJTFBzHJRIJ9y7geNh48tYTHBwPDcePHy8qKoJOiVqt9vr16xkZGTNmzOjTQdLT04uKinQ6HQBAr9cXFxenpaXdNwMHRYM6JXapiH/+pqBWiREkIClgIQ4FAIBj9CBPU1K4MSbAaG9NYRhAkSd0o8xgMFy7di0rKwvOyQiCOHPmTFFR0ciRIy0bOHbu3Mkk+NRoNDk5OX/88ceUKVPuR6M5HjRtbW1ZWVklJSWw23R0dPz888+rVq1i55keWGia3rJlS2trK/yoUCguXrw4fvz44ODge3RGjsceiqL+85//XLlyJTg4+MUXX/T39++ppslkKioqOn36tFqtBgDY2dmlpqYGBgZ2q7XcEzQNapqxXzNE2bcEBhMwe0kJ+dToCMOcUTpHWwp5Ut9HjyIURe3bt+/DDz+sqamxnBPKZDI1Nzfv2bPnypUr69evHzVq1H1r5F2pqakpKirS6/XwI4IgkZGRZv689xmSJE+dOvXNN990dHRQFAV/24qKisuXLx86dOhf//oXk782NjZ2z549nDw5x8MG1yM5OO4rNE3DPJ0IgjQ3N7MzyBIE0dDQAJPIIgiCYRiCIHdV3GhqamKnAtXr9Y2NjSRJoihK0zRJksxbHx7TzMkQ1qEoCkEQHMctnw4eiaIBSQJlO5pbwj93Q1CuwE2EpW8hgEZRgKLAz5kYOdgwPNToJH1kQlHMfh8AQE8/EbytNE1jGNbLmbfRaGxpaWFPy+CeicFggEdgbplZMxjrBkSj0TAZeSzDNJIgiD4tDzjuBTRNm0wmmqZRFIXPe9cKzH1nHt7Ozk6zjUqSJOvq6qCBgz3CMGMIk5q6952T3YCOjg727iIAQKPRwJAWDo5+YDQahw8fXllZCQDIycm5fPnyunXrRowY0W3N33///Z/zSXsyAAAgAElEQVT//Cc04kM+/fTTb7/9dsKECXc9EXxKdAYku5j/8xmxQmXe+VGEdranFo/vTAwxcl4bjxBw8Pz5558//fRTdvIRCDN3MkudTpJkWVnZsmXLVq5cOW/evLvOee4DNE3n5eXV1tYyJTiOT5gw4cHGg1RVVW3evFkoFM6dOzclJeXkyZMXLlyYO3duXV3dkSNH3n///W3btsE3DoZhIpHoATaVg6NbOAMHB8f9g6Ko5ubmU6dOZWdn29ra6nQ6sVjMrBMkEomjo+Mvv/ySk5NjZ2c3adKk6OhogUBg+QUcEhIikUhgZlAAAE3TBQUFv/76a3JycktLy7FjxyoqKuCpbW1tp02bNmTIECazBkVRtbW1hw4dun79urOz89y5cwcNGtTtWWgaGAmgNyLqTvTabV52Mf9WNa43WnoBowgt4AGRgHaTkbEBxsQQo7uMfNBzib5BkmRNTc3Jkyfz8/NdXFymTZsWGhra7UJUq9Xm5OScPHlSrVaPGDHiqaeesrW1vevxRSKRr6+vlZUVc/swDLt48eLp06dNJhOPx5PL5RMnToyOjm5sbDx+/PjNmzc9PT1nzpwZGxt78uRJuGQFALi4uPRG89xoNN68efPIkSO1tbXx8fHz588XiUQPfHr3xGI0Gq9evfrbb7/V19fHxMTMnDnTycmJfTtomm5qajp48OCVK1dkMtnMmTMjIiL4fL69vb2Xlxefz2fMo3AqDI0ajY2N6enply9ftre3f+qpp6KiooxG46lTp06dOsXn88eNGzdq1CgoD3RXaJpWKpVHjhy5fPkyW58PwzA3NzcuJIqj32zbto29oispKTl69Ojw4cO7DkcqlWrr1q1s6wYAQKfTffzxx2PGjLnriQgS1Kuw/RdEZ68JiD+LiSKAlojoIUHGxeO1DjaPjM2dA6LX6/fu3bt582Yz64ZAIJDJZN7e3l5eXnq9vry8vK6uTq1Ws9OiNzU1ffjhh2q1etGiRTY2Ng/2JWgymfLy8ph03QAAiUSSkpLyAJsEAPj5558xDFuyZMnEiRMBAHw+H8MwDw+PiRMnOjg4fP3117/88strr732YBvJwWEBzsDBwXH/aGtr+/rrr7du3QqXpk5OTo6OjtbW1gaDwdraeuTIkVevXt2+fTvcmz116hR0pLTs+5eSkjJlypRTp04pFAqDwQBflkVFRcOHD29pacnPz2dXPn78+Lp165goGIVC8e6776anp8N3/8GDB3/77be4uDimPk0DvQl0aNFWDVJcw8sr4928w9N2l+SVAUFoKwFtK6Gd7cgwL1NMoMlbTvAfzZGmrq7uo48+2rdvH7wjJ0+e3LZtW1fZV5Ikjx49umHDBpgvbf/+/Tdu3Fi3bt1dnTZxHI+Jifnb3/6Wlpam0+lIkjQajfv372dvzp8+fXrOnDmFhYXHjh2D5Wlpadu2bbt8+TJM52lvbw/tVne9nJycnNWrVxcWFgIADh06dObMmW3btnEJDh8U586de+ONN0pLSwEAR48ezcnJ+eqrr9jKnWq1+t133z169Ch00Tp+/PjmzZtHjx5tZWU1YcKE/Pz8CxcuwCeXoqjnnntuz549dnZ2X3755XfffQf3LdPS0j799NOsrKzNmzfDmidPnnzttddeeOGF3ngUt7e3r1+/ft++fczyUigU2tra+vn5TZ8+3c3N7R78KhxPBKWlpeytdYqi4MurayS/yWRim0IYqqqqzDbnzaBp0KpBrt/m/ZIhrlWa93Yhn/Z0JJ4epksabORsvI8cer0+PT39m2++MXNmdHV1HTdu3MKFC0NDQ1EUFQgEBoMhPT39p59+unLlikqlYmo2Nzdv3bqVoqiFCxfa2dk9QBtHRUXFrVu32M68o0aNunfxhr2krKzM1tY2OTm5658mTpy4ffv2oqKi+98qDo7e82guOzg4Hk0UCsXvv//ObLw3NTWNHz8+Li5Oq9X6+fm5ubmlpqYyi9vKysqLFy9GRUVZlh0VCARr1qxJTk5evXp1WVkZLNTr9ZmZmV1DUltbW3fv3j116lS4vLl06dLNmzeZnY2WlpZdu3bFxcXRNNAbgaoDbWrDKhuwgipewZ1uBOfNsBZRMltKLiWD3IlwH5OfCyES9P03emigabq8vPz06dPMz1hWVnbmzJnAwECzbHPt7e0ZGRnsbPC7du1avny5u7v7Xc/i5ub2xhtvJCUl1dXVFRQUHDp0yOyuVVdXb926FUEQpry0tDQrK2vr1q1nz55VqVRBQUHQ08fyiUiSPHPmDNNDAAAXLly4cuVKtzMYjnsNTdP79u2rqqpiPl65ciU3N5e9cffHH3/k5eUxAWhKpXLXrl1JSUkwQjs5Ofn69evMlL2+vn7//v0TJkw4dOgQs/Crrq4+evTokSNH2M/4qVOnpk2b1m2qFDOuX7/+xx9/sDfPPT09X3nllaioqODgYM73h6PfREZG7tu3j3kV8ng8W1vbbnUKBQJBQEBAbm6uWXlISIgFH36DEVQ04CevCk/lCUgzxw2ElkupuEDjtES9q8Mj5lTIAQAgCOLatWvfffcd+3UGAAgLC1u2bNn06dPZUXg2NjYTJ04cMmTIzp07d+/eDQ3KkObm5u+//57H482bN08qlT6QAY2m6Zs3b7IvBEGQvgqx3QvUarWzs3O38wocxwUCgVnQIgfHwwZn4ODguB9A1QODwaDRaNjlRqMxNTXVzs6OpumSkhKtVsv+a0dHB7O80ev1PB7PZDKhKMrj8dgvYz6fn5KSsnnzZvZrku2QyUBRlEajIQgCx3GKojo6Opi867CRTc2tNU1obQtaXCkqrcNL6vAWNUpZTIYiEVIu9pSbjPRzIYI8CD8XwkpoSevrEcJgMDDBI5C2trauZiOo084uoShKrVa7u7tDCQMAgIUNc3t7e+hrvWXLlq5/pWlaq9Wazb1UKpVEIumTqihJklqtli3XQtN0L5U7OAYcmqbZTzf4/z7DrgMfVeYjSZKW55Stra0EQZil/lUqley9QQCA0Wg0G2d6orOz0+y7NjY28+bN6813Bxyj0dhXARGOh5YpU6ZkZGScPXsWJv+Kjo7uSfTRxsZm4cKFHR0dlZWVBEHQNM3n8319fZcsWWJmaIbQNGhsRa+U8tOuCCsbMPrPRnmRgAr2IFKiDEODjWIBzVk3Hjlomq6rq/vxxx8vX77MLo+NjX3nnXeGDRvW7bekUukrr7wSFBT05Zdf5uTkMC/xhoaG77//XiKRzJgxo5eBewNLR0fHjRs32FE2rq6uw4cPv/8tMcPd3b21tVWhUHQNRSwuLu7o6OgpnJmD4yGBM3BwcNxz2tra0tLSKioq1Gq1RCJhljF8Pj8iIoJRxJBKpeHh4UxQiVgsDg4Olkgk5eXlZ86caWhogP6WOI57eXmNHDnSw8ODve5NSkrKzs5mPsI/ma3GhUJhREQEjuOlpaUXLlzIzMz8v+1ZBBNY+1rJItTimV8fwSsbUEULbrbxZYZYQLnLSB9n0seZgP9aix6r+SKCIHK5PCgo6ObNm7BELBZHRkZ2XWJJpVIzKQ0/Pz93d/e2trbMzMzi4mIejxcTExMbG2t5ChUWFmZvb892o+0WsVjMDiPqJTweLzAw0MHBQalUwhKZTBYWFtbX4zxCUDRAwEOaEAFF0cjIyIyMDMZm4eDgYBb9FBgY6OjoWF9fzzzFtbW1X3zxRXx8fHx8fFBQkJOTE9NbeDze0KFDpVLp4MGDc3JyYKFQKBw6dKhSqWTm9AKBwMfHx8nJqTeN9PX1dXFxqayshC4hGIb1tH64p7S1tZ0/f76wsBBF0cGDBycnJ9/VX4njr0AQhFKp5PF49vb292hb28HBYfXq1XFxcTqdTigURkVFJSYmdltTIBBMmjRJJpPdunULGgRxHHd1dY2KiuraNr0RFFXxMq4Lcor5HTrELAussx01PMyQFG7wkpM4Zyh7NNFqtQcOHDh+/Dh7bhMREbFq1aqhQ4da+CKKouPGjZPJZJs2bTp16hTz9Zqamq1bt0ql0tTU1Ps/sNy+ffvGjRuMKxMAYOLEiQ/E1GJGcnLy999/Dx1+fXx8AABwSywvL2/v3r0kSfZGAYeD4wHCGTg4OO4tJElu2bLl119/bWxsxHHc2tra0dGRoigrK6sxY8aMGTMGvlMRBJFKpcuXL//uu+9KSkokEsnYsWNHjx6tVqs3bdp04sQJtuuHk5NTdXX14sWL2enc/fz82OeF72+JRAITNBAEIZFIRo0atXDhwpqami+//DItLU2t7uBLPO18U60c44TSQQJpkIrvdeGmpakfjtHecjLI3eTnSnrICDcZaWtFYw9S7fse4ufn9/zzz//8888VFRVQ9jUhIaGrX7RQKJw2bZpKpcrMzNRqtYMGDXrxxRd5PN7evXu//PLL6upqHMcHDRq0atWqUaNGWUgXHxUV9dxzz+3evbuyspJ9u5l9fpFI5O7uPmXKlH4YOBAEGTdunEKhOH78eEtLi6+v7+LFi319fft6nIcWmgYGE1Cq0aY2rLENa2pDQ71MUf4m7KE0cAAAZs6c2djYePjw4dbWVj8/v4ULF5plyvT391+yZMnOnTuvXLkCE/VVVFR8+OGH06dP9/Lyio6OXrhw4Z49e+7cuePg4DB58uTRo0fz+fylS5eiKMqMIePHjw8KCtq6dWteXh6Px0tISJg/f34vJ9A+Pj4LFy4EABQWFopEoqSkpPnz59+T36JnjEbjb7/99v3331dWVtI0HRAQoNFoZs2adZ+b8eRQXV3922+/FRUV4TgeFxc3a9as3ugl9wN/f//ly5fftRqCIBKJBL4rAQDNzc3Hjh07c+ZMWlraoEGDXnvtNfgCpWnQrEbP3RCcu8mvasRN5J8eez5Oh/uYxkXrI3xNtlaPlSH+iYKiqLy8vJ9++ontg+bl5fXqq68OHTq0N+5dkZGR//rXvxAEOXnyJFNYXl6+efNmJyen+Pj4+5m7hCCI4uJitpgFj8d7GOJTAADJyckFBQVnz56FUqMAAJVKtW/fvs7OzsrKytGjR48cOfJBt5GDwxKcgYOD495SV1cHrRsAAIIg2tvbk5KSFixYYGdn5+PjI5fLmReqQCBISUnx8fFpbm4WCATe3t5yufzgwYNnz541C2xpampKS0tLTExkGzgyMjK6nt3Pz++5555zcXGhKIrP53t5ebm5uaWnnz6ZkQ/sUtxDRgjtwgTWXjwrNwS1lK4FRYCXnAjzNoV4Eq72pKOUtBHTj/0mmI2NzeTJk8PCwlpaWsRisb+/f7dbmgiChISEvPHGGzNmzDAajXK5PDAwUKVS/frrr1BkwWQy3bx5Mz09ffDgwXK5vKfTWVtbz5kzJyYm5uTJk59++mnXCs8///y4ceOgX08/LsfT03Pp0qXjxo3r7Oz08PAICQnpNo7pEYKgQKMKrW/B6lWYogVrbEPbtahGh2j0iEaHduiQCF/TQ2t98/X1feWVV1JSUrRarYODQ3BwsJnLPZ/Pnzx5skqlysvLY2Q1jEZjZmZmYmLi3LlzZ8+eHRMT09raKhaLg4KCpFIpTdNjxoxhxhBfX19HR0c3NzdnZ+e6ujoMw9zd3b28vHq5Lc/n81NTUwMDAxsbG3k8no+PT29kZQaW2tpa6P4GLbZlZWU7duyYNm1at+EJHH8RnU73zTff7NmzB7oZZmdnG43GZcuWPeh2/R9Go/HgwYNbtmyBbk1nzpxpa2v74IMPTAQoquYdvSy8WclrM9eKoqUSetIQ/YhQg5uM5D2Oc14URVEU7cdLAT5EEomka9zlvYBJXN1vI0JHR8cXX3zBFp21trZ+6aWXpk6d2q1aNgxqE4vFbD3ahISE//mf/6FpOj09nSm8cePG+vXrf/jhB29v7/61DQLDh3t5LxQKxY0bN9iBotHR0TExMb2/lXD7CkVRGAPL/mERBOHz+cyhRCJRn352Ozu7xYsX+/n5GY1G6GCi1WrLyso8PT2fffbZpKSke2T35OAYKB7HwZ6D42GisbGRSQQLACBJUiQSxcbGsm0TEARBRCKRWdRATU2NWRg8pKWlxUxAwUxwizlmbGxsUFAQAICmQaceyb6FXqhKcBr6I0/sjAtlCGYpUSiCADcHItLPFO1vcnUgpVaUtfix9dfoCoIgNjY2ERERd62JYZinpyc7V6vJZKqurmY+0jRdX19vJtXRFRsbm5iYGLYQGhtPT8+oqCgmpqmvIAji7OwMO56NjQ2UgejfoR4UJgK0tKPVzVh1E17TjNW1YBodojciOiOiNyJGE2CH3FcocOrhVoNxdnZ2cHCwUEEsFiuVSrPlR3Nzc319PQDA1tY2Ojqa/ScEQcRicdfIo6CgIDgI9BWRSBQaGhoaGtqP7w4ILS0tarWa+QVomlYoFDqdjjNw3AsqKyuzsrKYIMqGhoYTJ04sXLjwYfCZBwA0Nzfn5OQwQVsajWbv3r1LX/7HpTKXU/nCBhVKkObvsnBv09zRugA3QiLkHDfMoWn60ZIK3rlzZ1ZWFvMRQZApU6ZMmzbNQi6wrrYbDMMiIyNff/31trY2tnhtbm7uypUrf/zxR5FINOAt75aqqqoLFy6wS55++ul+v9+7wr72vt5oBEE8PDymT59uMBisrKxSU1NjYmL4fL5IJJLJZPftJ+Lg6DecgYPjQSIUCnuTpRKaqAc8n6VCoWhubvbx8blHmTKhTd3Dw0MgEDCZCHAcd3Z25vP5NTU1bm5ud83BHhoaKhAIzDw4AADOzs4eHh7slkdGRnYrNe/i4sIXWOeVIRcK0LxSpL0T6TTYiB19LZ6XdrSlE0LB8HDaz4WWiHERH8PQB7BY7NO2A4IgMAjIcjWYPa43aTL/Cvb29gEBAWxVSH9/f7lcbm1tDa+opzWDXq/vaW/Ezc1NJpP1cqaiUqkuXrzo7OwcHR3d9WJhibW1NUVRLS0tzc3Ncrnc8mJ7YIFXYWVlZTnXIwBAqQbldUh5HVJWh1Q1gjYNYiIQIwFMBGIigYXMPlVNuFhsI/6z5K2VlVVfhSqtra0HfDkNNzPNtha75Y033vjuu+/YvjYuLi6BgYH9G7UoilIqlY2NjfBhcXd3l0gkOI4jCGL5gEajsaysTCQSeXt73zsvbgRBoJ2XCYYPCAhgd0sEQby8vFxcXO61Jzm8QQCA3ownj6K1RavVVlRUWFtbu7u7M0+EmawsVDju1sLeLa2trRUVFVZWVra2tpWVlUKh0NfXl7lT7e3t9fX1EolELpfDX6y9vR0GWLm6uvZmWOvo6Ojo6GAv2wyo++eHnSqaRF2Tlwt59PThuqfidY9xECWEoiiKosz0sHuDlZUVgiBarfauo9CAAAcZk8nETszUexQKxYYNG9i9MSwsbNq0aQ4ODj1du0Ag4PP5Op2uq69iZGTkiy++qFQqKyoqYAlJkidOnHjzzTc/+OCDftt9rKysUBTtzb3QarXZ2dnl5eVMib29/YgRIwwGA1v63TI4jotEIqPRaDAYaJo2u48mk4lpiU6n6+tdRhDEysrKysoKACCXy+Vy+aNlDuN4wuEMHBwPmN74RsI6A+hFqdFoNm3atGPHDrVabWtru2nTpunTpw/UwRlomt6xY8fatWvZyRHc3d0bGhqSkpLa2tpcXFzef//9SZMmWZC2mjRp0vHjx3fv3s2WobKxsZkxY0ZcXBz7N3nzzTczMzPZm/9u7t4h8Qt+veB+qYjXpgEEBaj/1w3t9j1F0zRlVOubTidHUW8tn2grwTEUIOj/rSDvixNrN03qa/1e9qh77ZRrZ2f3j3/846WXXoI2joiIiJkzZzo4OLBP3bUNubm5K1asKCws7HrAsWPHQt3y3rR88+bN77//vslkwjAsISHhww8/NNuEh83o7OzcuXPnhg0bYE64lStXzp49WywW9++S+0HXG0HTQNUBbtejJTVIaS1aUoOoOhCKAhQN4L+WcxWz6dQjNc10oLvZ8ft86+9db+nNkfl8vtn6edy4cbNmzepHkzo7O7dt2/bJJ58wBlM/P7+PPvooOTmZx+NZOGB+fv6LL75YXl7O4/HGjx//wQcf3KNYFWaoZxrj5ua2aNGi8vJymIbZwcFh7dq17KzJ9wiaplEU1RmRmkZQ24zUNiO1SsREgH/NJvh/tmZAeZR72pgB59KlS3//+98bGxtFItHkyZNXrlwJQ+f8/PwcHBzKy8vhFfF4PH9/fzs7u7sekCTJY8eObdy4sby8HMMwaNNHEGTUqFEff/yxo6PjuXPn1q1bV1JSguP47Nmz33rrrczMzLfffrujo8Pa2nrevHmvv/66ZT+R4uLiDRs2/HcDH8Hl4a+7xrxbWGNNdxkTgj1ML07s9HclHsuYlG7pRyeEHhz3rQNbePH1hvXr1zc3NzMfrayspkyZkpCQYGE06DqeMOA4Pn78+IaGhk8++YTZhzCZTDt37gwMDHz22Wf70UKz81qmsbExPT2dPa9LSUmRyWQURfXejsDcu+7epH+aNvf1N7948aLlCnBq0adjcnDcT56YsZ/joUSv13f1TeiKUCjs1ouhf9A0/dNPP23fvh3qYuh0updeesnX19dM4e+vk5+f//HHH8N5OUNVVVV1dTU0pVdUVLzxxhv+/v4+Pj4WXmmffvrpzJkzb9y4AcNSZDLZhAkTwsPDYc5Xppq1tXVa2om0Eyezc/JqW/gi18kGccLvRda0pSSvNIIADAF8Ph3la5TSuUJD3tBFEUOHDu3s7DTcJZzifqDX63u/7QBzst61n0ilUqPR2L9NpD4xcuTIEydOXLp0SSwWDx061NnZGW6n8Hg8Ho+n0WjM5hwqlWrVqlV5eXmwHO6fwC2aefPmvfDCCw4ODr15CgoLC9esWcNcYEZGxmefffbBBx+w3UptbGwoirp8+fJbb70Fa1ZWVq5fv97FxSUxMfFeb9TQNEAxzAbjt3foDEaTVo9UNuCldXh5PV5WhyvbUcsZfHo6KoIAFAHwX3trys+V0Gm1Gg3JrtSP7UqNRjPgW/Q4jqMoqtPp2Jliu0LT9Ntvv82+6SNGjHjjjTfuGuvUFYqisrKyVq9ezT5jQUHBypUrDx065Obm1lPX0mg0L7/8MswlpNPpjhw5IpFINmzYcC98KGDcuF6vZ+/TTpo0KSQk5NKlSyiKjh8/3t7e/i++C+BjR9OAhv/SgKaBiQRKNVavwupasDolWt+CK1RoSztKUv/19+Hj9Avj28R/diHv7Ox8tLRs2traXn75ZRjlpNfrDxw4IJfLofKivb3922+//eabb1ZUVCAIEhMTs2rVqt6MBtevX9+6dWtBQQH8yOwbnzlz5sMPP1y6dOmWLVuuX78OC3/44QepVLp161YoFanX63ft2uXm5vbss8/2dK6WlpZdu3YdO3YMAAAQTGgb5JH4qbXbGATB2GMoAmixkB4fa5g1QmsnecSsThwWyM/PP3jwILtk6NChljeHLIMgiEAgmDt3bk1NzY8//si8LvV6/ccffxwQEHBP34MkSd6+fZsdboNh2KRJk+7q0nvfeO+997otZzJqCYXCo0eP3t9GcXD0Ac7AwfHEQdN0SUkJeytAr9fn5ubeCwNHa2tr17Ozl7VNTU3l5eVeXl4W3OYRBBk+fLiF1OgUBQwmRGtAGtvsdNKFBp8lWjGmoRHQ4yKIxlAg4tNWQjrQjYgfZIwLNNqIaQQJQZBQsVh8P4XEH2NQFPX29u69aFlJSUlTUxN7y8Xf3//gwYN9DYA/ffo0exFLUZRCoaivrzfLswMV6dmGnurq6traWpIkBzx+h6YBSQETAYwEYiIRnQFRqHh1reDWHVGFwkqhwvpn0eBhgIfTPBzwcNpGRHs6Eb4upI8z4SMn7KwfB790kiRzcnLYu3xKpbKsrKyrgs9doSjqypUrXe0phYWFLS0tbm5uPX2xrKwM2oIher3+9u3bLS0tjo6OfW1Dv/Hx8YGpCvsBRQOSBAQFSBIhSEBQCEEAtRZtbEUbWrEGFdrQijW0Yko1aiTu0gmNBKLSYGIhabnaA4Gxit61ZlFRETt0TqPRwBTmUqkUAJCQkHDs2LHCwkKBQBAWFtZL015dXV1lZWXXcqPRWFhYeOfOnZKSEnZ5eno620inVCpLSkosSEIolcri4mKAYLjAwc5vjnPEP3lW7n+uTAt4wN/FOGN4Z2wgyec9FKtEjgHBYDB8/vnn7MANFxeXp556KiAg4C8eGWqU1tbWnjx5khkbm5ub165du3nz5sDAwHthboDqV4cPH2aPxjExMYGBgfc6crb3PPPMM10LOzs7y8vLq6qqhg8fHh4efv9bxcHRex6WZ4mDY0CA5gMYyM0uJAiCPVGDEgzMJiGM+h7wxgiFwrtG++M4biFvqGUoCnQakPZOpLkNu1HJ+6Ocd7ueR1ranKYxFNiIaamE8nQkovxMkX4mJynFWTMeEoRCIXt+gyCIUCjsh7HJ2trabFqG43i3MyeRSMT272WiIaCX7F+c25kIALU/dQakU480tf1XHFShwv5/MdmHzo8AmscDIj4t4tNCPi0RUW4OlIcj6elEeDqRjjZUH7U1Hg3MIoZwHO/3pmW3o9xdhykzwRroZIGiKEVRD5sllKaBiQAGAjGagJFAjCbESACNDm3pQJva0GY12tyGNalRpRrtKtnQS+paMHfZQ2TgoGlao9HU1dWp1WqhUOju7m5nZ2f5vsBxhlkuQk0idh+wtrYeOnRon5rB4/G67ZZwEOPz+WbSiTY2NrALMV+3rK2I47jY2lHiPNwx5GVbz0kY7082XwylJfxOT5vyGKc77TWa3FaJXC739vZ+FLVROLqSmZl5+fJlprfgOB4bG5uamjogB3dzc4PhWlevXoWnoGm6sLBw48aNa9as6aU6TF+prq5OS0tjPmIYNm7cOAsZ1u4/S5cu7bZcp9Pt2bPnyJEjU6dOvc9N4uDoE5yBg+MxgaKo1tbW4uJilUolkUgCAwOdnZ0xDCsoKDaHr0wAACAASURBVKiurm5vb5fJZH5+fj4+PiiKxsfHnzt3rqioiCRJFEXDwsLi4+MHvEkJCQmhoaFKpZJxYEYQxM7OTiwWKxQKkiR5PF5cXFxAQECf1gnQrqFUow2tWFkdfqMSL6vjGUyW3sEoQttZUzIbyk1GhnoR4d4mNwfysVwNPtL4+fnFxsbW1NRAz22ZTDZ27Nh+KGKMGTNm+/btxcXF8KNUKo2Kiuo2a49UKsVxHO4j8Xi8mJgYDMMyMzO1Wq1MJgsPD++9kiV08tfqEY0e1egQjQ5pVqMKFVbXgtUrsYY2TGfozzSRj9MSESUR0RIhbWNFOdlSbjLS1YF0tSedpBSOda8m89iA4/jUqVOrqqpUKhUAQCKRREdH92/fEsOwxMTEgIAARmEBACAQCMaOHevk5GRhEu/j45OQkHD48GG4JMZxnKKo7OxsBEE8PT39/Pzup2gLA+xv0HwG0+jojIjOgLRqUGU7omrHWjrQlna0pR3V6BDKUpheH0ARurnt4epwcCv422+/LS8vd3BwmDVr1ssvv2xZijgoKCgxMTEzM9NkMqEo6uXlFR8f/xfzpPj7+8fHxzc3N0OPMMZs6ujoOHbs2ICAgBEjRjQ2NsKRzdXVdfbs2QaDIT8/n6IoDMOCgoISEhJ6eg+SFKD5LvLQFzx5cqFdCIKwq9FCHgjyMDqCywd3rNhRfAOWxsbGbtu2zc3N7SFx+OfoN+3t7bt372YLmbm4uEyfPl0mkw3UKaKiol5++eX333+f8UIyGAyZmZk//PADfJoG6kQQgiD279/Pdu/18vKKi4t7SHIVWUYkEs2ZM+fYsWM7d+784IMPHnRzODh6hDNwcDwmqNXqn3/++aeffqqtrbW3t58yZcry5cvb29vffffdrKwsmqatrKymTp26YsUKLy+vkSNHdnZ2nj59uq2tzdHRce7cua6urgPepPDw8BUrVri6utbX1wsEApPJJBKJoqKi7O3ts7Ky2tranJ2dZ8+ebXl1wUDTQGtA6lvQOiVe0YCV1OIVCrxDZ8kyAu0abg6ku4wKcDMFuROeTiTO2TUeVmxsbJYtW2ZnZ1dSUsLj8WJjY+fPn9+P43h5ea1aterw4cN37tyRSCSJiYkzZ87sur9aUVHx448/MtY3Ozu70NDQI0eOZGRkdHR0eHh4LFmyZMmSJRZ2QUkKqDsRdSfa1om2aRBVO9qkxhpb0aY2rKHtf9k77/go6vz/f6Zs7zWbXiGF0BIEQu8CQRBFUIqCigXbwR3qCXd8Oc9TsZ2HKJ7lsACKighSxINAkAASQkICIaT3ZDfJ9jozn8/vj+H2t25CCCGBCPN8oI/M7OzMZ3Y/OzOf1+f9fr0Jlwd03RDUj4CH5GKokEClBCmkUCuHIUomRAVDlIxGAUXdjHb6HbNkyRKaps+cOcMwTFJS0rx587pi+tgeDMMSExPXrFnz448/WiwWhBBBENHR0Q888EDnOxSJRH/84x+PHz/OujZQFJWdnZ2dnY3j+NChQ//whz+MHTu220ElXYSigcuLOT2Y04M7PJjLgzk8mM2FWxyY2YFbHLjZgVscmNWFw+7kOnUAhiGRAEiFSCyAEiGSCKFUiKQiFKG9EfUmus6lS5f+/e9/FxcXAwCampo++uijoUOHzpw5s5OoHIlE8te//jUqKqq2tlYikYwZM2bmzJnXKQTExcU99thjBoOhrKxMIBBIJBKTycQq+AsXLlQoFMuWLZPJZOXl5UKhcNy4cXfffXdCQsL27duNRqNKpZo8efK4cePa7xYh4KVAYRXv6Dl9qSNCpA6+30Xqwcgk76CI+j1ff3fpf+oGACA3N3fPnj3Lly/vOzH/HN3j2LFj+fn5/mwOtlNNmDChZ48yc+bMhoaGDRs22Gw2do3FYvnuu+9CQ0Pnz58vl8t78Fi1tbU7d+70L+I4PmHChPj4+N+LGMfW/wpKOuPg6Gtwl36OWwEIYWVl5ccff9zU1AQAaGlp+eqrr0aOHHn06NGTJ0+yU0lOp/PgwYOpqanLly8Xi8Vz584dN26c3W7X6/W9J5xPmjQpOTnZaDSypbwEAoFOp8Mw7M4773Q4HGq1mi0q1vlO3F5QayIqm8nKJrKyiag2khZHZ2/BMKSUoOgQOs7AxBroWAMdqWP45C0+131r0L9//xdeeKGpqYkkydDQ0GstaOonMzNz1KhRJSUlcrk8ISGhwzSoTz75JDs727/o8/mOHDnS1NTEOjjW1NRs3Lhx6tSpgd40NANsLqzVRrTa8FY71mojWmyX58lbbbjDg3XqaNsxJIFUUqiVQ4388v81cqiRMxo51MiQSHC7OwXK5fJnnnmmsbGRoqiQkJDrSaYTCoXTp0/PyMhgBQ6SJLVarVgsvmo3Cw0NDUwX94tip06d+vbbb5OTkzux8LhWIAQ2F9ZqwW0u3ObC7K7Lf9hcmM2F29y4zYnZXZjdfXXLjK4j5EOZCMnFSCaGcjGUi5FCArRKUi5GAsLjXykSILwvXUURQiaTqby83L/G4/EUFBRMnz698+80KSnp//7v/9gqKhqNptvXGT84jt9xxx1paWn19fV8Pl8sFhuNRh6PFxISwu48NTU1Nja2ra1NKBSqVCqSJEeMGJGammoymWQymVqt7nB0Z7TgWQWCo4WCqiYy6ELAJ9HwJOqu0bwBEe7i8zW7d+8Oeu9//vOfhx56iBM4fteYzea9e/cajUb/GpVK9cADD/T4MxtBEIsXL25qanr//ff9uTD19fWfffaZVqu98847ezCL+bPPPmOfVFnCw8NHjx7d43Ei10mgS50fhJDb7S4sLDSZTDeyqDwHRzfgLv0ctwIQQqPRGHjPcLlcVVVVeXl5gf58VqvVX9MEx3GdTncDfPLkcnn7OH+NRnPV24OXArUmoqSOLGvg1ZnwulbSbO9cCkFSIUoIpxMj6NgQOkLHhKqhWIA4XeP3hVAo7LovaSeoVKrOE+mPHj0auGi1Wq1Wa6ADrtVqLSuv0Ib2M5qJZgvebMZNVqLNjluduMWBWZy43YV3Q34gcKSWwRAVigwhVBKvRkYrpVAlgQopVEqQiI/6mLHDzQfH8Z5SEAiCUKvVarX6mt5lMpmuVLiktLTUbrd3rzEQArcPszovR2FYnLjFiXsorM0mtLkETjcbsoE5PLjXB9qXAu0eBI5UUqSUQqUEKqVQJYUKCZKJLwdoSIRQcvkPTCYVYRjmcPiuvtNrhM/n99R4ib2/BJqGGgwGsVjM4/FYt5QrTQuLRKLuhQJdCYIgeDwehLCgoMBsNsfFxQW5GotEoqBRXOAaiqIqKysrKyuVSmVqaqrHS+3PsRc1xhRU8NsbpkSFoJnD4fjBICECeDxCnU6XlJRUX18fuE1aWppMJuu2xVWHkCTJ1o8IfK7oDTr54m4rTp8+nZ+f77dLw3F81KhRvZFQDACQSCQrVqxoaGgIDK8oKSnZvHmzWq3OyMjoEUuX4uLiHTt2+BcxDBs5cuTQoUOvX2TsWTZu3Njheq/XW1lZ6fF4pk6deoObxMFxTXACB8etAI7jCoVCLBazKb4AAAzDdDqdwWBgvdnZlQKBoOueAjcLigYNrURhFa+4hqxrIUxW3OLAO88hF/JgYiSdGkP3D6f0SqhVQKmQ0zU4rkJsbGxeXp5/kR10OZ0uiEsF8nihop9Y1f+niyOzG2QON2Z34w435vJi3Sh3gmNIKYXhGhimYcI0jEHFKCRIIcXCQ2SI8fJwqk/NinO0R6lUXun5W6vVdjE/xUuBNjve9j9rjDY70WrH7C7cfdlHA7h9uNuLeSgMoZ7xhiRwJBcjtRxqZIxGjjQyqJYzSgkSC5CQj0QC5DesbW/m0qvXTxzHe2o8k5ycPGPGjK+++ooNqxkyZMiUKVNYF1gMw3rwQFcFx/H6+vpNmzYdOnTI6XRqNJply5Z1McnO7Xbv3bv3k08+YYNK7hh9F6OeW9YSYacEQWluAh4aNQDOHMEMjkdSEQYAIAgiNDR06tSphw4dCmzMY489JhQKe1Ym8H+qPbjPKx2otw/R97Hb7VlZWTU1Nf41AoHg4Ycf7g1LeBadTvf88883Nzf7C7gihPLz8996663169cPHDjwOn9NDMO8++67LS0t/jVhYWHjxo0LDQ29rnb3Ao2Nje1XulyulpYWn883a9asWbNm3fhWcXB0HU7g4LgVwDAsLi5u3rx527ZtY5/zJk6cOHz48NTU1Pz8fNbMCcOwwYMHz50792Y3tmMQAs1m/EwZv6CCV20krA7c4cboTgeTfBIlhNFp/XwDYyitAirESMLpGhxdZu3atYcOHbJYLDhPLlT0Txo6IzR2VF0L6YVynCcneFKCJy0xKaCxO11KKYGROjpKD6P0dLiGUUqhiI9EAiDkIwEP4RggSUKpBFYr+l+6A0ffRS6XP/jgg++//37Qep1ON3fu3Pb+tTQDzA7cZGFrlxAmK2604BYn7qUuVzbxUpiPxnw06CnLDACATAx1cqhTMDol1CmhTsFoZFAiRHwS8HmITyIBD/BJxOsDTz1er9evxV8nSqXy2WefTU1NLS4uDgkJmTJlSmRkpNvtxjCMLZUSWFyzV+HxeN9+++2WLVv8CQW1tbVDhgzpSn3fc+fObdy48fTp0wgQisjpvrpJPEccRkqD5IlQNTNruGd0qi9EhQAD3G6Cx+O53e6GhoZTp04FbpmZmRkbGxtYA7tH4PP5AoHA4/HQvXzZ8scs3M4UFBScPn06sAOPHz8+PT29Vw8aGxu7Zs2aVatW+V26GYb59ddf169fv2HDhoSEhOuRzA4ePPjzzz/7FzEMS09PHzduXB9MpFqzZk37lQzDNDc3b9u2rbS0lNPgOPo4fe5HxcHRDTAM02q1q1evHjNmTHFxcWRk5JgxYyIjIzEM279//7/+9a+qqqoRI0YsWbKkB3PFe4o2O366hHfyIr+8kXR5MI/vKroGSaAoHTMi2Zee4AtVMyIBEvIB1stTjhy3El4KXKrDKm0p81YeLyhxuKEaI0S4UNZKiHlajEC4/xkOdi0FBQNAKoJRetbzhYkJodUyKOAhHgn4JOIRgHsW+l2DYdiqVauGDRu2detWPp8/cuRIr9cLIRw5cuSgwUM8jLimlmgy481moslMNLXhLTacvY7RDKAZQDMYzbB9qWcuUkI+0ikZgwoaVIxBBUNUjEEFJULIIwBJIJIABIFIHBAE6JvBQQghf57/dcKWQVm4cKHX6yVJUiQSEQTh33kPHuiqOJ3OoqKiwNT9xsbGvLy86Ojozt+IEGpoaDh37hwpDNGlPKnut4QvjcSw3wTVkAQaHEfNH+dKjKAFPIABACFgL1MQwtbW1jNnzgTu0+FwUBTV4+fO1qGHEPb2pwohDMwWvA3xer0nTpzwqwwsTz31VM/mHLUHw7AhQ4asWbPm+eef90cx0DR98uTJVatWbd68udvPkC0tLf/6178CE/oiIiKmT5/eXiDuC1wpTzY6Olqn061cuXL79u1PPvnkjW0UB8c1wAkcHLcIBEGEhITMnj171qxZGIYRBME+/cTFxW3YsIEtGUCSZN/Ja7U5sbwy3tFCQWEVz+PDGAiuZtCIDCo4bqB3VIovRk+TJMBxTtfg6BI+CjS2EaUNRGk9r6yBrDESPhqDEDAoGUqBAAAAMAQAxQDQ5R4l4KE4AxMfRvULoxPCaYMKkgTCMYDjl0eVXM+8lVAoFDNnzhw7flpDK9Fs4de3Eg2t+HeF/E3HeC4vBiFACEAEEPsPgJ7SMngE0ihgmJoO115OcQpXM2oZJHCAYZf/4djlznZ7djkcx0UiUe/F7XcRPp/POkf4R+YYhnUxJ5THF2hjpooTVkpDRgOcF3SbFpKeaYNbFk8XSYUdG/QQBBF0+mKxmJth/l1TUlJy4sSJwPCNUaNGDR8+vLePy4Y+TZgwYc2aNWvXrrVYLOx6mqZPnTp1//33f/XVV93QOCCE77zzzvnz5/2/DpIk09PTZ8yY8fvqqCRJJiQkhIeHZ2dncwIHR1+GEzg4bh1YXSMoSRLDsN4uYdgV2Od+BgGXB7tQzTtyTpBXxuu8yCsAl4eLGhkcmeydMMiXGEn3zQlJjpsO+9TEjjDZ/zeZidJ6sqyeLK0nq4yE09ONpyjEKmjsAFLIR+Fa2C+cSgijE8LoaK7k8K0Ce3ViRQr0v17kpbAWK17fSjS0EvUtREMr0dBKtHVav+laD4thlyXay/8AUMlgjAE3qCiD0hemYcK0jF4BBT3jyMHRfSiKOn369M6dO41G45gxY+bPn69QKFgZAiHkcrmys7N/+OGHiooKsVjM+tHiOB4fH5+enp6Tk7N161an0zllypSZM2eqVCq/fsFetWwuvJGZHDF+OoUkQcdFkKJtRTHC3Q/PfEQovGJEg16vnzJlSllZGev9yVYL6vt+WxxXgmGYc+fOBVpEYRj2xBNP3BgtAMMwoVA4a9as1tbWN9980x9zgRC6ePFiZmbmp59+Onjw4K77cUAIv/nmm927dwfmTEVHRy9durT3SvhdJ1cKIGJ/762trb2dpcXBcZ1wAgcHR+9CM8DtxVxerKyBPFHMzyvjtdo6vy8iPgmEfKSWwYEx1KgUX0o0xRV55QiCHYtSNKBojGKAj8La7Hh18+VywhWNhKM7igbAccQjAI9EPALwSRSigrEGOs5Ax4bSERpGLOzx8+C4oVxWWiGgGUBDjGEAzWA2L2ZxYOV1gqY2vMmMN5mJZjPRasMppqcuOojAAUkAAkckAUgCkASSCJFeyRjUl9NMDCrGoGbEAkylUjkcHs6DoO8AITx8+PC6devYerT79+8/f/7866+/LhQKAQBer/f7779fs2YN6yqCYZhSqVSpVGlpaatXry4oKFi2bBkrefz000+VlZVPP/20v3qLlwKVzeTWw+LcS8F5BziG5BLkq/8uWX3y6RWPsMe6EhqNZvny5SRJ/ve//xWJRAsWLJgxY0ZfmNjg6B51dXXZ2dlOp9O/ZsCAAePHj7+RbZBIJAsXLnQ6nR999BHr48ZSX1+/ePHiNWvWZGZmyuXyq2ouPp8vJyfngw8+CCzzJ5FI5syZM2rUqN5q/XVz/vz59isRQlardf/+/WazubfNUDg4rhNO4ODgAAihtra21tZWHMcFAoFEIuHxeBaLxePxqFQqt9vtcrmkUmloaGjXJxAoGrTZMYsDlFTz80rJvHJ+s/kqugaBM3zMoVWAwQn89P7UgChaJu6qaSiEsK2tjaIoqVQqlQZ7s3H0Ngghh8PhcDj4fL5KpbqeiSaEkNls9ng8YrHYP03KAiHwUsDtwzw+zO3FbC681kTUmIgaI1lrIixO7GpZTh0cDSCIIQ+foJVygVxKaOUwQstE6ZlIHROpoyUBwwqKolpbbRRFyWQysVjM9bHeg50lczgcOI6rVCqCIMxms9frFYvFcrm86588hIAVv3w05qUA+3+HG2+xsQ6ghMl62QTUS2EA9EikBCIJwCcvW3sKeKxcCzVypFcyOgXUKRi9EmnljEyMiN9TaPbti9VqPXnyJKtusHz99dcvvPBCWFgYAKC5uXn//v1+z1SEUEJCwscffxwWFkZR1Ouvv+4vMEzT9OHDh2fOnJmeng4hMFrxnAv8r4+KrM7gO6NUBPuF0QsnulOiJhLElK40Mjw8fO3atS+99BLgSpD8zmEYprS09MSJE/41OI4vXry4t9032qNUKh955BEI4eeff24ymfxBDSaT6S9/+UteXt6SJUvi4+Ov9MTFXsZzcnLeeeedCxcu+NdjGDZixIjHHnusL99D//jHP3a4HsMwHo8XHh6+YMGCG9wkDo5rghM4ODhAfn7+rl27Tpw4QZJkSEhITEyMUqk8c+ZMU1PTsGHDGhsbKysr+/Xrt2jRooyMjM7nhWgGWJ24yYrXtRCljURBOV5j5HdeKYBPIo2cMdUXecxFYrIiSoyPjclISUjpetF1n8/3yy+/HDp0yGq1JiUlTZ06tX///n353nmLwT6Q/fzzz5cuXVKpVJMnTx4zZkz36snRNJ2bm/vTTz81NTXFxcVNmTqtf+Igp5dweDCHG7M68GYL0dBKsA4ILTaiGz50OIbEQgRom7GxnPaaka8Vpxo0EmfysKh7pt+REKPrcHRgt9tPnz6dnZ1tsViSkpKmTZsWExPDDSR6A4RQTU3NoUOHzp07JxKJxowZI5VKjxw5YjQa4+Pjp0yZMmDAgPa9CyHgo4HHh7l9mMeLuX2Y24c5PZjFgbfa8BYb3mbDW+14qw13eLAeMshAkKEg7YSUA9LOcIMqLFQlFiCFBKllUCODGvnlf0rJZcsMjt8jPp8vcC4dAMAwjMViYQUOmqYDfRMBAFarFQDAmnH4LQxYHA6H1+t1uLGSWnL3KdGpi8FDVhJHYVpmbKo3c7hHJUUYdm1XUe6KdAtgtVpzcnIC4x2io6MnTZp0wwoeB6JWqx977DGSJL/44ouGhga/xmG327du3ZqXl3ffffeNHDkyJiZGoVD4W4gQomm6rq7uyJEjn332WVA0REJCwosvvqjRaG70yVwLM2bM6HA9juNKpXLYsGEpKSk3uEkcHNcEJ3Bw3O7Y7fYXX3wxMNszkLNnz7J/nD9//ty5c6+99trEiRPbb4YQaLPjDa1ErYkoayAu1vHqTISPvoquoVMw4VoYradJ36V///jcpaJsAMBxHu/S+cl//vOfu37/OHXq1MqVKxsaGgAAAoHg/Pnzf/nLX9inT44bQF1d3caNG3/44QfWEW3Pnj2ffPJJWlpaN3ZVdP78X9a9WlzWTAq1wjzmbF30tMzhLTae0UI0mfE2O05fe9YAgjTjs9IeE+U24ox12qT0yBDerq831fx6wGuvpt1GACAAoOSEWs3/Y9jChe2zgll/tZdffpmdhiIIorCw8M0337zpvoa3JC0tLZ999tmWLVvYcePOnTtFIlF9fT0AgMfjnT17dt26dVExCS4P5vRgTg/u9GAOD+b0YFYnbnHgZgdmufwH7nBjTA/VYcUwQGIeh7WJ8VkYn5XxWhnKQnvaKHcz7TYyHmN4WsIfnvyzVoFzlhm3GDKZLCEhQS6X22w2dk3//v399xeFQjFo0KBff/2V9b/AMGzYsGFisRgAQBDEqFGjsrOz/S/1T0x2g9A9J4UHcoXNlmAxQiaGg2KpO9M9g2Ip4Y2erefoEyCE6uvrDx48GLhy9uzZWq32Zs3ZqFSqxx9/XKlUbtmypaSkxK9xMAxTVFRUWlqanJw8atSo5OTkkJAQvV6PYVhjY2NNTc3x48ezs7MD01sAAOHh4S+88MLQoUNvxqlcA3/4wx9udhM4OK4LTuDguN05ffr0ldSNIOrq6nbv3h0ocCAELA6s2khWNBGVTWRlE1nXgnt8nU0iQcZLOWr7R2JjhxniDExsKK1Xwg/e38WqGwAAiqJyc3Nzc3O7LnDs2LGjubmZ/dvr9Z45cyYvL48TOG4Y586d+/XXX/1+73V1dTt27OiiwIEQ8FDAbMdbbHirDd9/iHDIF4fdoeFLwnji8Bah4auj3RAREO21UM56n7OecjVQznqfq4FyNlCueoJpnfHMh3w+se7wG/6ocpa2trZffvll0qRJCQkJQbtzOp2nTp0qLi5mFxmG2bVr16pVq+Lj46+9bRxXoays7JdffvHPireZraQLFygSSaGGFGrKLf0+P4hiE8RWJ253YTYXbnNhNhdmd3dH/OoQhBhIOWlvK+1ppT2tJHDMzhwfqhNnHfy+5NcfaU8r422lPa2Mt42hnQBdrpd5uJ6kXlok0Mb0SBs4+g4ikWjSpEk1NTVZWVlOpzPIHFGpVN5zzz1Go5GdDEhNTV28eDFr8EkQxN13311RUXHq1Cmv1xsVlxqf/sih4v4X60Uu72/ukgSOovXMuEHe0SneMA3kcpduW7xeb25ubllZmX+NXq+fOHEiK5ndLKRS6ZIlS8LCwrZs2XLkyJHAIsFerzc/Pz8/P18ul4eEhKjVagBAa2trfX19oKUoS0RExJ/+9Ke77rrrhraeg+O2hBM4OG53Wltbu7glwzAejwcAgBCwubDKJrKkjqxsIupayPoW3N2proEQ8jmqXabTTlMudJbelTLtvnHz/FOdbEyvH5/Pxx6oi9jt9kDLa4qi2t9ZOXoPjyfYEzHoCw2CYrBaIyit5jW2YSYL0WLDzQ7c4sAsTrzNNkbRb3w3ovnFAqhTQKe5rLz4F3vrJcrZyE6tUx4j42lF8HLzCIKAkHI43OycahAul4uiqPbraZp2u92Bfczn83F9rMeBEDi9mNEqogSpytg4UqTniUJ4Qh0hUBF8Bft/nkD1a63qdP2VS0pc60FpF+U20m4j7TZS7mbKbaQ9RtrTxvgsjM/CeC0hOsnc4Ylx0YbiQ9nm8q+utB+apoMkM45bAwzD4uLinnzyyUmTJrnd7rCwsOTkZH80PkmSAwcOfOGFFyorK/l8fmRkZHh4OEmS7BsjIyOff/758xeKK+phpS25ypPUUiUKytkUC+CIJGrKEE9SFC3psX7N8bvEbrfv2bMn8PY0ZsyY2NjYm5KfEgifz58+fXpkZOSAAQO+/vpro9EYtIHNZvOHOHVIUlLSihUr7rnnnr6ZSFVQUFBZWdn17QmC4JQajr4MJ3Bw3O6MHDmSx+N1OK4LQiaTxcSnnKski6p4pfVkYxthsuIuD4Y6TWhXy5hYnW3fjlesjWd8zlqfsyEmypAQMSswkHv06NEbN27039TDw8Pj4uKu6RQOHjzon1XQ6/X9+vXr+ts5rpOYmJjw8HA2RYglyO/dR4NWG84W2qxvJVqspNMLzHaxw405PLjH99v+0zVxg0+iUDUTpmH/Qa0cykSw7FLjq4c+Ml7K9ysaQURFRYnF4pCQkLCwsKCnGQzD+vXrp9Vq279LKpXGx8fLZDJ/WEF8fDwXInQ9IARcXlDfQjS1gVYb1mbHW+1Emx13uDBTaxo/ITI8miB456kQOAAAIABJREFUUpwnxUnWz/U33aJ7o0AMQOgzuSzVlKuRcjZQrgafq2FgcmTJhTyruRFSDoayQ8rBUE6A/n8JwMFj56jkPBwHo0eP/uSTT/yXKaFQiBDyBy7FxcVFRkZ279Pg6OPgOB4eHh4eHt7hqzweLz4+PikpSSQSud3uwJspQRAafYTYEldbLyy3ke2KVaMwNXP3KM8dib4QJeyT4z6OGweEsLi4ODc3179GLBZPmjSpw7vSjQfDsNTU1PDw8GHDhu3YsePw4cNdVPl5PN6ECRMefvjh0aNH33ir1C5y6tSpAwcOdH17gUDACRwcfRlO4OC43QkPD3/llVf+9re/sWbvbJU7Pp/PFvomSRJCCBGmCB2ZOHxpKZxZ8r3M6sTcXgx2WrFCIYFDEsAdiUyU1iUT0nF45MZ3v2qwN0RGRi5btmzs2LGBG48YMeKll1768MMPW1paYmNjly1bNmLEiK6fwvz582tra7du3ep2u1NSUh5//PGkpKTufRoc3SA1NfXhhx92uVwXL16UyWRLliyZMWOm0YLXGIkaI1HbQja04jYX7vZirAeklwIAYNd6+WWLtkbp6Cg9E6mjDSooFiIRH4n4SChAPAJgGIjRxbc9ct+mTcaqqiqCICCEIpFIKpWyDvBhYWErV66Mi4sTCoVvv/32unXrzp07x+6cx+NNnDhx/vz5bIRt8KH5/ClTptTU1Hz99ddtbW0pKSmrV69WKBTX/9HdJtAMaLHhJitutOAmK2Gy4C020uEhXR7cSwHf5fomGEUDiDAA1JhYfZ0FeTEMycVIr4A6JaNTQL0S6hSMUkJXV5Z/sOmf5/JPM7QLMd5Bqf1XLJrRUK965513qqurdTrdlCkza2pqTp48yTAMSZJjx4594okn2O96zJgxK1eu3LJli9lsTkxMnDdvXm1t7Q8//GC1WgcOHPjiiy+2d2/huJ1BCLTZsZ3HRceKBC02vL3Z9pgBvvvGuaP0tKiPDvo4bihs8mOgajBo0KCUlGswXL8BKJXKadOmpaamzp07d+fOnb/88ksngRvstMEDDzwwffr06OjoPnUiQYwcOTIkJMS/CCHMycnJy8sLDw9PS0vT6/UMw9TX158+fdpqtc6dO3f48OE3sbUcHFeFEzg4bkcYhjl69OiXX35ZU1OTkpKyYsWKw4cPO51ODMMuXry4devWwsJCgiCEQlHa6PmJIx4tqlU5KTkjUtbbhJ1X4hTxYUoUnZHiGxBNRRrEIgGivDQA2ML775k6eazL5ZJIJCqVSiKR/OZdItEjjzwyZ84ch8NhNBp37dr19ddfh4WFsUpHkOSPECovL//8889//fVXvV6/bNmy0aNHP//888uXL3c4HE1NTTt27Pjwww8TEhIeeuihtLQ0Nlr4qp/DgAEDVq5cGRsbe52f7W2Cy+XasWPHrl27EEIzZsyYOTNz4+Yx5ys8DWax1adb86XK6sQoGqNo4GMwmgHXXsAV4BgyqGFMCB1rYGINdLiGkYoQj0R8EvAIRBK/SWSxWCybNm3at2+f1Wr1eDxvvPHG+PHjvV4vj8fj8/kOh4NhGLlcrtPphEIhhmFTp04dNGhQY2MjAICiKB6Pp1arlUplh5HAGIaFh4f/4Q9/ePDBB9lSxFqttm/G2d502DpKTWa8yYw3m4lmM9FoxlusBEUDmsFoCGgGMAxGM6yW0TNx12IhClEwISrGoIIGNWNQQZ2CkQgRSQISRyQBSAKRBCBwFKXWl4/rf+7X3bTXKxAIZs6YljZ06ORJkzIzM+vr62UymUwm8/l8NpvN5/Px+XyFQqFWq9leIZPJVqxYsWDBAo/HI5fLFQoFRVFPPPEETdMymewmugBy9E3ySnlbfpbUmggPFdwx1DJm6VTXiCSfTIxwrtdwAAAAsFgse/bs8S9iGDZmzJiYmJg+dWHBMIwkycjISIPBMHr06KqqqmPHjh0/frywsNBsNrOJnBiGabXa9PT0O++8MyMjw2AwiESiPn7HTElJSUxM9C+eP3/+iy++GDdu3KOPPiqXy9nHSIqiTCbTu+++m5WVNWVKl+o3c3DcLDiBg+N25MiRIy+//HJxcTGEsKio6OzZsz/++GNMTExxcfG2bdtyck7wpHHKpDmquPuc6gEFRiHDw3g8DIErhoZjGEqJoscP9N6R6NPIIEEAHAMyKQIA0D6AEBCJRP747Q7v1hKJRCwW19bWvv7662y+ydmzZ8+dO7d58+a0tLTAW2NNTc2bb765a9cuCCGGYadPn966deuQIUPkcnl9ff1zzz13/vx5hmHy8/PLy8tfffXVTvy6gz6HvLy8vXv33lw3r98FDMN8vWPHur+9yVOkirXpX+YM2FcTSgj0NMQQBBABiEA3KnEiBH2OGndrvrMlTwyrP/9wTXSEGscBjgEcAxjWmTXHl19++cEHH/jzBdatW3fx4kWhUAj+V6+RXe/ve2wpe9YLMOilDsFxXKFQyOXyrmx8+2BzYY1t/z/5qKGVaDbjLi+OEEAIQATYPzrPYrsm+CTSK5kwNROuhZcTlNSMUgpxHGAAYL/tKkHfEkKgtLT07bffZvuJ1+t9++23MzIyJk2aFBUVpVAo2K8VIaTX69m3BH7RGIbJZDJ/mAb7kj+Qh+sSfYTS0tKXX3755MmT0dHRjz/++Ny5c9urlo2NjevWrTt+/Lher3/ooYfuv/9+9lpxPZw7d+6DDz7IyspSKpVKdbhdukCW8ChFg/ZXwuH9fY/OcIZrGdZMFEJYWlr67rvvHjt2TCAQEARhtVr79eu3du3awEhGk8m0devW7du30zQ9Y8YMhmEOHDiAEJo9e/bKlStVKtV1tp/jprNr167AusIxMTFDhw7tm3FhGIbx+XytVqtWqwcPHvzkk09CCC0WC03TrAKiUChwHCdJkiCI38W1kSTJwMmwH374gSTJ5cuXh4aG+tsvEolkMtnTTz/97LPPbtu2bf369TepsRwcV4cTODhuOxBCx44du3TpEmtawTBMeXl51pHsGTNmldU4S8yD42e+LNHdgZOXq1cwsOPdEDggcBAXSo8Z4Bs3yKtXdLydn67c5BoaGg4ePMhmuSOEqqurc3JyUlJSAkWHqqqqo0eP+rdpaWnZu3fvwIEDcRxnNRF2MwjhmTNniouLU1NTOwyM7PBzOHr06P3333/Vdt4mIAQQAKxmgRBwerGqJrK8kSypI44VLUhe8AcMv3wJ9V3+ryv7RABAgCBCkMABzlhb63JcLWecpjOuljzabWKLtvJ4vNM5QxMXL+7KPuvq6i5cuOBXNwAALpfr3//+93PPPccuXqnvXeuD1+/iQe0GUFRFfveL6Hw1z+66igVPl2Hn/S6LFAAghqYY2ke5Gry2Mq+11GcvTx+gf+1vT+kUkOxu2IfD4di/f39gBLjb7f7555+HDx/uVzfA1b7loFe5LtGnaG1tfeKJJ9i7gNlsXr9+PcMwCxYsCNzG6/UuXbqUrR1mNBrfeOMNhNDSpUuv56ssKyt77bXX9u3bBzDSiafgqe8IVQOogELp7HVPTDoXT2FmDIfiADPR+vr6f/zjH/v27Qs6kQceeCArKys6OhoA4HQ6t23b9sYbb7B2zh9++KF/y08++cRisbz99tudxCpy9H0ghJ9//nngmrS0tOTk5D5+hcFxHMdx9hFLLBZLpVIcxzt3G/1dUFRUpFKpDAZD+wt+fHy8SCQqKiq6WW3j4OgK3P2A47YDQuh2X64igRFCgiflibU5JfrTZnlR5bSIjBmdvBfDkIAHxAIUpqGH9aNGJvsidUxP1bSDEDocjsBaFQAAm80WVPDC5/M5nc7ANRaLhX1X++IddrudTUDo8HD+z4EFIRQ4f3IbghBgIKBoQDEYRQOXF29owysbycpmsqKRaGwj/n8lTkFklx+7EEkAHokA9DlsZp+7xd123tV2zmc9PyBWOHF08sufdjANghAym81dPIDVam1fDKimpqarDeS4RmgGa2ojbK5u/vIxgAgCkAQgcEDi7N9IJkRsdkmIioHu2s8+ejXnyHeQvlyXBMMwh3psqPrJ62o2TQda4bLU1dV1xWKZ43fByZMn6+vr/YstLS1Hjx6dP39+4Cjl/PnzFy5c8C8ajcbc3Nz58+cHJU5eE6WlpYVFxXxpjC7lMW3SY6RQE/gqQpCh7Pb6w8j9feSshWLhsICXkNFoPHr0aPt92u32vXv3rlixAgDQ2Nh4+vTpoGJVLD6fr6CgoKam5pqcuTn6GidPnrx48aJ/US6Xp6enX8nXlqO3IUnSbrebzWaNRhP0kslkcrvdgYYdHBx9EE7g4LjtwHEivn9qSORgq4uQ6IbLIqbKwyaesypAZ5U9kVSIFBKkVzKpMVR6PyrWQAt62i6KIIiIiIi4uDh/EXi5XJ6amioQCAI30+v1AwYMOHPmDCtqiMXiO+64g51GSE1N1el0JpOJ3TIkJCQhIeFKsccEQSQnJ+v1+qamJnaNRqMZMmRID59V3wYhQDOA9f50+zC3F2u24LUmssZI1JqIxlbcQ3VnEMsnkZCPRAIk4iOZCIWomCg9g1xlH21cc/HMQchQAAC5XD5mwYr+/RO0Wm1LS0vQHhQKxbBhwzradwfExcUNGTIkOzubpi8Xv+Dz+UHTthw9iFIKhYKuVjIhCSTgIT4J+DzEJ1mFFOoUIFxPqiRetdSnV0KdAkpFgTvU5R4Wn8j6/yE5JEnOmjXrOpstkUimTZu2e/duv6LB5/OnTp3aN4PAObqBz+cLlMghhBRFQQgDs1Ta1yBnGMbn83Vb4EAIeGk+qRkXPXCJ1DAWJ/iBr0FIea2lraWft5ZsiQqTMsx97Y/eYdVqAIA/2ohhGP/FrT0QwsD4NY7fHe3DN5KSkoKSczluJEOHDs3Ozv7hhx/mzJnjN+eiadpsNn/77bc0Taelpd3sNnJwdAYncHDcLiB0uVqnyUrwDPP6TcqwUDGkSI9hndxBkZBHGdS4XgmTIqiBsXR8GCUWXHnz6yYiIuKZZ5754osvWltb2QJpGRkZQSajCQkJy5YtIwjCaDQKhcKMjIypU6eyeZ4JCQlPP/30zp07bTabTCabM2fOoEGDOnlEmD59enV1dVZWlsPhUCqVc+fOHThwYC+eXt+AYYDFgbWYcbsbd7ixVjve2ErUtxL1LURjG+72BZfk7AKITwKpCEmFUCpCUhHSK5kwDROuYcI0UK9kWC0MwlB304RvsZbm5maxWDx06NBFixZhGPboo4/u3bvX4XBIJBKapj0ej0wmmzlzZtcr6YhEooyMjLy8vPz8fJfLpdVqJ0yYwJmc9x5KKRTx2wsciMSBUIBEfCTkXy5wIxIgpRRq5EgjYzTyy3/IxEgoICUSicvlu1L0REZGRmFhYUFBgdvtlsvlkydPXrZs2XU2m8/np6enz5gx4+TJk1arVaFQjBw5Mj09vc9WLuS4VlJTUyMjI/1mh1qtdvjw4UEeHImJif379/cnM6rV6tTU1G4XRaJoUNdC1PlG69PG04Qh8CWEEONttTccaS35j7XuIEmAIUPGGAy/2Ya1Y7zjjjt++eWXoOhFrVbrLzem1WoHDhx44sQJl8sFfusrxOPxUlJSuBLFv2vq6+uzsrL8i3w+f+DAgVwxuJtIZmZmQUHB999/bzab09LS5HI5G+H766+/ZmdnGwyG6dOn3+w2cnB0BidwcNz6MAxoMuP1rUS1kbxUR16qJ00WOeRFdlKxSyqEBjUM09ARaufAOAL3lDTVlzWV4UI6Jjo6urq6urCw0OPxaLXaUaNGsRNfFEWVlpbW1tYKBIKEhASEUGNjo9vt1mg0CQkJx44dM5lMAoGgX79+oaGhpaWlNptNp9MlJSVJJBI2fhhCyO5z8uTJXq93+PDhI0aM8Ns6/u9cGHZkMnnyZIqihg4dOmLECJlM5na78/PzzWZzUlLSiy++6PF4QkJCkpKSAl0k22MwGFatWjVlypSWlpbQ0FAcx/fv36/RaNg3dpj7StN0bW0tG2MSGxvbxyufsdAMsLsxqxO3ODCTmWFwrN7EqzcRzRbcaCEcHhx1dTLeD+IRQC6BKilSSKBSAjVyGKKEISpGr4QhKqbD6B4cxx988MG0tLSamhqDwZCcnMz2nOXLl48dO9ZoNGq1Wo/HY7Vaw8LC0tPTr6RMIYQqKytLS0vZQp4ej8fpdFIUFRsbW1lZieP4ggULVq9eHfQuh8NRWlra1NQkFotTU1M77xjXCcMwJSUl1dXVEEKEEI7jBoMhMTHxemLg+xRSIZKLoVwMRQIkFSKJEEmEUCpEfMJjaixprCmSiaihA6LGjx4UqhMG1bvpIpmZmaGhoT///LPVag0NDX3mmWe63dq8vLyioiLWkzg8PPzvf//7/v376+rqIiMjp0+fHhoa2uG7vF5vRUVFTU0NSZJJSUlhYWG9lwzvdrvPnz/f3NwsEolUKlVLS4tIJOrXr59er+/jGfh9jYSEhKeeeuqbb75paGhQqVSjR4+eM2dO0DYajeall176z3/+09DQIBaLR40aNXv27G5MlSMEnB4st5R36Kwwv1xJE0HfFOL5yiSuI3J4QB1ipNQD4uPjH3zwwSAlAiFEEITBYMBxHEJoMBhCQkIYhlEoFHfeeac/ik2tVt999902m62goABCGBsbCyGsrq7Gcbx///4PPfRQYBTSqVOnSktL2YiP5OTka6q5znFT2LNnj91u9y+GhoaOGDHilrlf/B5JSUlZtmzZ/v37jxw5cuDAAalUihByOp0SiWTQoEGzZs0KLLnCwdEH4QQOjlsWBoImM17VRFY2k5WNRGUz2WzGGdjZ47KQjyK1TKyBjjXQcQYmxkDLxOhM7omNGzdeuHABw7ChQ4empaWdPn362LFjLpfLYDAsXLjw6aefJggiKyvr448/Li8vF4lEQ4YMQQgVFha6XK7o6Oj09PRdu3Y1NDQIhcIhQ4bExsbm5eWZzeawsLD77rvvvvvuk0gkrF3oe++9d+TIEYfDERUV1a9fv6CHewhhbW3tpk2bjh8/7vV6ExISBg0axOPxfD7fRx99tHv37paWFq1Wm5mZuXjxYn8dhM6RyWSjR49GCH311Vdbt26tq6tTKBRTpkxZuHBhfHx80MYQwuLi4nfffZed/Rs4cOAjjzwyfPjwvuzuBhE4dZF/+hK/1Ya3WLEGE+2FeDfKc0LGQ7tNPmc95WqIChXOmz1eI4daOdTIoVoGRYIuFTvEcXzQoEHp6elyubytrY2dhJTL5dcUbZGfn79p06b8/HzWXcXlcjkcDq/Xy5rF8vl8VsgIHEg4HI69e/du27atpqZGKpWOHz9+/fr1SqXyWj+EroAQOnLkyH/+8x+2mg87gImOjp4/f/6cOXNujWwIkgCThngHxtJSIZRLkFwE5WIk4lPnC3Pf2PrGmTNnaJo+l5jIZ5bPnj2b9z+74mslLS3t+sOAS0pKXnvttaNHj7ICR3x8/EsvvfTwww93/i6fz5ednb1ly5aLFy/yeLz09PTVq1fHxMRcZ2M6xOv1fvPNNzt27KipqRGLxSKRyGKxKJXKqVOnLlq0iPWY5OgiGIbdfffdgwYNqq2tZRMeO1QuJk+e3K9fv6qqKqlUGh8f373wjcom4lC+4JfzgmZz8OVUJoIjk70RojYlIQsJedLn81EUFRMTYzAYgsJJrFbre++9t2/fPoZh2MoU99xzT2JiIivQ+xuPYVhKSsqf/vSniooKCGFCQgIAoKKiQiQShYWFabVa/w5zcnJeffXV3NxcVuC44447NmzYkJqa2o0T5Lgx2O32/fv3+1OQMAyLi4vjIhBvLgRBTJo0KS4u7ty5c0aj0eFw4Dgul8tDQkIGDx4cERFxsxvIwXEV+u6whIOjezAQtFjxS/VkaT1ZbSTqWoimNqJzXYPAUUwI0z+CTgijI3VMuIZRSqG/gt1bb7116NAhdsuGhoasrCx2whwAUF1dvWnTpnnz5ul0ujfffDM/P5/drKKiAiHE5hXX1NScOHGCvXn7fD62ZDr7Ul1dXWNjY0ZGRv/+/SGER44c2bJlC5t1XFtb6/V6ExMTBw8e7G+nx+M5cODA9u3b2Xxj1kUyMTGxsbHxgw8+YG0mGxoaLBZLdHT0vffe2/UPrbq6+p133qmsrAQA1NfXNzY2qlSqFStWBD0cMwyzZcuWH374gV2sra1Vq9WxsbFXmgTuI1yqIw/nC3yXLf27Gm+C40glRSFKRi3z5Z/adyE/i3I1UW4j7THiodJJf96mC3iqvmFACDdv3rxnzx5WzmiPz+f78ccfIyIiXn75Zf/K4uLizz///Ndff2UXKysrR40a1UsmHS0tLZ9++unhw4cDc+br6+t9Pl9CQsItM5s6PJEC4DfZJY2Nxi+++MJvl1hQUPDee++NHTtWJOqmwNEjfPrppzk5OWxvQQiVl5fv3Lnzrrvu6vxdNTU1X3/99X//+1/2jRUVFWFhYWvWrOmNFp4/f37Lli1FRUWBGQp1dXVNTU3h4eFLlizh8vCvCVbGio+PV6lUbre7veMGS1RUVFRUVPcO4fZi2UX8rALB+Soexfy2yAIA/SOoqWnejGSvRh4PQLBKHghCyGQybdu2jXUPZQuHFRcX33333e3vKRiG6XQ6nU7nX2MwGJRKpcViCbTw+Omnn1iFkV08c+bM5s2b33vvve6dKccN4PTp0+Xl5f6fv0wmGzZsWB9/qLgdIEkyISEhPj6eNbbHcVwikZAkyUXVcfwu4AQOjlsEiIDFgV2o5hVV86qaCKOFaLHhPhp04qeA4yBSS6fG0AOifWEaqFNAhSS4BKPD4cjNzfUv+ny+ICN3m82Wm5s7YsQIf0ozACDIDi1w0S98sNTW1lZWViYkJEAIc3NzAys4FhcXG43GwP14PJ68vLxAN7WCggKLxZKbmxtYlsxoNF64cOGaBI6LFy8Gllcwm80lJSVutzsoRpRhmOzs7MDzunjxIpve0vVj3WBwDOiVUCpCbfar3JUxDKikMEzNGNRMuIYxqBmlFMlE0OtsKTv0nan4G4Auawo1bn5lRcVNETgcDsfZs2evpG742bdvX6DA4c8qYvF6vdnZ2b0kcNTW1lZVVbV3BKytrS0vL79lBI72tLW1+SUkltLS0pvufXj+/PnANgRdf65EQ0NDaWmpv5shhLKysnpJ4Lhw4YLRaETt8sRaWlrKysraX4U4bi4VTcSPJ4W/XuK3WNsFbojR+IHeCYM8/SNoXheC5Nhsu6Bbam5ubltbW7fvKW63O9DXBkJ49uzZ7u2K4wYAIdy3b1/gA4xer580aRIna950IIQmkyknJ6empsZisRAEwSZcjxw5UiqVcjIHRx+HEzg4fve4vaCggp9XxiupI9vsuM2FeynQia6BYShUzQyJp4bGUxFaRimFchEirvA0JhQKhUJh+/KrgUREREgkEj6ff6W5ss5RKBTsrSIoZYDdZ+AagiCCYomlUilJkkFv5PF41zokCNoDjuNCobBD68GrNrIPolcxUhFss7d/YEIyMYzSwSgdHalnInWMUoLEAijkAyEfCfmIjeJxOHgyMeZXNwAAGIb1Un7HVWE75FU3C2qeUCgMiiNoX/utp5DJZB2mLLVvwy0GSZJBCTh9YbKrew1o/2WpVKoealEwV+owOI6LRKK+f3m5ffD4wNFzgv25wopG0vdbARMDoF8EnD8BDYrxSQV0FwenrClM0Mrw8HCxWNxDTQYAgFsjLe5Wpby8/OzZs34RliTJ5ORkLqXopgMhPHHixLZt2xoaGlwuF0VRbAaZVCo9ePDgww8/nJycfLPbyMHRGZxEyvF7xeMDZ0p5m/ZInnlf+c730gO5wpI60mQlvNSVqmAgtYyZluZZ+4D9laW2ZdNcGcm+mBBGJb2iugEA4PF4jz32mH9RqVSmpKQEGjT269ePdU9csmSJf6VYLA4chQY+YPF4vMCRw5QpU+Li4jAMI0kyMzMz0GF+8uTJbKaxH4lEMmPGDLVazS5iGHbXXXeFh4fPmDEjMFM9ISFh8uTJVzyljhgyZEhGRoZ/MTY2dvLkye1HHTwe76GHHvJPrUgkkvHjx/d9+/oQJZQKL88PM5TN0XzCVPxvS+FLUyK/+deT1pfutz18p2vmHZ70BCohjA7XQo0cSoSX1Q0AgFgsHj9+fGA498yZM2NjY2/8iQAAeDzekiVLrmrsum7dusDFgQMHjho1yj/W1Wq1ixYt6qUWxsTEtM/LwHF8yJAht3ZadWRk5IIFCwInHufMmRNkEnzjWbZsmf+KAQAgSbIrTerfv39GRoa/QDWPx3v88cd7qYVjxoxJSkoi2l2FU1JSMjIy+rK/z21FfSvx0X7pf36WlNSRPvo3N1khH00a4vnjPNeUNEYjR12fescwTKPRBKZh8ni8+fPnX0+G/4gRIwKv1QKB4K233ur23jh6m6NHjwZGj0ql0mnTpnVFxOfoVRobG997773a2toxY8b87W9/y8zM1Ov1ixYtGj58+IULF958883Op/04OG463KMDx82EIIiuPL+yNVB5PB5CyEdjl+qIo4W8kxd4rTaMhgBC0HldTwEPjkqhxw+iBscxQgEicIR3Vho2mGeffTY6Ovq7774jCGL27NlTp049cODApk2bmpubR4wY8corr7CT4WvWrElMTPz5559VKhWbHsK6fo4ZM2bevHmrV6/OyclRKpVLly7NyMjYsWNHRUVFWlraokWL/OUJhgwZsn379k8//bSpqWn06NHz5s0LqlxAkuSECRM+++yzL7/80mKxTJs2bfbs2ay/2p49e959992LFy8mJSUtWbIkOTn5mmZupVLpZ5999u9//zsnJyc6OnrRokVDhw5tP+QgSXLBggVarXbHjh0AgNmzZ0+fPr1X58fYr77r27NSUdDKcB02czh15x10v3D69LGd+/f9yNPid92VmZk5UcDvUk+YN2+eXq/fsWNHa2vrhAkTli1bdj3BCGzm4feHAAAgAElEQVQLeTzeVTNNOmT58uWRkZHbt2/3eDxSqdRoNLIRpB6PB0Ko0Wj+9a9/jRs3LvBziImJ+etf/5qcnHz8+PGwsLDHHnssMTGxw8/q+iFJct26dUlJSXv37qVpmq2iMnr06Pvvvz+wP7O968YPX7sRVUGSZFfaKZfLlyxZQhDEhx9+6PF47r333hUrVlzJ65ckSRzHSZJsn5rRs9x77702m+2ll16iKIokyVmzZr377rtBp4PjeFBn0Gq1q1atio+PP3DggFgsXrp06ahRo3rpywoJCXn//fc//fTTEydO6HQ6jUZTVlYWGxt7//33p6Wl3axIdRzH2Y+Fve90smVfiNPpBIvFkpOTYzabx44d2z3TDR8FTpXwt2WJq41E+7utXsksnuQaN9ArFfP4POAOTk27Cnq9/uOPP37nnXf2798vlUqfeeaZmTNn+gVciqLeeeedHTt2TJgwYe3atV2Jm5szZ45arV6/fv2lS5c0Gs3u3btZc1yGYS5dunTq1Kn4+Pj09PSeDRLh6B5Op/P48eNtbW3+NWq1+s4777yJTeJg2bZtm81mW7Jkyb333ksQRHFxMZ/PHzRoEPsEuG3bth07dixfvvxmN5OD44pwAgfHzUQkEl3Vvx0hABHw0ViDRfFzLjhSAGqNoNMHToRhgMCBkA/S+4Opw8C4QZhIwOu6u2QgEEKKohYuXLho0SIej8c+bT/66KNLly5lR248Ho99ulUoFKtWrVq1apX/vX4XDITQN998w7rEs5rOxIkTOzzc+PHjx48f33mTMjMzMzMzg1YqFIr333/fv8gwDEVRgc/lJEleadofQkjTtEAgWLt2rf8cr4RCoVi0aFHvzf8HIRKJuj54YL+ODnvUgimX/7gj5aEVjz/UjZbMnTt37ty53XjjlfDHAdE0zQoB7Giqva4EAEAI0TTNFiXh8/n33nvvggUL2AEn66rAel6wvavDT0ypVA4YMID9m90eQigWi4O2Z18K6tuBhyBJ8qqqk0KheO6555577rmrfgg33l5BIpF0+Al3gkKh6GItZIVC8cILL7zwwgtd3HP3RlmBv25WfKEoinXWYL+1wJ8whPCZZ5556qmn2N7Vya876IfT+Zfo7ydBXY6madYBoZPO3OGhX3311a5seeO56ldPEETfzKNhK3ktWbKkvLwcACAWi19//fW5c+f6A3Ou9naAAGi14d8eEx3IFXqp4J88j0BpCb7HZznD1BCA7tRCBgDgOB4aGjpx4sSjR4/W1tauWbOmsLBw9erVBoPB5/PFxsay3emzzz7Lyspau3btVS/C7O016A5rsVg+/PDDd955h/2ZTJw48dVXX2VjJ7vTaI4eIjc3t7y83C/0EwQxbdq03suG4+g6xcXFcrl8zpw5/gsghmHsVX3BggXffPNNoOscB0cfhBM4OG4mLpfLbDZ3+BJCwENhHh9msuKnLwlPFfMv1QHYqa5B4EDIR1IRSgilM1LoOxIppQRiGPC4gMfVnebRNH306NGNGzdeunQpOTn5iSeemDBhgsvl2rt37xdffNHc3Dx8+PBnn332SuESbPFXt9tdUVHx1ltvHT9+XKVSzZ8/f8GCBb16C3e5XGxAB/vogBASCoXz5s1bv359+8E/RVHHjh3bvHlzUVFRfHz8s88+O3PmTD6f73Q6e6+FXcflcnV9iptVo67Uo/woFAqv19s9w5QegcfjSaVSq9UKIbRarVu3bn3//fdNJhNbqOKuu+4KGoFACEtKSj799NNDhw7Z7XYAgE6nmz9//sMPPyyTyZqbm7/++uvvvvvO6/XOmDFj2bJlUVFRnTy4OxyO7du3b926ta2tbezYsU8//XRSUhK7vd1u//7777dt29bY2Dhs2LA//elPSUlJAICmpqbt27fv3LmTpunMzMylS5dGRERc59iAIAi5XG6329vbkfYq3Tii2WzuosDRdUiSFIvFQYaIXcFms33//febN2+uqqqSSCSLFi26//77N2zY8NNPPyGEhg4dunbt2hEjRrDKAk3TOTk577//fmFhYUxMzFNPPTV16tT25yKRSDAMczgcXW/Djz/++MUXXxiNxhEjRjzxxBMDBgwgCMLpdH788ccbN250OBwxMTErVqy49957r0nDYisR+stU3URYHyIMw656CXI6nUE2mX2Etra2t99+m1U3AAAul+u1115LSUkZNGhQV97u9mHnq8nPfhaXNQR3GAJHWgWcP859Z7qHvOaK27+B9Rn95z//WV9fDwCgKGrr1q1Dhw697777Hn744cBuUFNTc+HChVmzZl3rjxEhdOnSpY0bN/rtdbOysg4cOLBs2TIujuMmQtP0iRMn2GJwLAKB4J577rmJTeLw09TUFBUV1WGukFAolMlk7A+Wg6PPwgkcHDcTCGFQlD6EwOXFrE7MZCUKq3h5pbySOl6nugbAMSSXIKUERuiYofG+ofGUQQXZeUqEOo/1uAr5+fmrVq2qq6sDADQ3N9fW1r711ltNTU2vvPJKU1MTAKC6urqmpmbbtm0dprWzj8VOp/O55547fvw4AKCmpqauro6m6ccff/xap5G7CITw5MmTf//73wPzWt1u9xdffEGS5IYNG4K2P3v27Nq1a0tKSthzrKqq0ul0o0eP7l72RI/DCjRd3x4hdNWWI4S6slnvwR6anQM/cuTIa6+9xspJNTU1q1atSkhIGDhwYKB8UFdXt3Hjxh07dvg/ira2tn/84x8+n+/JJ5/87rvvXnvtNXaItXHjRp/Pt3r16k4Co7Zu3fraa6+xrvXffPMNW2NYp9MhhL7//vsNGzY0NjayBy0rK9u5cyePx/vmm282bNjADjb++c9/0jS9cuXK63SXYE+w/RWgt+nG4XqjkWzHvtY9UxR1+PDhv//972xQt8/ne++993744Ye6ujq2b5w6deqVV1755z//GR8fDwAoLCxcs2bNhQsXAABNTU2VlZWbN28eM2ZM0G7Z6KEutoSiqKysrPXr17e0tAAAqqqqmpub33vvPb1ev2vXrr/97W/sZqWlpW+++aZCocjMzOx6mgl7Fjf35+lvCduYqxadudZr1A3D4/EElgADADQ3N3dF2KUY0NRGHDkn+O4XkccXpGMipRSlRlOLJ7tiQq5ejqcrWK3WS5cu+RchhEVFRbNnzz516lTQllVVVQ0NDYGGU12BYRiTyRRUzygnJ2f+/PmcwHETqa6uLigoCJxKGThwYKAhC8dNJDQ01OFwWK3W9nlh9fX1VquVzfzi4OizcCajHH0LowXff1r47i7Z/30p33pYXFx7RXUDx5FaBvtHUOMG+hZPcr043/7nBfbM4d4wDeyprO2srCyLxeJfNJlM+/btKyoqYtUNllOnTnWuZFdWVgaWqWttbS0oKAgsitazeL3esrKyQHXDz549e9qvPH78eGAxWovFcvDgwV5qG0cQdru9qKgo8AnP6XSeOHEiaExVUVFRWFgYNIhiGObHH39saWk5ceJE4ATyf//7306m4iGEgRswDFNZWcnGmvp8vry8vMC+fenSpcLCwra2tpycnMCp1M4PwdF7OByOgoKCwJR1AEBtbW1g36iqqmLlVABATk5Oc3Oz/yWbzXbo0KHrbIPdbj979iyrbrAcO3aMXfz8888Dt6yvr6+oqOib0Q23AwRB6HS6wDUikeiqwrrViZ24wH/zW+nWw+IgdYNPon5h9MKJrpX32KP1PaNuAAAEAkHgIArDMJVKRRBEe/8amUzWjaQ2DMPan7her+/xsCyOrgMhzMvLu3jxYuDKxYsXc9Vh+wgZGRlms3n37t1Go5GVmxFCHo+nurp669atNE2PHj36ZreRg6MzuAgOjr5FswXPLuSXtouJ9YNjSCmF4RoYoaP7hTH9I6hYA0P0zj0xaGqOnVcMGmdiGNZ5NHX7qcjenp+81pCHoO1v+tzp7QPrbRG0sn0CRfvvyE9HMVCdfX3t9/P/2DvvwKiq9O/fe6eXJDOZmSST3nuDkIQWEnooCQQiRIq0FRFXAUUXdV1XAXdVxLWsArq6iiBFqUpPIIFUSCGV9EL6TKb3cu/7x/3tvMOk9wTP56+ZO+ee89yZM+fe8z3PeR7zlerun+K1dW9iYi5ZP/UM3EGp+2ucEfl3W1SCIAjeaXvsP6CrjAswDFtbW69du7ampgbftUcikRYvXmyeqMsCnQGqayNmlZNvFFAlCkvHDa4NGuGtXxSh9XXSk0buyRGGYT6fn5CQcPbsWblcjiBIYGAgnobplVde2bNnj2mEtLa2DgwMxINqm84dSBMEAsHNzS0qKio3Nxfvuq6ursuWLZvI6WOf+uAgUqm0oKAA9xbE4fP5ILzoxGHZsmUPHz7E96U+++yzEATJZLJbt25JJJKHDx+GhITEx8ePt40AQF8AgQMwsXCzMzrzjDWtROzJUO0wjNnQMXd7g4eD0cPB4OFgcOYZqaQhBjYbIDExMb/88ktdXR0EQTAMOzo6Llq0qKury9HR0eQiER0d3bfHrLu7e2RkZHp6Ov6Ww+FMmTKl39CqQ4ZCofj6+rq5uTU2Nlp8tGLFiu7lp0+ffuHCBalUis9DeDzeYFPMAoaMlZVVeHg4m802xQ3hcrkzZsywWMVyd3cPDQ2tqakxl9JIJNKyZcu4XO706dPv3buHu4EQCIQFCxb08eBOIBDmz5+fn5+P53gjEom+vr6BgYEQBNFotIiIiNTUVNNDZ1BQUFBQEIVCmTFjRnZ2tkqlMtVgnikZMGYwmczw8HB7e3uTXwYMw35+flVVVfjMDYZhT09PUzreqKgoZ2dnsViM/7s5HE5cXNwwbWAwGFOmTHFwcDA5+8yaNYvP50MQlJKSUlRUZJqRurm5+fv7g4yP3aFQKGOwOYJKpT777LMIghQUFGg0Gh8fn2eeecbLy6vHRXKBBLpXCt/MJ1Y2E/WGJ26rFBIU6AYtioSm+0Mc617DdRMIBAKBQKVSB+sZ4ebmtnv3bh8fn7q6OiaTGRsbO2vWLDqdvm3bNolEkpOTk5OT4+Pjs2bNmgULFph/b/iF0Gi0fmU7Pz+/gwcPXrx4sbGxkcPhzJkzJzY2dgib7EzXONrLAKYAz08rVVVVBQUF5vr+ihUrQHjRiYO9vf0LL7xw5coVhUKBe+FJpdK7d+/a2dktWLAgISHBwjsMAJhoAIEDMLGwZmAeDsYHVZhc/X93dxoZDXDDAt0gZ47KiWPg26IMKjY2t/6pU6e+/vrrly9fbmtrc3R0XL58+fTp02Uy2a5du27duiWVSr28vFJSUvpeCGIymW+99ZaLi0tlZSWDwYiNjU1ISBi97JgIgoSGhu7evfvs2bPV1dX4ncnKymr58uXbt2/vXj48PHz37t2XLl1qbm62t7dPSEiIjo4eJdsAFhCJxMjIyJdeeunSpUttbW2urq5r1qzx8/OzmIE4OTlt3ryZwWCUlpYqFAoCgWBlZTVr1qwNGzYwmcyEhASVSpWTk2MwGMLDw9etW9d3h1y5cqVOp8vIyFAqlX5+fqtXr8ZnpzAML1q0SKPRpKamSiQST0/PlJQUHo+HouiKFSvUanVeXp7RaAwPD1+/fv3YZz8BQBBEJpNnzpy5a9euS5cu1dfXs9nsuLi4uLi4q1ev3rx502AwhIaGbt261dfXFy+PDwUXL15samri8XjLli2bPn36MG2gUCgzZ87cvXt3amqqTCbz9vZes2YNi8WCYTgpKUkgEFy8eFEkEnl6eq5ZsyYyMvLpnqcNDRiGx8AVH4ZhHo+3bdu25cuXa7VaPp/f499Wb4SqmwnX7hMzS+FOiWXUKjpZw8budxbeyHisyiXDuCS6ZMmS7nNRPIxLYWHhnTt3urq6PD098Yyt/dqJIIiPj8+OHTtkMhmVSqXT6QUFBTdu3JBIJLh+t3DhQn9/fxsbm6tXr4rFYk9PTxcXF9N+OnzGFR4e3kdPo1Kp06dPDwwMbG9vZ7FYXC53aDGw8F9tbH670W5iHNFqtSUlJXjkLxwajfbMM8+Mo0kAC3BfKgcHB7lcTqPRoqOjWSwWlUq1tbX19vYGUhRg4gMEDsDEAoEhP2cD1wbVGyBvJ2OIu97fRe9iT3KyI2F6bf/njyhkMnnFihXh4eFyudza2trFxYVMJtNotDVr1syePVuj0XA4HAcHh34flaZOncrn8wUCAZlM5vP5o+e+gcNms5OSksLDw4VCocFggGGYQqEEBARwOJzuhalU6rJly0JDQ6VSqZWVlbu7+wCTCAJGBHt7+02bNs2ePVsul7PZbB8fn+5Lu0QiccqUKU5OTgKBQKfT4T+oq6srvgLp4uKyffv25cuXoyjq4OCAb1/vo0U7O7vNmzcnJiZqtVo6nc7n800P03Z2dikpKXPmzFGr1RwOx8nJCYIgBEFcXV1feOGFxMREFEX5fD6LxRqlELmAfuFyuSkpKdOnTxeJRDQazcvLi81mBwUFmX4db29v069DJpPj4+ODg4MlEgmTyXRzcxuRhKZcLnft2rUxMTEajYbL5drZ2eGKrbW19Y4dO2JjY1Uqla2traen50TeBTCOaLVa3B9qVCGRSDqdzmAwmEb+7o3K1XB6MeVWAamuDdI8udUShjA3O5W1+veb5/7R1V5lMOghCEIQhMfjVVRU7N2718JTg0Qi5efnHzp0KDMzE+8AeXl5H3zwwcBvKHhvSU9PP3z4cHZ2tlqtRhDExcVl/fr1oaGh77//fm5urkql4nA4LBarubkZTynFZDLv3bu3d+/eiIiIfr8QFxcXCIIsAo4OHDKZTKFQNBrNaOd+GvcsQqNKW1tbbm6uefCp6Ohob2/vcTQJ0B0EQbhcLr4pzN/f35RtDQCYFACBAzCx0Ov19tbKtTFGGybBjmW0YWAMKkajESgUSCrt+RQMw7q6usy35nYvoNPpKBSK0WhEUZREIun1egRBepukoShqNBoJBAKCICQSqft9l8lkenl5YRhGIBDwEd8UTKE31ww+n4+vk/fYFpFIHNk7B4PBCA4OHmBhEonk6emJv+7XDDwVKxBBhoPF4zWLxer30ZxAIPTWhRAEYbFY3UOddwfv/yiKMhgMR0dHfF8SgiBGo1Gv1xOJRCKRyGQyfX19cccf0x8HQRArKysrKysCgYBLZgaDQaPRgOnr2APDsJWVVUhIiPlBBweH3mIrkEgkDw+PgdSM/9xEIhEfJA0Gg8FgIJFI+DipUCjodLrRaMRHTiaTiQ8a+Iin1WrJZLLBYKDRaOHh4biMgucJMg2So4derzcajWQyebJEKByzNDF9NIRh0GMB4VQ6rbCGLFHAFntCiQi2NEoT7dV68J2jzfVF5h81Nzd/++23W7ZssQgCajAYrl27dvv2bVxGaW9vP3fuHO7FMyibL126hKsbEAShKNrU1PTrr7+KxeK0tDR8XGptbTWPoi2XyzMzM/38/KZMmTKohoaAKQPXaP98T3HwGjwxcFZWlvnB5ORk8FAxocjLy+u7AIIg06ZNGxtjAIAhAAQOwERBJpOdOHHixx9/1Ol0EEzatnXTpk3PMWj9eMJ/+OGHv/76K/5gvWTJkn379llIDNeuXfv888+FQqGNjQ2KokqlkkKh6PV6Mpm8cuXKbdu2mUcTMBgMeXl5x44dq6ysdHV1ffHFF2fNmmWxTqVUKq9cuXL8+HGhUBgeHv7aa69ZWVn985//zM7OtrKySkpKWr9+/UA292o0mnPnzp04caKrqysoKOjtt982qQwTExRFjx49evr0aYPBEBMT8/zzz09wgycgZWVln3/+eVFRka2t7caNG9euXTs2rhByufzSpUsnTpwQCAQYhrFYLI1Go9VqSSSSg4ODQCBQq9VMJnPdunURERE//PADvhsFgiAEQTw9PT09Pe/fvy+TyXA1BJc5jEYji8V68803FyxYMAaXABhVsrKy3n333cbGRlzVpdPpCoUClzIDAwMbGhrEYjEMwzAMs1ismJgYtVp99+5dPD5LS0tLeXk5DMN4nFoymRwZGenu7p6WliYQCCIiIl5++WUfH5/RUB/EYvGxY8cuX76s0WhsbGwOHDgwY8aMEW/l6QPFoJsF1NPpNIEE0Rst5Sc3O8OfligDXAxSkbqxoab76RKJpK2tzULg0Gg0bW1t5k4iarW6sbFxUAKHXq9vaWnB1Q0cDMNEIlFlZWUf6XjUanVTUxOKopNF4RpZ8B1PQxAIcPGRQqGMjZiC26lQKO7fvy8QCEzHvby85syZMxpRaUgkEoIgZDJ5zFwOTV/pmDVHIBAwDMNbNJeSYRgmEAgmS8hk8qCE5n/+8599FyCTyadOnRq8yQDAGAEEDsBEIScn54MPPtBoNPjbgwcPREVFTp06tY9HlgsXLnz99dcmR8f29nY6nf7qq6+aCuTm5r788sumCJoWVFZWUiiUP/3pTyYJo6ys7MCBA/n5+SiK1tbWVlVVnTp1ytfX13RjQFH05s2bBw4caGtrwzCstra2ubkZQZCcnBx8QtjU1GQ0Gnfu3Nnvk9bFixc/+eQTPMVjfX19bW3t77//PpFDG3z//ff79+/HXWfr6uoUCsW7777bh+MMwIL29va3334b7yp1dXWNjY1kMjk5OXm02zUajdeuXfvggw9wdQOCIPMAtDU1NaZ/x8GDB8lkslKpNHeQrq+vv337dvdsLxAENTU17du37+TJk6agD4DJSG1t7bp169rb23scJ2tqaizWq/GkxXiXKC0t7e4mUFtbi6dWwTCsrq6uq6vr888/H42gdKdPn/7qq69Mk+oNGzYUFxdP5FF0ItAlQ/59mZFXSTYYIehJxw0Cgi2cqlk/T8WxwhAEUpNJbm5uTU1NFjXQaDRXV9fuB+3t7alUqukmjiDIYPcdEIlEPp9vXgkEQdbW1gEBAWlpab2dRaPRnJ2d/7D+87hT1dAS6EIQNJb7DWEYFgqFN27cMB9qVq5c6eLiMhp/W/wCxzLOMd7iWA5BuJBBJpNxn2Lzj0gkkskSKpU6KPnPIloThmEqlaq1tbWpqYnNZickJIDo0YAJDhA4ABMCuVxeWlpq/kyj0+n+85//BAcH9zGMfv/99+brRTKZzDzrGARBly5dUigUva1OGAyGCxcubNq0CRc4jEZjfX39gwcP8PIYhjU3N2dlZXl6epoUEKlU+vDhQ5N/LIqi2dnZ5nV2dXUVFhYKhUKL1S0LdDpdXl6e6cERRdHq6ur79+8PP8fB6HHq1CnTvFev15eXl1dUVMTExIyvVZOIvLy8xsZGk1IgFouvXr06BgKHSCQqLCzs7Ozs8VPzf4dKpeq+S7/HXLYmhELhpUuX9u7dOyKmAsaFK1euCIXCPlIRWxwxD0DQY98wGo2m4yiKpqWlCYVCLpc7slNQoVBYXV1tcQs4f/78hg0bRrCVpwYMg/RG6G4p5bvr9C4Z8qS0gSEw5MIzblygivLVkf/ns8hms3fs2FFeXm5aJIBhmEgk7tu3r/v2NBiGU1JSHjx4kJmZiTtTbNiwITw8fFBGwjD83HPPFRQUFBcXG41G3GNo48aNCxYsqKqqunPnDj6LMw+EQSQSg4KCnnvuuT+swIH/3UQi0WBPZDAYuEvFmG2HodPp9+/ff/jwobkNMTExOp1uCPb3C4VCoVAoKpVqtGOmmGAymQiCyGSysWmOQCDQ6XS9Xq/RaDAMM79MDMM0Go3pW5XJZH3cx7vzxhtvdD+IYVhZWdnBgwfLy8vffPPNYRoPAIwqQOAATAh0Ol1XV5fFQZlM1vd9t99AXGq1uu8azAugKKrVamEYtpjymZc3Go0WjrKmGBzmVvXhTGsqg8cy6KOtiYZ5SDAIggwGQ7+XCTBHo9GYP2Hgzx9j0K7RaBxyUL1+wbd9jVLlgLFhDEYepVKJYdjITkHVanV3y00ZlwEmMAzSG6CWLsK5e7S7ZWSN7omFXBjGrOnYjADt6tlqZy5q/hMRicR58+adP3/+9u3bcrkchmEymRwdHR0REdFjLtjg4OAjR45cu3atra0tLCxsaBnHAwICjh8/furUqQcPHnA4nLVr1+KLyYcPH87IyGhrawsPD/f19U1PT8/MzCQQCNOmTYuPjwe+hJMCiUTyyy+/mB+Ji4tzcXH5Y+4tmnTAMBwcHLxmzZqvvvrq008/feedd8bbIgCgV4DAAZgQsNns2bNn//TTT6YHVjKZvGrVqh6fokzMnz+/uLjYNHljMpn29vbmBWbPnv3bb7/19shLIpHmzp1ritlBIpHc3d29vLxMTvs8Hi8iIsLc6w/3lbW1tcV1cRiG8b3llZWV+ClMJtPf379fZ2wGgxEYGMjhcIRCIX7E2dk5LCys77PGl/j4+IaGBlxUwmOvDjB4IQAnKCjI2dm5o6MDXxK3traeNWvWGLTLYrGCgoJsbGykvcXp/R8MBoNCochkMov1LgRBeguqZ2trO2fOnBGzFTAezJw5k8Ph4Ek3BwKCIHjEDaiXvoEgCL5FBYIgGIZDQkKcnJxGfA7D5/ODgoKuXLliumuwWKylS5eObCuTGhRFhV2idoG2Qex4Nd+qro3wRDBRDEMQoytXkzQbmxWkUUg7Sko6URSlUqm43zuXy2WxWAEBAf7+/gqFoqurS6/XW1tbG43GxsZGhUKh1WrxQMX4/hRHR0d7e/t169YN02w7O7tXXnnF4qCDg8OaNWtMb1NSUtavX89isSQSyaCWpgHjBb5h7fbt26YjFApl7ty5fbu7AiYagYGBdnZ29fX1420IANAXQOAATAgQBPHz80tOTk5PT+/q6rK1tY2Ojo6Nje0tKQnOrl276uvr7969K5FIWCxWfHz8qlWrzAssX768rKwsIyNDpVLR6XQMw/DAigaDAW9xy5Yt5nkTAwICdu7ceebMGZFIZGVllZiYGBwcbP5cTiaT4+Limpub09LS1Go1j8d74YUX6HT6559/3t7eTiKRIiMjBxgPPCEhobOz8+7du0qlksPhbN26Fc/KOWHZuXNnWxxMRdMAACAASURBVFvbo0ePDAaDp6fns88+CwSOQREYGLh161Y6nd7e3s5gMKZNm5aSkjIG7VKp1Hnz5jU3N9+5c0csFiMIwuFw1Gq1UCi0srJydnbu7OwUi8UsFmv27Nlubm6ZmZlVVVVqtZpAINBoNHyS09raqtPpCAQCHmRUKpVqtVo+n7948WIgcEx2Zs2atWvXrl9++UUkEun1eisrKyqVKpfLVSoVk8l0cnISCoVtbW14Ahcmk+no6Iii6OPHjwkEgpOTk0KhEAqFeI4ejUbDYDBcXFxsbGzq6+s1Go2dnd327dt7zFE9TIhEYlxcXG1tbWZmpkKhcHBwSEhI8PLyGvGGJikoija3Cr85kXm7iAzb8gnUJ26mGIbplc2QPMeZIwtzjn7cID5y5MitW7d0Op2DgwOJRKLRaPPmzVu7dq2zs7NAIPjtt9+uXbsmlUqDgoKCg4NTU1Orq6sFAgGev8bR0XHGjBnPPfdcYGDgH3arCKBvDAbDqVOnzL2uAgICQkNDQTSHCYtpY5r5QWdn5y1btoyTRQDAQAECB2Ci4Onp+eabb86ePbumpsbLy2vevHn9Zr4kEolffvnlyZMnm5qa3NzclixZYnEKmUx+6623EhIS8DyyRqNRLpfT6XS1Wk0ikQICAmxsbMzHbmtr62eeeSYqKqq1tdXOzs7Ly6u7VOHs7PznP/958eLFMpnMw8PDycmJQCD4+vpWVFTQaDQ/P7+BJOyEIMjR0fHVV19dtmyZRCLx9PR0d3cf0Nc0fnC53MOHDz98+FCr1Xp5eTk5OYEH2UEBw3BycvLUqVMfP37M5/M9PDz6dlAaQdzd3Xfv3r1kyZL6+noSieTl5aVQKKqrq21tbSMjI8vLyxsbG11dXSMiIlgs1vLly4uKikQiEZlMZrPZXl5ednZ2VVVVSqWSRCLhiWObm5vlcnlISEhkZCTwLp7sIAiyZ8+emTNn1tbWajQae3t7Npvd2tra1dXl4OAQFhZWW1v78OFDBEH4fD6Px/Px8dFqtdXV1UQi0c/PTyqV1tfX63Q6o9EokUh4PB4+tNbW1kqlUg8PD0dHx76l6iETHBz81ltv5eTkdHZ2hoaGTp06dTRamaS0i4w/XRVfK/GnO0TByBPRB1GjTtmZI6o6Lqo705FLJemeEwqFp0+fxl0hJBIJXqy0tFStVu/duzctLe3w4cMdHR0QBBUUFOBCp6k2tVotlUorKirEYvFbb7018e9lgHGho6PjwoULprcEAiEmJsbNzW0cTQL0BoqijY2NdXV1Wq3Wzs7Ox8fHxsYGwzCBQECj0ebPnw8e/wATHCBwACYQXC43KSlpsGf17RBLIBAGFeeMQqH4+vr2nRWCyWROmTLF/Ii9vb3F7piBwGAwJtcTOY1Gs4itDRgsnp6efn5+1tbWIpFozEK7QRBkbW0dGRlpStlobW29ePFiuVwOQZCDg4N5SVdX1+4pEqKiosbGTsC4AMNwYGBgYGCg6UhISIjpNYfD6d4BTCMem83ucU472ACTQ4PH4yUkJIxBQ5MIFINKG0jppcSbpV4Me0vBXStvFNedFdedUQnuQxDU2Sm7ePEihULpvtFDpVLdu3dv3bp1JSUluLqB09uWkOzs7KamJiBwAHrk8uXLLS0tprfOzs7Tpk0b4IIQYIxpaGg4duxYeXm5RqNxdHRMTExcsGABnU6/cOGCSqWaNWvWtGnTgMYBmMgAgQPwVIFhGD5pHNSqssFg6L7AiOc+xHebD9OYgYDvY4dhGEVRi1xfBoMBT3UO9XRdRqOxbyNNBfB0GKYrxVv8Iyy/49H4+7hS05dv/jXiHaCPFHr9FujREgszUBQ1z+5m+rHw4wiC4KEZR+pJwtSr+zXyKXh2wf84o3EhOp0OQZBR8kroF41Gg6IonU4f+6aH0OfN6fefOPHp8WYxoZAo4FuF1IwSck0rESM+MXtEjTp5a2pX1XHZ4ytG3f+PyNP3CDPw0eApGDQAo4RCoTh+/Lj5kWnTpoWEhEzq0eAp5sKFC4WFhdHR0R4eHsXFxbdu3fLy8goODhaLxbdv3y4rK2Oz2YNNAg0AjCUT+j4NAAwco9FYW1v766+/1tbW2tvbr1y5MiwszDy+Ro/U1dWdOHGitraWx+MtX758zpw5MAxrtdp79+5du3ZNJBL5+/tv3LjRYom7X9RqdXp6+u3bt6VSqb+//4YNG/qI8a5QKE6dOpWTk4NhGJFINBgMPj4+K1as8Pf3r6+vP3fuXHl5Oe4STKVSY2Njly9fzmAwDAZDXl7e77//3t7e7u7uvnHjxu7rZs3NzRcvXiwsLKTRaEFBQdXV1SKRyNvbe/78+e3t7ampqXq9Pjo6esWKFWw2+6l8Nm1ubr58+XJBQQGDwViyZElsbKzFdl+1Wp2ZmWnaW56SkmJvb4+iaGpq6u+//65SqcLDwxMSEiw8GlAUraioOHXqVGtrq5ubW0JCQmhoaN+zvtbW1kuXLuXn55PJ5KVLl27cuFGn092+fRsPkRgeHh4ZGZmfn48X4HA4bW1tGIZRqVS1Wm1nZ7ds2bKoqKh++3Mf6PX63Nzc33//vbOz09PTc+fOnd3dNBoaGi5evFhcXMxkMhMTE4eWBGEiIBQKL1y4kJeXhyBIXFzcqlWrhvPVmVNfX3/27NmSkhIYhq2trV9//XVXV9cx++/U1dV9+OGHeEYSOp2+c+dOC1eyUSU7O/vs2bMSiSQgIGDFihV9u7lZIBKJfvrpp4cPH9Lp9Pnz58fHx0+ujfc6ne7WrVs3btyQyWSBgYEbNmwY7E1hDEAxqKSe9HsupaiOLFNZzht1iqauqh/Edb+oxeUQ9v+jCNvb269evbqzs7O8vNzCNYNOp8fGxvL5/NDQUAcHB1MY2t6iDs+YMQPsOAD0yPXr12tqakxvORxOZGQkn88fR5MAfZCTk8NisbZt28bj8dzc3H7++ee2traQkBD8GenEiROXL1/es2fPeJsJAPQKEDgATwltbW2HDh26deuWQqGgUqlFRUUffvhhUFBQH3OPrq6uv/3tb3iAOgqFUlZWRiAQZs+enZGRcejQobKyMp1Od+fOnUePHh09enTgq3b49Pjw4cOVlZV6vd7Gxqauru6zzz7r0RIMw7744ouffvpJIBBAEIT7WTCZzMePH69bt+706dNXrlzBc6rj6/z5+fkKhWLr1q3379//5JNP8vLytFotnU5/+PDhDz/8wGAwTDWLRKJvv/321KlTeFzJGzduKBQKnU7HZDIvX76s1Wrb29tRFE1PT1cqlVu2bDE/9+lAIBD8+OOPP/zwg0QiIRAImZmZhw4diomJMRVAUfTevXv/+Mc/8F/q9u3bjx8//uCDD/Lz89988822tjaj0ZiRkSEUCl988UXzSO9dXV2vv/56aWmpRqOh0+m1tbV79+41d+m3QCqVfvfddydOnBCJRDAMZ2Zm0mg0Mpn89ttvt7S0GI3G9PR0DocjFovxAmQyGU9PgAtbFAqlpKTkzTffnDlz5pDn0rm5uYcOHcrPz9dqtQwGo7y8/PTp0+YFOjo6jh49+ssvv0ilUiKRmJmZ+cUXX8yYMWNozY0jGo3m2LFjP//8c2dnJwRB2dnZGo1m8+bNw69ZKpVeuHDhyJEj+NYeAoHQ1NR05syZsZmrCwSCvXv3ZmZmmhyOmpubP/vss0EJDUOmtLR0z549jx8/1uv16enpzc3Nr732WneNrEcMBsOHH3544cIFsVhMIBAKCgqUSuX69etH2+YR5OrVq//6178qKysNBkNGRkZ9ff2hQ4doNNp42/X/kSrh6/nU20WUxwKC4UnxAUP12q5cT+Z9GjlDpK5BYNTJ2WXGjBmlpaUcDichISEhIUEsFms0mqtXr+p0Ojs7OzKZzGAw4uPjn332WTKZPH/+fK1We/HiRZFINGXKlKlTp/72228VFRUikchgMFAoFHt7+7i4uC1btgCBA9Adg8Hw7bffmju0BgQEREdHT3BnqD8yer2ex+PhGXzxOFxCoVCn07m5ua1atercuXPFxcXjbSMA0BdgcAE8DeDxkK5cuYKnjFWr1fn5+Xl5ed7e3n3MPbKysnC9AIIgrVZbVlZ248aNKVOm5OTkPHz4EF/Lkslk165dq66uDggIGKAxMpksJyenrKwMn4dIJJJz58795S9/6TFJilAovHTpEj4Tg/4Xs1oul6enp6MoWlhYaJ7a02g01tfXp6amJiYm3r9/Pzc3F79epVJ57969vLy8uXPnmgpXVFRkZmZ2dXXh3w+e1xaCIIVCgV+yyYBz586tXr366RM4mpqabty4gV84iqK4e4L5jF0qlWZnZ5t+KalUevbs2b179+Jha/EyIpEoPT19wYIF5gJHRkZGfn4+fpZSqUxPT4+Pjw8ODu5NfaiqqsrKyjKlBG5pafnyyy89PT0bGhpMrZh+IAiC1Go1/gJPtKnRaHDnjqlTpw5tToX7++Tl5eFZfhUKRVpaWl5ennkImNLS0szMTDy+oF6vb2xsPHny5GQUOPC0GqbV5tbW1pMnT27cuHHIGytMVFdXnz9/Hlc3IAgyGo25ubk6nW5sBA6VSpWVlWVaOccwrKCgoLcc2CPO2bNna2tr8dcymSw7O7uoqGiAAkddXd2tW7fwHm4wGGpqam7cuLFy5crJMuYYDIZr165VVFTgNwWpVHr37t3S0lJTRJvxBUWhymbi2bu0h3UklQZ+IhEsBFnT0UURurggdxuag9GwUKPRYBhGIpHodLpGoyESiUwmk0aj2dravvvuu6+++iruSIjvJGIymQwGA4ZhW1vb5OTkxYsXG41GGo1Go9EWLVqk0WjwLwSGYSKRyGKxeDyeXq/HBxkAwERGRkZ5ebnpLZ1Oj4iI8PPzG0eTAH3j6enZ3t5uMBjIZLKtra2dnV1HRwe+fGhlZWVlZYU/WwIAExYgcACeBoxGo0gkwmf7piMCgQCfH/ZGZ2enTqczvdVqtZ2dnWq1WiKRmHvq6nS6tra2gQscSqVSLBabe/BqtdqOjo4eBY6uri6lUtn9uEQiaWxsNE+ohoNhmFwuFwqFEonE4nqbm5vNS0qlUtNMrG/a2tqeykdSlUplcQ9uaWkx/13UarVIJLI4IhAITOoGjkQiwZ1oTDQ3N5ufpVQq8T7T23pU99+itrZ2ILmETRgMBpFIpNFohiZwaDQaiURi/isbDIbm5mZzgaO7kY2NjUNoa9wRi8XmEh4EQUKhUK1WM5nMYdasVCpxTysTKIqKxWJra+th1jwQ8Bg6Fq2PWZzax48fm7+Vy+WmXBv9IhQKNRqN6S2KojKZTC6XTxaBo/tNQavVWvSE8UKpgVOLKL/epXVKEQx7QtqAYczD3rhlsXKKl56AUGG4LxkOhmE2m81ms3v7FNc1TEd4PJ5FGRKJRCQSn8pbCWA4YBj2/fffm48A7u7uc+fOBe4bE5m5c+d+++23Dx48mDlzJpPJ5PF4xcXFMpmMy+Xq9XqZTGZjYzPeNgIAfQGi+wCeBohEoouLi/nDGZFI9Pf373sO6e/vbx6oj8lk+vr6slgsFxcX8x37dDq9j90H3eFwOC4uLuY3bysrq94WK9zd3TkcTvfjTk5OUVFR3T8iEAh2dnZ4elrzaRWRSLRIyOLo6NhbYheLkHJBQUGTaz/8AGGz2R4eHqa3MAxbRMpgsVju7u7mR7hcroeHh0V4cGdnZ4tvctq0aeZn2dvb950Is/tvMXv27LCwMPNW+t57QqFQ3NzcrKys+ijTBwwGw9nZ2XyGTyKRpk2bZl7GycnJPKwADMMWBSYLbm5u5iFvEATx8/MbvroBQRCXy7X4I5NIpD7C64wsCIJYDGgkEmnMQvRZ/Cns7e17VGx7xNvb27zrEolER0fH7jPkCYuVlZWrq6v5IMlgMPz9/cfRJAyDjCjU2IH86zzzyG/MDgnBXN3AMAxDNaGOtX9f3xHhrSUSoB5HF1wya2pq+vnnn48fP15dXW0wGEySmUajSU9PP3r0aGpqqkKhGA0pTSqVbt261c3Nbf78+Tdv3jQtSBgMhvz8/FWrVi1cuPD48ePmUj5g0nH//v3CwkLTkgCRSAwKCoqMjHwqw349NSxcuDAgIOCHH34oKyvTarVsNlskErW0tKjV6osXL2o0GvOHKwBgAgIEVMDTAAzDnp6eu3btOnbsmEqlIpFIiYmJ0dHRJBKpj7Nmzpy5bt26n3/+WaVSkcnkmTNnrl+/nkgkLlu2rLKyMj09Xa/X02i01157bVDP4lQqNSEhoaqqKjs722g00un0v/71r72tVVKp1Hfeeeftt9/G9y+YYnCkpKRs2bLF1tZWqVSaNi8QCAQ/P78XXniBSqXGx8dXVFRcu3ZNq9WSyeTNmzcHBQWZ1xwSEpKcnNzV1dXR0YEgiLW1tVwuNxgMVlZW/v7+SqWysrISwzA7O7uXX37Z1tZ24Bc4WfD19X3uueeEQqFAIEAQJDg4eNOmTeYyBJ1OX7x4cXl5eUZGhtFoZDKZb7/9No1G+/Of/1xQUFBRUYGiqJ2d3Zo1aywUrqioqD/96U/nzp3De8iaNWtmzZrVhyX+/v7JyckCgaC1tRWGYVdX148//lgqlT548KCkpARFUS6X6+Xl1dTU1NbWBsMwhULB17vwGBwkEik+Pn44S14wDOMd5saNGzqdjkwmv/zyy35+fuYuGxEREatXr5ZIJEKhEBcFdu3aNbTmxhcXF5eNGzeKxeLHjx/DMMzn8//617+OSM1BQUFbtmxpaGgQCoUoilpbW2/ZsmWkwpf2i52d3T/+8Y+DBw/iA4KNjQ3+I45N61u3br17925hYaHRaGSxWElJSX33eXPs7OzeeOONgwcPymQy/J+4ffv24e8YGku2bdv2+PHjgoICg8HAZDJffvllT0/P8TIGwyCZCs6rJB9PpXdKLL9G1KDSSGta8t4qarlafjXq448/7k2LQVE0Jydnz5499fX1EATx+fz9+/cvWbKETCZrNJo9e/b88ssvEASRyeSVK1e++eabzs7OI3gVUqk0JCQE345XXFz8/PPP/+Uvf9mxYwcMw0eOHDl8+DA+OpWWlt66devIkSMTKuIJYIDo9fqff/7Z3NuLz+cvW7ZszIZNwNCoq6vT6XRVVVW7du1iMBgYhqlUqgMHDhCJRDzu28qVK8fbRgCgL4DAAXhKsLa23rZt28yZM6urq/l8fnh4eL/L3TAM79u3b+HChRUVFXw+f8aMGbgM4ePjc/DgwYKCgq6uruDg4IFvTjERFBT00UcflZWV4RkH+k6mNW/evDNnzmRnZ0MQRCQSdTqdj49PcHAwhUL585//PGfOnPLycjy1J4PBiIqKwgOPOzk5vfvuu4mJia2trb6+vmFhYRbVEgiEDRs2RERElJaWMhiMWbNmPXjwoKOjw9vbOyIiQiAQ5Ofn63S6iIgIZ2fnyTXZGCBkMjkpKSkkJKSkpITBYERHR3dPFhMQEPDBBx8UFRWJRKKwsDAvLy8ikchms48fP3737l2FQhEcHOzn52fx/ZBIpHfeeWfZsmWNjY0eHh4hISF95+xEEGTt2rXh4eHFxcU0Gm3BggXOzs4MBuObb77JyclRKBQhISHe3t41NTV4AV9fXzyCl42NjVgsdnBwCAsLY7FYfTTRL66uru+9996KFSva29v9/PzMg63iEInELVu2REVFVVRU2NjYxMbGTt4ZxcqVK0NCQgoKCohE4pw5c3p0khoaK1ascHBwOHv2rFwuX716dWxsbN8q6ghCpVLXrl1rb29/5MgRDMNSUlISExPH7DeiUqn//e9/MzIyurq6/Pz8QkJCBiW3rVq1KiQkJD8/n8FgTJ8+fRK5b+D4+vr++9//zs7Olkgk4eHhgYGB42WJRgc9FhDPZVLTi6nok04VCIyRYWlz9YmWBwcM6nYIgoqLi3/66af9+/f3uFouk8mOHz+OqxsQBLW1tZ06dSosLMzd3f3OnTu4ugFBkE6nS01NjY6O3rhx4wiuuh8+fNgUbAiCIKVSWVVVJRQKmUzm77//btJeDQZDUVHR9evXwYRqMlJUVJSTk2PywSEQCIGBgbGxseNrFaBfPvroo+bmZk9PT4sbHJ4+bMGCBRYuwwDARAMIHICnByqVOmXKlEHlTcT98Lu74tva2i5YsGA4xnC53GXLlkEQhOd07Luwi4uLi4tL9+MIgoSHh4eHh/d4lpWV1Zw5c/qoFobhwMBA07O4+RXx+fzly5f3bdVTAO7z0vcqN5fLtfitYRi2srJaunRpH2dRKJQZM2YMPAYnDMP+/v74UqrpiYHNZi9ZssRUxlQAgqDRWJm3traOi4vDXyMI0r1bEgiE0NDQ0NDQEW967PHy8vLy8hqNmqOjo6Ojo0ej5n4hk8mLFi1atGjRuLROoVAWLlw45NN9fHx8fHxG0J4xhs1m9z0mjDYYBgmlSF4V+Ze7tDaRpSRNp6A+jgaG5l7p6fcN6v+LWq3RaNra2lAU7VHC1uv1FvGGcBd0CILMM3pCECSVSoVCIYZhIyhw3Lp1y+LIw4cPKysrnZyczIUPCILkcnl5eTkQOCYdGo3m0qVLbW1tpiM2NjZr1qwZkQ2DgFGFxWLZ2Ni8/vrrFisr+E5Ji23OAMAEBAgcAAAAAAAAABMXlRaqfExKLyFnlFBV2iemFgiMOXKM0f66BVO07Q3IOTpJ+r/UOjQaDU/02GOdJBLJ09Pz/v37piOurq64M5qvry+RSDQFxWCz2XZ2diMb8GX+/PlVVVXmR3x9fd3c3GxtbS0c4qysrMbRZQYwZEpKSrKzs01h1GEYDg4OXrx48fhaBRgI27Zt02q1vQVaamhoEIlEwIkDMJEBQUYBAAAAAAAAJiIoBrV2EX7LpX1zlXGzwFLdoFHQSD/dcwtUKbFqDwdjSHDg6tWr8cC3VCp1zpw5CQkJva21MpnMpKSk8PBwIpFIIBD8/f2TkpLw3UPR0dGrV6/Gt3myWKwlS5ZMnz59ZK/rxRdfNN+86eDgMHfuXBcXFwaDkZCQYAoZTqVS582bZ3I9A0wWlErl9evXTbmlIQgikUhbtmzpLVMPYEIRHBwcERHR26d37tw5cuTIWNoDAAwW4MEBeMpBUbSiokIsFjs6Orq7uw92DQrDsKqqqs7OTnt7e29vb9Pper2+vr6+srISRVFPT8+goKAxS2dgQqvV1tfXi0QiZ2dnZ2fnsTcAMMHR6/XV1dVSqdTJycnJyWmAkVbUanVlZaVSqfTy8jLlVZFIJHV1dXjEU6VSyWaz8dAkKIpKJJLq6moKheLh4QFSx/1xUCgU9fX1SqXS09OTy+Xi44/BYGhqauro6ODxeK6uriMeSlAsFldVVZFIJC8vL1Nnq6+vx8N/xsXF9ZY6apKi0UElDaRbBdSiOpJU+cQID0OYHRtdOEU7K0jrwjMSCRAEQUwmc/v27cHBwc3NzQ4ODsHBwb6+vr1VTiKRZsyY8d5775WVlaEo6uvrO3XqVNx7wsbG5o033pg9e7ZQKOTxeFOnTh3xoKp8Pv/AgQPV1dWVlZU8Hi8kJCQyMhL/aN26dTwe7/HjxzKZzNvbe9q0acOMQAQYe4qLi+/du2eesTsoKAjftwuY+FRXV6elpVlsFjNRVFTU3Nz8r3/9C4IgNpsdExMzjkGXAYAeAQIH4GlGr9d/+umnt2/fVqvVPB4vKSnpmWeeGXhQQIPB8M0331y5ckUmk+GrWFu2bKFQKHK5/OzZs5cuXWptbcUwjMPhxMTEvP7662MZGFwkEp06deratWsymYzNZm/YsGH16tVj1jpg4qPT6T777LO0tDSNRmNvb5+SkrJkyZK+EydDENTW1nbs2LGsrCytVmtvb//888/Pnz+/pqbm6NGjDx8+xDfz63Q6Go02Z86cvXv3Pnr06PDhw42NjUQicdq0aZs3b+5jQgV4amhqavrpp58yMjJ0Oh2fz3/ppZemT5+OouipU6fOnj2LD5iJiYmrVq0aQc2rpKTko48+amlpIRAIU6dO3bJli7+///Xr13/88cdHjx6hKHr27Nk9e/YMPL3LRAbDILEcuZ5PuVNCaRESDMYnvDBgGJvqrV8xQxPgoreiPxFMx97ePikpSafT8Xg8rVaL52PqDTqdPmPGjKioKAzDiESiua+Hq6uri4uLXq8nEomjpJ7Pnz8/NjZWIBAwGAzzrOc2NjbJyclqtVqr1QJpYzIilUrT0tLKy8vND+7cuZPFYun1+vGyCjBw/vvf/96/fx9f0uj+qV6vR1H02rVrEAS5uLj4+/sDgQMw0QACB+Bp5urVq999911XVxcEQQiCyGQyd3f3mTNnDvD09PT07777rqGhAYIgGIYFAoGHh8fixYszMzO/++67qqoqPExjQ0NDbW2tn59fcnLyqF2KJXfu3PnPf/7z+PFj3Ib6+vpp06a5ubmNmQGACU5qaurRo0elUikEQeXl5Wq12tnZuXs8XQt+/vnnkydP4olIy8vLZTKZk5PTxYsXz5w5Y7GYU1lZ6ePjc/ny5evXrxuNRgiCqqqquFzutm3bgB/H041arb558+b333+PZ38sKysTi8W//vprQ0PDhx9+2N7eDkEQDMPt7e3Ozs7DiUtqDoqif/vb37KyslAUhSCourqaTqc/88wzZ86cSUtLw6NFNDc3i8Xi1NTUEWlxHEExqKyRdOoOraqZKFdbigtMKro2TjU7SGfHQgm9KA9kMnmAqgQMw70lxIFheLRVeyKRiOcF6w6NRpu8iZz+4JSUlNy8edP8lhEdHT1e0ZEBQ6CwsJDP5+/evZtKpXb/9OTJk7m5uZ9++ikEQWQy2c7ObswNBAD6AQgcgKeZjIwMUwJ2FEUbGxtLS0sHLnDk5eV1dv5fOHoMw9ra2vLz8xcuXFhZWVlXV2eehEImk6Wnp4+ZwKHVah89etTc3GyyoaWl5f79+0DgAJi4ffs2rm5AEISiaHl5eUNDQ98Ch0qlKioqEov/cDm61gAAIABJREFUL0QhhmH19fVZWVkPHjzo7qoql8uvX79+584dXN2AIEipVJaUlHR1dQGB4+lGIpGUlpaaD60FBQWtra25ubm4ugFBEIZhdXV1NTU1cXFxI5JJt7m5ubCwEFc3IAhSKpWPHj26fft2RUWFKRYmBEHV1dXt7e2mrVWTEb0B+vUe7XIuTayAUdQyfEaIu25rvNLD3kgdO39BAGAQdHV13bp1q7Ky0nQEhuFXX32172TqgAmFjY2Nk5NTWFhYjzoph8Mhk8kBAQFjbxgAMECAwAF4miGTyeY+twQCobelqoGcjiAIiUTC17u6D/pjuT8FvxCLNJ/97j4A/KGw6A8EAqHfGBwkEskifSwMwxQKpbcJKpVKtaiTQCCAWDBPPfhIaH7EaDTS6fTua314jxqRRmk0mkndwCEQCN17IIZheGjMSUp1C/GLi4zaNqKxm7TBpKFrYtTxkRorGjbAFI1Go/Hhw4dnz56Vy+ULFiwoKiq6ePGiQqGIior6/vvv+x4Q5HL5t99+W1lZGRgYmJSU1GMicwDAAhRFS0tLz58/by47LliwYMSD1AJGle+//x6G4d5G7507d77wwgtjbBIAMCjAkyhgEoCrDENIu71s2TLTogEMw25ubqYwZgNh/vz5HA7H1Lq9vX1MTAye6szPz8/cHhqNlpCQ0KPZowGRSAwODvb29jbZ5uTkNHv27BGpfKKlN59o9gyfIffnQbFy5UpT50cQJCwszMfHp+9TSCTSzJkzTe6mCIJ4enouWLAgJiamu8ZBoVDWrFmTkJBgmibR6fSIiIhBRXkc+x/36etOYw+Hw5kyZYqtrS3+FkGQefPm2draxsbG2tvbm7p3YGAgHol24DX38evweLy5c+eaHritra1DQkISExPN1xhhGPbx8WEwGEO8sJ4sGZsOg2KQUgOfTqe9+Z11VQvpSXUDQxAsxF3/9w2y1bPV1vRBqBvZ2dkpKSlHjx49efLk1q1bP//888bGxq6urqtXr0ZFRVkIRuao1eoVK1Z88MEHv/766/79+/fu3WuR0hUA6A6GYe3t7WfPnm1tbTUdpFAor7zySo87HQATFgqFQiaTjUajoSe6a9wAwEQDeHAAxhMajWYeWqw3CAQCDMNDWJdbsmTJV199dejQIYlE4uvr++qrrw4q/tycOXM+++yzDz/8sLW11cXFZffu3fgm0qVLl2IY9sUXXzQ2NuILhq+99lpiYqLF6biThbW1tYWrxYiQlJQEQdCxY8eam5u9vb33798/IvtTcM0ehuGB/C5jAI1GG/gEA3eu6ddyBEGoVOo43p7x+ZiVldVodAwTc+bMOXr06KeffioWi0NCQnbv3m2+OcvUOS3O2rlzJ4lEOn78uFQqnTJlyv79+319fTdv3mwwGH799VeNRoMHGWWz2a+++uqyZcvwtAtpaWkMBiM5OXnz5s0DFDjwn5VOp4/ql9AdBoMxqCk3BEHW1tYj3ltgGCYQCGN/+T2C+7UN6i+/du1aFEV//PFHsVgcFRX17rvvcrlcDodz/PjxgwcPNjY2enh47Ny5c+HChYN1bYNhuEdnEAiCvvnmm7fffjs9PZ1Go61atWrHjh08Hm/37t0ajaaoqAjDMBcXl5MnT47I2GVavez3vjP8Z30jClW3EE+k0YtqSfong4kiCMaxQueHa5dHa7g2veoRPSKXy8+cOSMUCnv8tL29PS8vr7d19d9++62kpMT09sGDB+np6T4+PkAfBPSBXq/Pzc29ePGi6QgMw2vXrvX39weefZMLFEXxXYGdnZ09KqFEIvFPf/rT2BsGAAwQIHAAxhNcHh5ISQKBMMCSFiQlJa1YsUIul1tbW8MwPNhKFi1atGjRIrFYbGNjgyCI6fSlS5cuXrxYpVIZDAaLj0zg3v6jFDOcQCAkJyevXLlSo9HQ6fQeDRga+DackaptmBiNxkHNADEM69dyIpE48I43GiAIgvfn0Z7crlq1KjExUa1WMxgMix5iSuppcQqZTH7ppZe2b9+uVqvxiaLBYOByufv27du1axcEQRQKRaFQ4DKBwWDg8Xj/+te/tFothmF4RMABfrG4GmU0GvtYRh4NhvC1GwyGEZ/X4X1g7C+/N2MG+5dnMpnPP//8xo0bMQyjUCgIguChWGbNmnXp0iWNRkOlUnHdZLB/NBKJZDQaTYFdzGGxWF9++SWeFsTU2UJDQ0+ePCkQCCgUipWV1QiOXbg0029tw/8jy1XwlTxqQY2l4wadgvm7GBKmq6f56EmDf1gzGAymGFLdQVG0sLCwN4HDfAUegiClUimTyTAMAwIHoDcwDGtqajpy5Ih54h5XV9e1a9dOkPUSwMCprKw8cOCAQCCwtrbucWc3hUIBAgdgIgMEDsB4otPpVCpVv8WoVCqFQhlIyd4gkUi9JfQeCBQKpcdke3hcg97y8OFzSLVaParzWARB+k4EOChgGMaXLofzbY8gOp1u4N8ehmFGo7Ffy8lksl6vH05/GCYkEgnvz2Ozet9jF8U9OPr4rohEYo+fajQaIpGo1Wq7fzSoPoMHUNBoNGOsNGk0msFqCiqVasQ9OIhEIoFA0Gq1EyFpIoIgw/nLd+9dCILodDqdTjfYqmAYplKpWq2233MtrMW3pYzgnxr+H/1+LWq1erB9GK/Z9JbFhGYE6isekx4LEAiCIQiCIcyZh84K0sVP0/JtjfjBwUKhUEJCQq5fv96jeWQyee7cub0JFlOmTKHT6aZrd3BwcHNz69v1ybQ1acxEEPwOO5Ytjtk1TkYhSavVnjx5sqCgwHSESqU+++yzvr6+wH1j0vHzzz93dXXNmjVr2rRpuHBsUQD8poAJDhA4AAAAAAAAAMYIMplskQB1VgjcIMDOZUByNUSjQFH+UHwkGuWPkQhDj11NJpOTk5MrKiry8/N1Op2Li4tAIGhpaTEajdbW1hs2bJg6dWpv586bN+/555+/cuWKSCTicrmJiYnz5s3rO2krLvdTKJRBRfIeDvgUi0qljpkblOkaR3uHI+5HOapNjDh37tz54YcfzI9ERkbGx8eDpFqTkdLSUicnp5deeonH4423LQDAUAACBwAAAAAAAMAY0T09AZ0KxU8zVDZBQikcG6pfFAk5caFhhoFHECQwMPC9997Ly8vTarVeXl5tbW319fUGg4HNZm/durWPNVgqlbpv377o6OiOjg4+nx8ZGeno6NjvRfV4aaPHU9zipFM3ampq/vnPf8pkMtMRR0fH5ORkLy+vSXctAAiCjEYjm80G6gZg8gIEDgAAAAAAAIAxQqvVKpVKi4O2DCg5hmg0QoFuRjIR6/b54IBhmEQioSjq7Ozs7OzcY5nuNphDIpHwoNoDKYyXp9FoGo1mzHZdEYlEMpmsVqt7jNgyGuCpJcZgY90QtneNI1Kp9OOPPy4rKzMdoVAoixYtiouLA8lTJinBwcFtbW1isZjNZo+3LQDAUAB7qAAAAAAAAADGCKwXglz1oR56EgHtrcDAwXdtDL+eicy4XONYtjjO3XRgGAyGo0ePXr161fxgWFjYM8884+DgMF5WAYZJSkqKwWA4depUe3v7ZOmKAIA5wIMDALAERdHU1NRz586JRCJ3d3d7e/u2tjZvb+/ExEQ+nz/e1g0XuVyelpaWn5/PYrEWL17s7+8/2KyZJkQiUVpaWmFhIZfLTUpKcnNz+yM4oz569OjcuXMKhWLatGmLFy/GoxsOCpFI9M033zx69MjLy2vp0qVOTk6jYefoUVFRcfXq1Y6OjpCQkFWrVlEolPr6+t9//10oFIaFhc2bN8/W1hYvqVQqf/nll8rKSmdn50WLFnl7e4+v5YDeEIvF+/bta2xs5PF4ycnJc+fOHVo9GIZJpdKbN28WFxfzeLzFixf7+PiY/PlFItHp06ebmpp8fHwWL1484j3/8ePHZ86cEQgEISEhS5YsMfXDycIfYPgEPFVgGHb69OmffvrJPL6vo6PjmjVrwsLCQBzKyUtra2tgYOD169dLSkrc3NxsbW0t4s4QicQNGzaMl3kAQL8AgQMAsOTixYsfffRRY2Oj0Wgkk8lEIlGv11Op1PT09EOHDvW7FXkio1Aovv322yNHjqjVagKBcP369ffffz8yMnIIDyIikejrr78+fvy4UqkkEokXLlw4efLkpJurD5bCwsIXXniho6MDRdFLly49fPhw3759fcfes0Amkz333HMlJSU6nY5CoWRlZf397393c3MbPZtHlgcPHvz9738vKyszGAw0Gi0nJ2fnzp379u0rKSkxGo1UKnXTpk07duzgcDgoir722mu3bt3SarUkEikrK+v1118PCwsb7ysAWKLT6ZYvX15SUqLX64lEYllZmUwmW7FixRCqksvlX3zxxfHjx/FsO2lpaX//+9/DwsJgGFar1Vu3bi0uLtbr9RQK5cGDB2+88Ya7u/tIXUVTU9Nzzz3X2NhoMBgYDEZ+fv7f/vY3Fos1UvUDAAALbt68eeTIkfb2dtMRGo22cOHCpKQkCoUyjoYBhsnXX39tNBrx/NA1NTUEAsFi+YpCoQCBAzCRAQIHAPAEMpksPz+/pqYGf2vKgKjVagsKCn777bft27ePn3XDRSwWHzlyRCQS4W8LCwtv377t5+c3hGlAYWHhb7/91tXVhb8tLy8/fvz4vn37RtLcicfXX3/d2NiIu0ZrNJr09PRFixbNmjVr4DWcP3/+/v37+BZrjUaTm5t78+bNSZRP/syZM0VFRXiaWI1Gc/36dQRBcnJycC9WtVr9448/Ll26lMPh5OXlnT9/3vRd3b59OyIiIiQkBCzrTTS+/fbb4uJivE/qdLry8vKsrKwhCBwYhgkEgmPHjpmGzaysrLt373p7ezOZzIsXL2ZlZeH9BO8P06dPH0GB47///W9lZSUeHEGj0dy7dy8jIyMxMXGk6p/goCg6qPSl+CaIof0ZB9KWwWAYs3QqgHEhOzv7448/rqysNG1hQBAkPDz8tddes7KyGl/bAMPklVde6bvAkD1/AYCxAdx+AIAn6OjoaGpq6vEjtVrd0tIyxvaMIBiGiUQik7qBH2lpaVGr1UMQOCQSiUAgMD9SXV09AlZObOrq6sxTEsrl8o6OjkHVUF9fb1GD+fLXBEen07W3t+PqBo5Go6mqqjLfoysSicRisdForK2tNb9SnU4nFApVKhWTyRxTowH9UVZWZh6mEcMwiUQyhPByGIa1tbWZ1A38SGtrq1qtZjKZ1dXV5v1ELBZbDCDDZPj/zcmIwWDIy8v75JNP7t+/7+Li8uqrry5dupRKpfahPmAYVl9f/9Zbb2VmZtrZ2W3ZsmXTpk0DmZHq9frz589/+eWXtbW1gYGB+/fvj46OtmgIw7Dc3Nw9e/ZUV1cjCBITE/P111+DXAxPE7g0lpeXt3///qKiIvOPnJyc3nvvvadgJy9g/vz5420CADAswEoaAPAEfD7f09Ozx3UtBoPh4eEx9iaNFDAMc7lc8y02BALB3d2dTqcPoTaLqhAECQkJGQErJzZBQUHmCxdsNnuwu3L8/f3N97KyWCxXV9cRs2+UIZPJbm5u5ltymExmSEiI+VItn8/ncDgEAsHf39/cS5lOp/P5/KF1NsCoEhERYd4nCQQCl8sdQvB8GIadnJzM1VISieTm5ob/6EFBQeb9hMfjjexEKDAw0Py/yWKxesse8jRRWVn54YcfZmRkqNXqqqqqvXv3FhYW9h0UUKVSbdu2LTU1VaPRNDU1ffnllydPnjTXhnrj+vXrn3zySUVFhU6nKyoq2rp1a0NDg0WZ9vb2d955Bxe7URS9d+/e3r17B1I5YFKAYZhGo7l169Y777xz//598484HM77778/ZcqU8bINMIKo+sM86goAMAEBHhwAwBMwmcyoqKi7d+9WVVXp9XoajUahULRaLYPBmDVr1pIlS8bbwGHBYrFefPHFY8eOSaVSEokUFBQ0d+5ca2vrIVQVGhq6YsUKhUKBV+Xj47N27doRN3ii8fzzz5eXl+P7/Llc7qJFiwYbVGLZsmVXr17Nz89XqVR0Oj0uLm7IAR3HhdWrV1dXV+O7VGxsbJYsWbJ58+bW1taCggKdTmdtbb1x40YXFxcIgqZMmZKSknLjxg2FQkGlUmNiYubOnQv2p0xANmzYcOHChezsbLVaTSaTg4KCYmJihlAPLqG+8MILJ06ckMlkZDI5IiJi9uzZuMCxdOnShQsX5ufnq9VqBoMRHx8/tFZ6Y/369ffu3auqqtLpdDY2NvPmzZsxY8YI1j8BwV3wCgoKTEcUCsXdu3f7DqtUXl5u2oMJQVBXV1dxcXG/rlUYhhUWFpr7MIrF4rt371qI/hkZGeYuaUajsaWlRSqVgmSTTwEoinZ0dFy/fv2rr76qr683/4jD4fzlL39Zvnz5eNkGGFlOnz7ddwEikbhx48axMQYAGAJA4AAALMFTY1y7dk0ikTg7O3O53M7OTnd390WLFtnb24+3dcOCwWBs2LDB3d29uLjYxsYmLi7O29t7aKlP2Gz21q1b/fz8ysrK2Gx2fHz8HyEnXHBw8FdffXX16lWlUhkaGhoXF0elUgdVg5WV1b///e+rV69WV1e7ubnNmzdvcjn0hoeH79+/PzU1taurKyAgYMmSJRQK5cCBA6mpqSKRKCAgYPbs2fhkBkGQ999/Pyoqqra2ls/nx8bGjmDABcAIQiaTjx8//sEHH7S0tNja2i5dunT27NlDq4rJZG7fvt3Pz6+iosLW1jYuLs7T0xMfYahU6meffXbp0qWWlhYPD4+4uLiR7flOTk5ff/315cuXRSKRv7//3Llz/wgRRvFwGOZH+s3paFEAhmEMw8z3KA3wxIG0hZcx39QGGHv0er1KpdJqtUajEYZhEolEJpMHFRsbgiCpVFpSUnL+/Pnz58/L5XLzjxwcHHbu3Ll58+aRNBowrty4ccP8LT5EaDQalUpFIpH4fD6VSgUCB2AiAwQOAMASAoEQGxsbGxs73oaMCkwmMz4+Pj4+fvhVsdns5cuX/9EWbXx8fHx8fIZTA5vN3rFjh0gkmqTp5bt/Ax4eHj3GSaXT6WvWrBkruwBDh81mv/POO8OvB4Zha2vrhISEhISEHlvZtGnT8FvpDScnpx07doxe/RMNGIZdXV0jIyPv3buHbwNxdHScOXNm3/H/fH19p06dmpWVhb+1s7OLiIjoNwYHDMPTpk27ceOGKeaOu7v79OnTLYpFR0d7eHjgeaYgCCKTyaGhoX8E7XuigaKoQCBobGxsbW3t6OgQCoVyuVyn0yEIQqVSraysbG1tHRwcbG1taTQam81msVjW1tbde45KpWptba2pqXnw4MHVq1erqqosCnh4eDz//PObNm36IySJ/+Owbds287cYhul0OolEUl1d/ejRo+jo6KioqPGyDQAYCEDgAAAAAAAAAJh8eHh4vPTSS3w+v7m52cbGZv78+REREX1vBGOxWG+99dbJkycbGhqYTObs2bOXLVs2kL1jMTExO3fuvHnzplAotLe3T0xM9PX1tSjj7u7+4osv2traPnz4kEwmx8XFrV+/flhXCBg8QqEwPT393r17jx49qq+vNyU7MweGYSsrKx6Px+Vy7ezsuFwul8u1sbFhMpl4kFqNRiOTydrb2+vr60tKSh4/fty9hvDw8K1btyYmJpoH8QE8BSxYsKD7QQzDOjs7v/7669zc3MDAwLG3CgAYOEDgAAAAAAAAAJh80Gi0mJgYX19fgUBgZWXl4uJiHtm3N6Kjo93c3FpbW+l0uouLC4PBGEhbVlZWycnJUVFRUqmUw+G4ubn1uGgfHx/v5eVVXV2Nu2/Y2dkN+qoAw0Cr1V67du2zzz5ramrqI7wrhmEymUwmk9XW1uJHEASh0+l0Op1MJsMwrNPpFAqFSqXq0dOQRqPFxcX9P/buOy6qK20c+C3T+8DQO0gTpAiIShEVFXssMbZsEpNN2d1ssu+72ZZskt1sdj+bbHyTTfLummISyxpji9HXCoIUKQqIIFKGPvQywDB95t7fH+f3zjsLCugMA+jz/UvGO3POvXPunXuee85znn766YULF0Lq6EcEjuNubm5Lly599913jxw5kpqaOt01AuCeIMABAAAAADArMZlMb2/v+10yxt3d/QFmjrBYrDlz5ky4me3z+MAD6+3tLSgoGLvAzYQoihoZGRkZGZlwS19f323btm3cuDEoKAjGbjxqgoODk5OTx58HB8C0gwAHAAAAAAAAs55GoxmVBNSOhELh6tWrn3jiiXnz5onFYlgV6xGBhgKhr9vV1fWFF16Y7hoBMAEIcAAAAAAAAPAQCgsLi4+P9/Dw4PF4ZrN5eHi4p6entbW1qampp6dnMgvoYBjm7Oy8cePGTZs2hYSEiEQiBgO6Dw85iqLa29tRZtm+vj4Gg+Hu7h4ZGZmRkeHq6go5ZcEMB1coAAAAAAAAHkKvvvrq+vXrrXukFEXRNM3lcpVKZXl5eU1NTX19fXNzc1tbW39/v1qtpmmax+O5uroGBATMmzcvKSkpPj6ezWYzGAwYtfEoMJvNly9f3rdvn0qlQq0Fw7DGxsbi4uLTp0+/9tpr8+fPn+46AjAeCHAAcHeWxFqTCVSPvzFN0xDtBg+ZUa0anQKj2vl9nUTgYWVLM7hruwIAjGI5R8aeLGw2+66pZ/l8vkAgcHZ2XrZs2ZTXb9waTmmJOI47vkTHFEcQxPj7+MDHvKWl5e9//zuHw9mxY0d6evrFixfz8vJ27NjR3t5+5syZd9555/PPP5fJZLbvAgBTBAIcAIxGUZRarR4aGjIajTwez8nJafw0Wmazub+/X6PREAQhEolEIpHlEYdOp+vq6hoZGeFwOBKJZJLJ6gGYyfR6/eDgoFqtZrFYYrGYz+drNJrBwUGTycTlciUSCUrCbzKZBgYG1Go1g8EQiURCoRAe/T1SaJpWq9XDw8M6nY7BYJhMJgaDIRQKJzN1n6ZpnU43NDSk1WpZLJZUKuVyuRDmAGAskiRJkpRKpehPkUg06o6Fz+db/tcaOqEcmSUUx3EGg8HhcBxcoiOLwzDsrkd76kpkMBg8Ho+maes9xXGcw+FYaiIUCu8rLeihQ4dIknzuuefWrFmDYRiLxSJJ0sfHZ82aNc7Ozv/4xz8OHz78yiuv2HdfALAjCHAAMFpnZ+c333zz7bff9vX1RUVF/cd//MeKFSvudW9N03Rpaemf//zn69evCwSCDRs2vPDCC0FBQTiOa7XakydP7t27t6amxs3Nbc+ePc8884xYLHbw7gBgRwaD4dKlS3//+98rKyslEsmuXbu2bdt25syZQ4cO9fX1zZs37+WXX166dCmHwyksLPzrX/9aVlYmFos3b9784x//2N/ff7qrDxynv7//yJEjBw4cUCgUbDZbr9ez2ey1a9e++uqrEy6xoVKpzp49+9lnn9XX1/v4+Dz77LPbt28XCAQQ43AYmqZVKpVWq+VwOEKh0Gw2q1Qqk8kkEAgeINhE07RWqx0ZGUHhTpIk4au0FzSDwJJYVK1Wm0wm6w20Wu1d045yOByCILRa7V0Xgp0KfD7fZDLp9XrHFMdkMplMpl6vn2SeEdtxuVyCINRqtWOKI0mSzWabTCaDwUDT9KjdNBgMlu9do9GMs2bwWPX19WKx+K5De9asWfPVV19VV1fbUnMAphoEOAD4NyaT6fz5819//bVSqcQwrLS09Le//W1CQsK9QvIajeb111+/efMmhmEDAwPHjh0Ti8W//OUvORxOWVnZBx98cOfOHQzDOjs7P/30Uy8vr8cff9yRuwOAfcnl8v/6r/+qrKzEMKy/v3///v1yuTwnJ0ej0WAYduPGjQ8//DAoKMjV1fV3v/tdTU0NhmF9fX1HjhyRSCSvvvoqrCn4iKBpOjs7+4svvujo6MAwDPW4TCbT999/z2Kx3n///XEeq9I0XV1d/fHHH8vlcgzDGhoa/vrXv0ZGRiYmJkKv2GEqKysvXbrU3t7u5eWVmJio0+mKioqGhobCwsJWrFjh6+s7+e+Coqi2trasrKw7d+7w+fzk5OSkpCQOhwPfpl3QNE3TtNFoRH+aTKZRAQuz2Wz5X2ssFgvDMKPR6LAAB03TFEXdtTJTgSAINHZsVMRn6qCpQA7bQYqimEwm+n5RM7D816hDPbZVjG9oaMjd3f2uM5sYDAabze7v77ex8gBMKQhwAPBvRkZGGhoaUHQDaW1tra+vX7BgwV23b29vr6urs/ypVqvlcrlSqfTw8CgrK+vr67P8l1arLS4uhgAHmNWqqqqsW7VGoykoKEDRDesNRkZGmpubLS+qVKq6urrh4WFnZ2dH1hZMF5PJ1NDQ0NnZOep1g8FQVVWlUqnGGcWNsvc3NDRYXhkaGrp161ZCQgLMcnKMzs7O3/3ud8XFxRiGMRgMPz8/mqYbGxvRn9XV1X/+858nP9Ggt7f3yy+//Oabb9CF4uzZs3v37k1OToYABwAzk7e3t1Kp7Ozs9PT0HPVfNTU1KpUqPDx8WioGwCTBvQIA/wYFp61vowmC4PF499oe5RW3foXFYqFXeDye9X+N/zkAzApcLtd6Ku/YVs3hcEiS5PF41pvhOD72TAEPMfSNjx2wg16fcDY4k8kc9fAQEhg5Um5uLopuYP8bq0LRDfTnsWPHuru7J/9pzc3Nly9ftoRBW1pazp4967CH6gCA+7Vs2bLBwcFvv/22oaEBzW2hKEqlUpWVlR06dMhsNi9fvny66wjAeCDAAcC/4fF4iYmJc+bMQX/iOL569eqgoKB7be/p6blx40bLkyhPT8+UlBT0cDI1NTUyMtLSqfP29l67du0UVx+AqRUXFxcdHW3puLq7uz/zzDMhISHoT5IkV61a5ePj4+/vv2bNGst54ePjk5KSIhQKp6fSwOEYDEZCQkJkZOSop/RisXjdunXjtwSSJENDQ5OSkiyB5piYmPj4+PtKkgdsMTg4OM7/6nS6+0qjYDQarQcdGKFPAAAgAElEQVR5oc932LQIAMD9WrZsWWJi4pUrV86ePavVajEMGxgYOH78+L59+8rKypYuXZqamjrddQRgPPA8DYB/QxBEUlLSm2++mZ2drVQqQ0ND161bx+Vy77U9k8n8xS9+ERwcXFFRwePxkpOTlyxZgoIaQUFBb731VmRkpFwud3V1zcjIiI2NdeCuAGB/Hh4er732WkRERE1NjUQiWblyZXx8/Lx5865cuTIwMBAaGpqRkeHq6spkMl977bWwsLDbt28LhcLU1NSUlBSYX/BImT9//uuvv56ZmdnV1cXj8TQaDYvFSklJSU9Pn3Bugr+//2uvvRYdHd3c3Ozh4bFy5crAwECY0eAwCQkJKC8s+hPlBLWMuQgODnZ1dZ38p8lkspCQEJSNBcMwgiAWLFgA4SoAZiypVLpnz56goCCDwYByl2o0mvr6el9f36effjotLQ3y5YMZDgIcAIwmEomWLl06f/58o9EoFAoFAsH42/v4+PzoRz8aGhoiSVIikVhGVhMEMX/+fDc3t5GRETab7ezsDB08MNvhOD537lxvb2+VSsVisZycnBgMxpIlS2JiYgwGg0AgEAgEqJ0HBATs2bNneHiYwWCIxeK7pisDDzEej7d48eKIiAjLMrEEQTg5OU2mJbDZ7JiYmKCgII1Gw+FwRCIRzG9ypIiIiDfffPPjjz/u7u728PDYuHGjVqs9ffr04OBgRETEr371q/sajeXv779nzx6USIXH423ZsmX16tUQ4ABgxsJx3MfHZ/PmzXq9ns/nZ2RkxMXFsVgsLpcrk8nGeeYHwAwBdwwA3AWLxXJxcZn89nw+/65TxHEcl0qlEonEflUDYJrhOC4Wi60f4DCZTJlMNnZLFO9wYNXAzMJgMB44rSyKF8PFc1qw2ezdu3evWrVqeHhYJBJJJBKapp9//nmTySQSiVxcXO4rWM9ms5ctWxYTEzMwMMBms2UymUgkgvE4AMxkOI5b7mzd3Nzc3NzgnAWzCAQ4AAAAAADA/+HxeL6+vujfqGNjiWnebz8HZZZ1d3d3d3d/gLcDAKYXnLNg1oEABwAAAAAA+DejejU2dnKgjwQAAMAxICMAmAXQjdGsuz2adRVGZlq1Z1p9bDdL2/NUcPxBgMM+k82cb8dSk5lTJQAAAABMBozgANOJwWBMJuEcg8EgCILNZs+uheXQLOXZVW0cxwmCQCOKp7suGIZhluVIJwNVfsKaEwQxyYY3RVC6RBaLNY0NgyAImqan8SCgs4PJZDo48y6TybzfLiubzb6vdjgZJEkSBMFisWZC4mGCICZz4jgA+moe4DuaipqgpUMmvICbTKb7zZeJ4/hU76AliuqwI4lbcUyJ6Nxx8D46pkRH7hQAADx8IMABphOTyeRwOBNuNqO63JOH7npnXbXR0Z7M9+IADAZj8vd5KMAxYc1xHEchM5tr94DQHk1vw0C7P+3fsuOjPA8QU+BwOHYPcKAODJPJnAmLg8yoU36mHZYJz1O0Osx9fTKbzebxeDZUbWKWBuawCx2K2U1FNPBeLBcxh11DSJIkSZLD4VAUNaUFsVisKf18AAB4uE3/PQR4lOl0OpVKNeFmHA6HxWKNjIzMoqEQGIah7NMajWYWVRvHcS6Xi+O4Wq2e7rpgGIbpdLrJHz2Kokwm04QtSiwW6/V6nU5nc+0eEJPJFAgEarV6qu+Sx4EWNxkZGZmuCpAkKRKJNBqNyWRyZLkajcZsNt/XW1Qqld37bAwGg8fjabVao9Fo309+ADwejyCIaWwMFgRBiESimXBYJn8lVKvVDm7Dk/coTAHDcXwW/cICAABwAAhwgOlE0/Rk+ngURdE0fb/dkmmH7rpQ5ae7LpOFbhZxHJ/Gvrc1mqbv9+hNWHP0mdO4g6hos9k8vQ1jeg8C6ghRFOXgOjxAcVNRSXRZcPzuj2Mm1ASdEdPbMhFLt3nCmjzAFV6n0zkggiyVSh0ZyWUymVwu15HBKZIkWSzWA4QsHxibzWaz2VqtdqpDWnq9fhbdNgAAwEwz/bN/AQAAAAAAAAAAAGwEAQ4AAAAAAAAAAADMehDgAAAAAAAAAAAAwKwHAQ4AAAAAAAAAAADMepBkFDyidDrd9evX29ra+Hz+8PCwj4/P4sWLx1mbTa/Xl5aWlpWVGY3GqKiouLg4iUQyahuTydTa2lpeXu7s7BwbG4sWqjh+/HhOTk5YWNjzzz9vWYuho6OjtLQUw7BFixY5OzuPzTxPUVRdXd2tW7dkMtnixYtnyAqOwBYURd26dev27dtBQUGrV6/u7Oy8du0aj8eLj4+XyWT2KqWvr+/kyZN1dXWJiYkbNmyYcJFLs9msUChKS0vFYvH8+fOlUimGYSaTKS8vTy6X63Q6b2/vhIQEb29vtL3JZLp+/XpjY2NYWFhcXNwka2U0GuVyeVVVlaenZ3R0NDo1wOyi0+l+//vfNzY2rlmz5qmnnrrrSq4URfX09BQWFnI4nLi4OFdX13E+0Gw219TUVFVVabXa3NzcoaGhl156adu2bZOv0uDgYHl5+cDAQFxcnI+PD1qZe9bp6uo6cOBASUnJihUrdu3aNeHZ0dTUVFhY6OzsvHjxYqFQOHaDmpqa0tLS4ODgBQsWWL9eUVHx+eef9/T0PP/88+np6aPe1dPTc+PGDb1ev3jxYldXV8evhwIAAADYBQQ4wKOoo6PjjTfeuHDhgiXfO0mSaWlpH330kZub29jttVrtK6+8curUKcsrK1aseOutt0JCQix3gXq9/uTJk6+//rpKpcJxfOXKlX/4wx/eeuuty5cvozz8Bw8ePHXqlJubW3Z29ttvv11TU4NhmLe39/79+6Ojowni/4ZT6fX6AwcOfPDBB/39/RiGJSYmHjp0aGw8BcwiOp3uL3/5y4EDB9BinNHR0Y2NjaipLFiw4M0330xISLCxR0HTdEFBwa9+9av6+noMw7755ptPP/304MGDPj4+93qLwWA4f/78a6+9plQqMQxLTU394x//6OHh8fzzz+fm5lrS+AcEBLzxxhvr1q0bGhp66623Tp48qdfrMQzbuXPn3r17J+xVqlSqAwcOvPfeexqNBsfxzZs3v/HGG35+frbsLHCw3t7eqKgotHhEbm5ucXHxX/7yF2dnZ+ttKIoqKCh4/vnn+/r6MAybP3/+22+/vXDhwrs2bI1Gs3///o8++mhwcNDyYn5+/okTJz7//PMJ60PTdHV19bvvvpuZmUnTNJ/Pf++99zZv3nzXsMuMRdN0UVHRm2++efPmTQzDrl69euDAgYsXL94rxkFR1OHDh19//XWtVksQRFxc3AcffBAeHm69wUcfffT+++8bjUaSJJOTk/fu3evr60vT9BdffLF371701WRnZ2/YsOGLL75AXw1N09euXXvnnXdQ2F0ikezfvz8lJcURhwBMvT179kx3FQAAwKFgigp45NA0ffz48dzcXOvV7Mxm8/Xr1w8ePHjXt5w/f946uoFhWGZm5sWLFy1L/dE03dPT895776lUKvTnpUuX9uzZU1hYaFllsLW19Q9/+INCoTh27BiKbmAYplAo3nvvPdRdtCgvLz927BiKbmAYVlxc/MUXX9hhz8H0yczMPH/+PIpuYBhWUVFhaSolJSUnT54cGhqysYiRkZF9+/bJ5XLLK3K5/KOPPhpnucH+/v6//e1vKLqBYVhubu7Zs2c/+uij0tJS63c1NTUdPXq0tbX1hx9+uHLliqW5Hjt27OLFi+PXiqbppqamf/zjHxqNBv158uTJ3Nxcg8HwwHsKHO/xxx+3Xhrz/Pnz//rXv0ZtYzAY3nnnHdSFxjCsrKzs+++/7+3tvesH3rhx49ixY9bRDQzDKIrKzc29fv36hPVRq9Xnz5/PyspCDVWtVr/11lsOWHvVvkwmU0VFBYpuIHV1dcePH7/X9q2trR9++KFWq8UwjKKoioqKffv2WS9kW1FRsX//fvTTZjabb9y48dVXX9E03dHRUVBQYPlqMAy7ePFiY2Mj+nd/f//JkydRdAPDsMHBwV/+8pezbl12AAAAAIEAB3jkUBTV0dGBupfWNBpNU1PTXd9SWVk56hWappubm63vp4eHh9vb2603aG1tRZ06xGQydXV1jdoMw7A7d+6MupXs7+/v7u4evwJgdlEoFPcKYdA03dXVNTAwYGMRPT09g4OD1oEJg8Egl8vHCXBotVpLJwdpbm6uqKgYFXHDMKy/v7+rq6u9vd16L2iavnPnzvi1oihqYGDAuj3TNN3Q0DC2CDCTdXR0WP+p1+tRN9samnJi/co4zR61qLGvq9XqnJycCeujUqk6Ojqs+/Z9fX2jLpsz38DAQENDw6gXz58/f6/tGxsbrQ+7wWDo7Oy0hE0xDJPL5dZnlkajaWlpoSiqpqZm1K+b2WzOyspC/x77XTQ1Nc26aBFACIKYpXO1gB3hOD67hrMBYF8Q4ACPHIIgnJ2deTzeqNfZbLa7u/td3+Lv7z9qlDVJkm5ubtYJDvh8vnUmBZIkPT09rXNnkCQpk8l4PJ6Li4v1R/n6+lrPT8EwTCQSOTk5Wb8SEBAwqX0DM5WLi8u9hp2TJCmVSvl8vo1FiEQikUhk3ZYYDIanp+eo1mWNzWZ7eHhY/iQIws3NLSgoyJIsBsFxXCwWSyQSmUxmXU+CIMaZ/2LZRigUWrdnBoPh7u4O916zi3U7wTCMzWZzudxR25Akad0ecBxHV7y7fuDYqxzC4XDCwsImrA+Xy3V2drbuyEkkErFYPOEbZxSBQDD2RycmJuZe27u6ulofdgaD4ezsbP0r4+HhYf0nm812c3MjCMLDw2NUoh+SJC1zWwQCgZOTk/WFwsPDY+z3C2YFiUTi6ek56hoOHjU8Hi80NHS6awHAtIFbTPDIwXE8LS3t5s2bubm5Op0Ox3GaplksVkJCQkZGxl3fsmzZsuTk5OLiYjSunsViRUdHp6SkWLqsOI47OTnt2rXr8OHDvb29LBYrJiZm165dP/zwg2UuTGBg4NatW93d3VesWFFdXd3c3ExRlJ+f3+7du0clNw0JCVm5cmV3d3dvby+DwYiMjNy0adMUHxUwtRISElJTU3/44Yfh4WEGgxEdHd3R0dHZ2clkMsPDw9PS0kalM3gATk5Oq1atksvlTU1NNE3jOD537tzHH398nLeIxeLdu3d/+eWXXV1dTCYzIiIiLS2Nz+ejLIZoSgKKYixfvtzPzy8pKamkpOTy5csajYbD4SxZsiQ1NXX8WuE47u3tvXnz5pMnTw4MDHA4nAULFixatGjC7KdgRnnppZd+//vfoxklJEnGxcUlJiaO2obBYDzzzDOffPJJe3s7g8EIDg5etmzZvRLohoWFrVq1SqlUWubioU9OTU1dvnz5hPURCoXJycnXrl27efOmwWCQyWQ7duxAKXJnET6fHxsbGxwcjPLmYBgWHh6+a9eue20/Z86c9evXf/vtt/39/SRJRkdHr1u3zvrnIyoqauXKladOnRoeHmYymQkJCWvWrMFxHH0Xt2/fRkcbx/HU1NSFCxeid7m4uKSlpd26dauurs5kMnl6er744ovQQ56lnJyc1qxZ09nZWVtbaz0PdywU0rIeBjXVSJKkadphJeI4jm7wxhnGaF8OPqT32kEul5uamrpkyRLHVAOAGQgCHOBRFBsb++qrryYkJAwMDAgEApVKJZVKFy9ePH/+/Ltu7+Xl9dZbb125ckWpVOI4LhQKFy1aFBMTY/0UWiAQ7Nmzx8fHp6mpSSAQLFq0KCUlJSwsbMGCBW1tbS4uLpGRkatWrcJxfNWqVUKhsKKiAsOwyMjI9PT0UQNKXV1dd+3a5e3t3djYyOPxFi9eHBkZOaUHBEw1X1/fF198MTw8XKFQODk5LV++vLq6ura2ls1mo76i7SMaSJLctGmTUCi8ffv20NCQk5NTfHz8+JkC+Xz+rl27XF1d5XI5l8tNTEyMi4vj8Xi//vWv8/PzlUoli8XCcTwyMjIlJYXL5YaHh7/88suxsbHd3d0ymWzVqlX3GvRkzcXF5YUXXggODm5raxOLxSkpKcHBweOMKwEz0Pbt2zUaTWtra19fn6+v76JFi0at0IFhGEmS27ZtE4vFNTU1TCZz/vz5iYmJ94pkeXp6PvXUU/7+/s3NzSwWa3BwUKfTBQQEbNmyRSAQTJiihSTJhISE3/72t0VFRWq1OiAgICMjYzb2yRMSEn7/+98XFRUNDQ2hNbO8vLzutTGHw/nJT34SEBCAfhoSEhKSkpKsNxCJRK+88kpoaGhbW5ubm1tCQgL6UWMymY899phQKKyqqjIajR4eHuvXr7ccLhaLtWLFCoFAUFZWZjKZQkND16xZM6V7DaYOQRCLFi1yc3NraGgY/zzicDg4jut0Oof1//l8vslkctj8RCaTyWQy9Xq9wxLKcLlcHMet5yZPKZIkWSyW2Wwe9UXz+fy4uLhZF/AFwI4gwAEeRQwGIyEhITY21mAwcLlc9Dh6nGmrBEFERUVFRkbqdDo0wXXsgrJoGPDu3bsNBgNBECwWCwXRY2Ji+vv7JRKJ5W7Syclp7dq16enpBEEwmcyxSwzgOO7r67tr1y69Xs9kMkmShBX7HgKhoaHBwcFarVYkEkkkknnz5qH7PDuOZRAKhZs2bVq9erVGoxGJRBMGTXAcd3Fx2b59u9FoxHHc0qoTExPj4+O1Wi2TyaQoyjJYnSCI6OhodCJwudxJBikIgvD393/qqaeMRiODwYDJKbPUM888o9PplEqlq6vrXb9EHMdFItHWrVvR3fb4DRvH8YCAAD8/P3SVU6lUBoPB3d1dKpVaJ5UYB4/HS05OXrBgAUVRLBZrlobMhELh6tWrU1NT1Wq1RCIZZ6lyxNXV9amnntJoNAwG464b+/j4/PjHP9ZoNG5ubkajUafTode9vLx+9KMfKZVKk8kkk8lG/aaIRKJVq1alpaVhGIbCmvbZPTAdGAxGSEhISEjI+Jvx+XyCIEZGRhwW4BCLxUaj0WH9fzabzWazNRqNdYLkKSUQCAiCGB4edkxxJEnyeDzr0xwAgMCNJnh0Wfpak0l/gOM4SZITbkkQhPUUaAzDSJIclXQDfdqoze76UTAL+iFDEAS6p8QwDMfxKZqmweFwJmxdo2o1tiYkSY6TNOQBMoaQJAmp72Y1HMe5XO6EF6X7atiWq9wDP2ycMCIwK/D5/Ps6p+6V2cR6AwaDMXaGwvjHGSaOAQAAeAhAgANMp+7ubsvc43FwOBwWi6VSqRz2nMEu+Hw+TdNarXYWVRv1YXAcnyEp9Lu7u+9rcOnIyMiELUosFuv1+ml84sFkMvl8/vDwsCMnP48iEAhomp7Gb5kkSaFQODIy4rBna4hCoRi7/Mf45HK53UedMBgMHo+n1WrHnyTvGDweDz3Ine6KYARBiEQitVo97YcFharRaPPxL+BarfZ+H9hO8ofPFmgqpV6vd+R0AA6Ho9PpHPbdkSQpEomGh4cdNgGBxWKxWCydTjfVV62+vj67//CNhU58jUbjmF8iHMcFAoEjhxs47PuycPC1lCRJLpdrNBonPM0VCgWsXAYeKRDgANPp008//eqrrybcDCVSmsbe4INBo3xnUXQDmVHV1mg099V5uH79+tatW8ffhiAIR2YdG2smtOdpPwioDo4/CAaD4X67o0888cRUjNifCV8BMqNO+Vl3WGiaRrlXJ+/DDz/ct2/fg9dschx8JB2f0BFz+DXEYZfukZGR++okFxUVTfjDN5bjT/xpaZMPZQuxmOQhNRgM93uZAmBWgwAHmE6Dg4NwzQX2QpKkXq/v6OiY7oqAme6+8jV0dnZOXU3AI0ipVCqVyumuBXhIMBgMnU4HP3xgQs8880xFRcWcOXOmsQ6Q3wc4Bj4TnpOAR5DRaLxx48b9jhUHjyaJRBIWFjbhtPPq6uru7m64poEJ4TgeGxsrkUjG36y7u/vOnTuzbuwYmBaBgYE+Pj7jJ5oxmUwFBQUOm1IBZjWJRBIRETFhYpTKysre3l7HVAnMdomJiTweD6IM4KEHAQ4AAAAAAAAAAADMerNyWTUAAAAAAAAAAAAAaxDgAAAAAAAAAAAAwKwHAQ4AAAAAAAAAAADMehDgAAAAAAAAAAAAwKwHAQ4AAAAAAAAAAADMehDgAAAAAAAAAAAAwKwHAQ4AAAAAAAAAAADMehDgAAAAAAAAAAAAwKwHAQ4AAAAAAAAAAADMeozprgAAMwJN0zRNm81miqIwDCMIgiRJHMdxHLfehqIok8lEkiSDAefOow61B7PZTNM0NlGbYTAYJEnavQLY/zZd/H9hGGapFXoF1cq+RU9SdXU1h8MJDAycos9H+45hGEEQ1i+iE9lkMhH/ayoOAk3TJpPJcvxJkiQIYlQpNE0bjUYMw1gsln1LH1sZDMMoirprS8Cs2ueUVmN8U90eLCynxtjz0WQyocOCvq+x5+zMNOpkRw3e+jfLcqbba1/QUbL8ICKjDiZq3gRBMJlMuxQKbIEaCTrlx54CY79BGwsadX5Z30RRFGV94bVXm7Rc5VCztP7tw+y6g9i0XkPQbYNlH9GLU7GPADzEcMvJA8Aji6bpoaGhGzduZGVltbe30zQdFhaWnp4eERHB5/MtvyUmk6mwsHD//v0bNmzYtGnT9NYZTC+KopRKZVFR0dWrVzs6OkiSjIiISE9PDw8P53A4ljZjNBovX7587NixJ598ctmyZXasAOpaDAwMdHR09PX1cblcf39/Nzc3iqKKi4szMzO7u7tlMllYWNiSJUs8PT2npQeyYcOG4ODgDz74YIo+32AwVFZWstnsyMhI9IrJZOru7r5y5UppaalCoSBJ0tvbOyYmZuXKlc7OznaMS+r1+oaGhvPnz9fW1g4MDHh6eiYnJ6ekpLi6ulpHsoaHh1977TUMw/bt22evoscymUyDg4MdHR3d3d0kSfr5+Xl6ehIEUVlZmZmZ2dLSIhAIAgIC0tPT/fz82Gz21NVkfFPdHiwoihoYGGhpafHw8PD09EQv6vX65ubm77//Xi6X9/f3C4XCwMDAlJSUuLg4oVBoHSObaSiKUqvVPT097e3tarXa3d09MDBQKBT29PRkZWWVlpaaTCZPT89FixZFR0eLRCLb90Wj0VRVVZ09e7atrU2v1wcGBqalpcXFxYnFYsuH0zTd2Nj4pz/9KTY29uc//7nNewkeHIosDA8Pd3Z2lpeXt7a2Dg0NDQ8P6/V6Pp8vkUgkEklkZGRUVJRYLOZyuTb2kM1mc2dnZ3d3d2BgoFQqRS9qtdrq6upz5841NjYODw9LpdI5c+ag30Qej2d7n5yiKJVK1d/fX1ZWJpfLh4eHh4aGtFotl8uVSCRisTgkJCQhIUEkEvH5fNtPAYqi0Bnn6+vr4uKCXtTpdA0NDadPn25oaFAqlRKJJCgoKC0tLSoqyl6FjoyMDA4OlpaW1tfXoy9Ro9GwWCz0Jc6ZMychIUEikQgEgpl8yQJg2sFTaAAwjUZz8ODB7OxssVgsFospiqqurq6qqtq4cePatWsFAoHlt1mv1/f392s0mumtMJheNE0PDAx88803hYWFIpFIKpWazeby8vKbN29u37595cqVHA7HsqVWq+3v79fpdPatg9FozM7OPnXqVFdXF5PJpCjKzc1t+/btAwMD3333HYvF4vF4vb29TU1NZWVlu3fvjo2NtfsQktbW1gm3MRgMls1EIpFEIrFjBYaHh//whz+4ubl9/vnnGIZRFFVbW3vo0KH6+nqxWIw6+RqN5ty5c+Xl5U8++WR0dLRdbgqNRmNubu6RI0d0Op1EIvH09NRoNMeOHauoqHjyySeDg4Mthxo1lSl9kGA2m69fv37kyJGWlhYWi0XTtEgkWr9+vVAoPHHihEqlEgqFw8PD+fn5JSUlTz755JIlS6ZoANq0twcLs9lcVlb2ySefPPHEE7t27cIwzGQyZWdnf/3112azWSaT+fj40DTd2tr65ZdfVldXb9261c3NbWY+F6Uoqq2t7Ycffrh27ZrBYCBJ0mAwxMbG7tix4+zZs9euXZNKpQwG486dO2VlZUuXLt2xY4dYLLZlX/R6/fHjx0+ePCkSiVB3sa2t7Ysvvqivr9+0aZOrq6vlJDKZTP39/SqVyk77Ch6QyWQqLy///vvv6+vrmUwml8tlMpkkSfJ4PJPJ1NPTo1AoiouL+Xz+kiVLVq5c6eHhYUsLMRgMFy9ePH369G9+85vFixdjGGY0Gs+cOfPdd98xmUypVCoSiSiKqqmpqaqqWr169YYNG6zvox6A2Wyura09ceLErVu30H5ZdpCiqL6+vs7OztLS0iNHjiQlJa1fv97Pz8/GS73RaMzLyzt48OCLL764Zs0aDMNMJtPFixcPHjxIkqSTkxO6hsjl8urq6mXLlm3atEkqldqyjxRFyeXyU6dO3bhxgyAIPp+P9pHL5aKIbXd3d3l5+dGjRxMSEjZt2hQYGAgxDgDuBQIcAGDXr1/PyckJCQnJyMiYM2eOwWAoKytDvUepVLp8+XKYkAKsoVESRUVFc+fOXblyZUBAgEajQa3o8OHDTk5OSUlJU91ZunPnzldffcXn8xcuXCiTybRabV1d3Q8//NDb2+vi4oLu8IaHh8vKyvLz8y9duuTt7e3u7m7fOuzduxcNox1HZ2fn3/72N/TvjIwMdKc4RQYHB69evdrU1BQbG7t06dKAgAAOh9Pb25ufn5+Xl3fmzBkPDw+7HITW1tZLly5hGLZ+/foFCxYIBIKmpqasrKzKysoTJ0489dRTXl5eDustNzU1/fd//zdN0wkJCW5ubiaTqbGx8cqVK3q9nsFgbN68ee7cuUajsaqqKjMz84cffggMDAwICJiKmsy09mCtra3t1KlTBEGkp6cnJSXJZDKKohobG7Ozs0tKSry9vVeuXMnj8RxTmfsyNDR07ty5a9eueXl5+fv783i8np6eysrKr7/+urW1deHChUuWLBEIBAqFIicnJycnJ4nRXkUAACAASURBVCwsLDU11ZZoZlVV1ZkzZzw9PdevXx8REYFh2O3bt69cuZKTkyMUCjds2CAUCu3bvM1mM5rJNXksFgt6dxa1tbWffvopRVExMTEhISHe3t4ikYjL5ZIkqdPpdDqdUqmsr6+vr6+/fPnyyMjIzp07nZyc7FiB+vr6Y8eOicXi9PT0+Ph4qVSq1+tramoyMzPPnz8fEBCwcOFCW9pMS0vLhx9+ODg4OHfu3JCQED8/PzQUhclkGgwGrVY7NDTU2Ngol8sLCwv7+vpeeuklDw8PO+4ghmGNjY3fffcdl8tNT09fuHChs7Oz0Wisr6/PysrKycnx8/NLTU21ZSqiQqH4xz/+oVAoQkNDQ0JCAgICJBIJ2kej0ajVaoeHh5ubm+vr60tLS7u6un7xi194e3vbcQcBeJhAtw0A7NKlS3w+f8eOHdHR0egVHx8fiURy5MiR48ePBwcHO2DS+AOjKKq/v7+3t1en0+n1enSbyOFw2Gy2SCRyc3OzfTyqfaEKt7S0oOd+Tk5Ofn5+o4ZVo9GhNTU1fn5+U9QZs4XZbL569aqzs/P27dvnzp2LXvT39xeJREeOHDl48GBgYKBlYPwUOXv2LI7jW7ZsWbp0KZfLNZlM+fn5//rXv4aHh1944YWFCxcSBEHTdFBQEE3T169fr6urs3uAw8fH5+bNm0NDQxwOx8vLSygUjt2GJEnLU3rLwJYp0t7eXldXFxwcvHPnTn9/f9TspVKpt7c3juO5ublVVVV2OQjV1dVdXV1r167duHEjl8vFMMzV1dXb2/vgwYOVlZW5ubnoiaXtBU1GZmamSqXavn37+vXr+Xy+2Wyuqqo6ePBgW1vbj370o4yMDNRvDw8PZ7PZx48fLysrm6Jzaqa1B2s3btwYHBxcvnz5nj17LJcaNzc3FxeXL7/8sri4OCEhYWYGOJqbmysrK8PCwnbs2BEUFIS6rPv3779w4UJgYOCOHTu8vLwwDAsLC3Nzc/v0009zcnKSkpJsCXDk5uYajcbdu3ejh/MYhnl5ebm4uBw+fDgzM3POnDnx8fH2Dfp3dnbm5+ff11vWrl171wZ2v9CktoGBAb1ebzAYjEYjSZLoB1Qqlbq7u8+KxxunTp3S6XSbN29evXq1SCS66zapqamtra1Hjx69detWTExMcnKyHStw9epVk8mUkZGxZcsWy/nl5eUllUr/+c9/XrlyJT4+3pbO/8WLF3t6ejIyMrZt23av0ExKSgoawJiXl1dYWLh58+YHLu6uCgsLNRrNpk2bdu/ebdlHDw8PZ2fnzz77LC8vLy4uzpZ9zM7OVigUKSkpO3fulMlkd90mKSlpeHj45MmT586dy87OfvLJJx+4OAAebrPgwg3AVFMoFEKhED2qQphMZlJSUmNj46VLl06cOPHqq6/OwCRq6FFtdXV1Q0NDR0eHVqtFz2pwHOdyuVwuVyqV+vv7h4SExMTEWCcTmUYURVVWVmZlZdXW1g4ODmIY5ubmFhkZibIDWG7K0ejWffv2bd68eQYGOGia7uzs9PHxCQkJsbzIZDKXLVtWX19/9erVEydOvPjii1PaZuRyuVQqRdENDMMYDMbcuXNdXFx0Ol1QUBD6rnEcF4lEEREROTk5AwMDdq/Ds88+m5+fn5+f39bW5uLikpSU5Ovra92z+tnPfubi4vLcc8+hP8Visd3rYG1kZGRoaCgxMdHd3d26tXM4nPnz51+6dKmrq8suBQ0MDBiNxsjISEsXHcdxDw+PVatWKRSKoqKisLCwmJgYxzxhbm5uZrFYKLqBYRhJkv7+/oGBgR0dHX5+fqh5oNfj4+O/++67zs7OKaoJag95eXkKhWImtAdrPT09JpNpxYoVo74UPz8/X1/f4uLiGTvxcHBwcGhoKCMjIzAwEB1MDoeTlpZ26dIlV1dXSyAVx/GwsDBnZ+fW1tYJx9GMr6Ojg8ViJSQkWF4hSXLevHmpqaknT568cOFCUFDQvTpgD0atVt+8ebOlpUWtVqPiJgzQLFmyxMYAB8rgU1dX19TU1NPTo9PptFotCnDweDwulyuTyYKCgkJDQ+fNmzcDbwCs3blzRywWjxPdwDCMIAhfX9/U1NTKysqenh77VkChUBAEkZqaOur8ioiIkMlkTU1NNrbJuro6giCeeOIJS8qPu5JKpWvXrs3Pz29pabGluLvq7OykKGrsNSQ4ONjDw6O2tvZ+RyGN0tjYSFHU448/Pv7JJRKJNm/enJmZ2djYaEtxADzcIMABAMZgMFDaausXuVxuRkZGdXV1SUlJZmZmRkbGdFXvrkwmU0lJyfnz5+vr6zkcjo+Pj5eXF5vNZrFYFEXp9Xq1Wt3d3X3p0qWioqLa2tqdO3daujrTqKenBz1bDgsLS0xMNBqNd+7cycrK6u7ufvbZZ60nBptMJrVabTAYprfC98JgMCx5zi14PN7GjRtv375dUFAQERGxdOnSqauA2WwmCMI6YaRYLHZxcaEoislkWg4jjuOoqiaTye51EIvFq1atCgwMzMvLq6ioyM7OXrJkSXx8vPV0azab7evra/ei7wqtLjE2yTyO4+i8sPEG1AL1vixL1VheDA4OTk5OPnPmTHZ2tr2mw0zIbDZj/z4agsfjubi4eHh4jMrth3K12OsgjDXT2oM19JWN7TajvrTBYLCxAzZ10FIRLBbLuvLu7u4uLi6j8oYwGAyCIGy/ZqIrhtlstu7Vs9nsxYsX37lzp6KiIjMzc+vWrXYc2uDr6/v000/fvHkT/RakpaWFhoaOH+OwMTpmNBrPnj2bk5OjUChkMhma08FmsxkMhslk0uv1IyMjCoWivLzc29t72bJla9eunclDOSaf5QfHccsaK3aEVhIZ+5UxmUyCIOySgmqSdUZDF6ci7dG9riGW8872Qif5CVP0JQLwMJm512sAHMbf37+mpiY3N3fp0qXWv17e3t5bt279+OOPT5w44ezsPH/+/Gms5CgtLS0XL15saGhIT0+PjY2VyWRcLhetRYqWMTMYDCqVqrOz8/z585mZmV5eXjMhRnPp0qXW1tbly5evXr0a5eZsb28/derUrVu3Tp48+fzzz0/1app2QRCEt7d3e3t7SUnJokWLrNuMv7//jh07PvnkE5TAxXpYkH15enp2dnZWV1dbFhBhMpkbN240GAzWkyN0Ol17ezuTyUSP9+0Lx3EmkxkWFubu7h4cHJyVlXX06NGamprVq1f7+PjYPafpvZjN5oGBAbFY7Orq6uXl1dLSolQqrSdgGwyG+vp6kiTHebx5X5ydndlsdn5+PpqXZOlkCgSCpKSkpqam0tJSV1fXDRs22KW48bm5uaFZ2QsWLECvMBiMlJSUyMhIHx8fy2Y0TTc3N2NTOW5ihrQHaxqNRq1Wc7nc8PDwvLy8srKyUeGVnp6enp4ekUg0Y688fD6fx+M1NjYqlUrL4HyRSPTyyy+Peprd2dmpUqmcnJxsHKzn4+Nz586dc+fObdy40fpbc3V1XbNmjUKhOH/+vKurqx2XheJyuaGhoZ6env39/VlZWREREUuWLJnSQRNlZWXnzp3T6XRPPfVUUFCQWCzmcDiop4rCwXq9fmhoqK2t7dixY2fPnvXy8oqPj3/g4tASJ/f1Fj6fP/k2GR4efvv27fPnz69bt+5el3qKotrb269evcrj8VxdXe+rMvcyPDys0+nYbHZ8fHxVVdWtW7dGtYqWlpahoSGZTGZjmwwODm5qajp69OiuXbvGGbmjUqnOnDmDYZgdo6gqlUqj0XC53KioqMLCwtLS0tWrV1tv0N7ePjAwIJFIbLzEBQQEVFdXf/fdd08//fQ4V2mNRnPixAmj0TiTp04DMO0gwAEAtnHjxsrKym+//ba2tjYqKiogIADNvCUIIiEhYcOGDUePHv3mm2+6u7tHRkamu7L/n1wub2hoWL58+YYNG5ydne81GD4oKMjb2/vdd9+9ePHiTAhw3LhxQyAQPPbYY25ubugV1LXo6enJy8uLj49fuHDh9NZwMkiSzMjI+Oijjw4dOlRdXR0REREYGIjWByUIIjk5ubm5+cyZMwcOHFixYsVUzA3BMGzlypUff/zx/v37lyxZEhoa6uHhIRaLrafz0DSt0+kKCwsvX77s5uY2dY/NCYKQSqVJSUmBgYHZ2dkFBQW1tbWrV6+277K44xgcHPzjH/8oEAgkEolKpaqvr/f19bVM0ddoNDk5OadPn3ZxcQkPD7dLiTExMYWFhfn5+d3d3YsWLfLy8goNDWWz2TiOe3l5rVq1qqen58KFCxqNZv78+VP9nG3JkiVFRUVffvllU1NTREQEyivh7u5uPX7EbDZXVFQcPXpUKBSGhYVNaX2mvT1Yy8vLq6mpQasqUhR16tQpb29v1FNF0dWzZ8/evn07NTV1itZzsZ2vr29wcHBBQYFer09MTPT09PT19WUwGFFRUZZtKIrq6OhAayplZGTY2NFauXJlQUHByZMnGxoa4uLi0CweNC4sIiJi7dq1hw4dOnTokFKpdHZ2tnn//j8cx9HCvSUlJfb6zHEUFxcPDAz85Cc/SU5OvlcuGG9v7+DgYFdX13fffbewsNCWAIdSqfzTn/50X2/Zs2eP9Vc8vq1bt9bW1p49e7a2tjYiIiIgIEAsFvN4PJIk9Xq9RqPp7e2tqalByYMSExPtFXk/fvx4Zmamk5MTWs3k+++/d3d3R3mpTCaTXC4/efJkZ2fntm3bbGyTa9asuXHjxpUrV9ra2iIjI4OCgpycnKyTjPb399fX19++fbulpSUgICApKckuO4hh2IULF0pKStA+4jh+4sQJT09PlK/NZDK1tLScPn26sbFx7dq1NibxWb58eVlZWUFBQUdHR2RkZEhICNpHFouFkowODAzI5fLbt283NDS4u7tPyxUVgNmCfPvtt6e7DgBMM/TTVVVVVVdXd/PmTbPZHBwcjG56GAzGnDlzeDxeYWHhnTt30DRLtJ789Na5vLy8oqJi/fr1ISEh40z1JwhCIpGUlpY2NTVt27bNkTW8q6+//lomk23ZssV6DoVEIqFpuqqqqr6+ftmyZWggfXNzc3Fx8Uw41Hfl5OTEYDCqqqpqa2tv3rzJZrMDAwPRAzcGgxEcHEwQRFFR0e3btxsbG41GY3x8fHBwsB0r4ObmptVqS0tLq6urr1+/jh6BWm+QnZ29d+/eoqIig8GwbNkyG/MOjg9NhBGJRKGhoT4+PtXV1YWFhXV1de3t7c7OzqtWrZqicmma1mg0fD4fPWtta2tTKpV6vR7H8ejoaBTgeOedd3JycmiaXrNmzcKFC+1yEPh8vkwma21tra2traqqKisri4uLQz1kgiDQ3AG5XH7r1q2ysjK1Wk2S5NSdfS4uLjiO37hxo7a29saNGyqValRPrKSk5P3330d5WBITE9etWzfVg+2nqz1YM5vNJpMJx/He3t7W1ta2tja9Xq/VarlcLsouUVtb+8knn9y6dcvX1/exxx5DmWgdULH7xePxBAIBSjVaXl5eUlKyYsUK62+wo6Pj0KFD//rXv2pra93d3Z988kmJRGLLvqDJbpWVlXK5HOVriIiIsGR48fX1lUqlRUVFaLqKXq/39vZOTU21fU9xHMdxnKKo0NBQ68Vop8KZM2f6+/t/8pOfjD+0DeXEzc7OxjBs+fLlD1wcWuazpaWltbVVqVSOjIxotVr1uBISElD62MmQSqWBgYFNTU3oLuX69et5eXnZ2dlZWVlXrlzJy8srKSmpra3V6/VLly7dvHmzs7Ozja3daDTiOI5StLa0tCgUCpPJpNPpZDIZip5cvXr1q6++qqurmzdv3tatW21ceQclk2pvb799+3ZdXV1paWl+fn5OTk5WVlZ2dnZubi5qkH19fQkJCU8//bSnp6ftp7PJZEKTl3t6etA+okCDRCKJiYnBMKy0tHTfvn137twJCQmx/aii6HN3d3dVVZVcLkcroKF9vHLlytWrV9EdRU9PT1RU1AsvvODj4zMzL1kAzAQwggMAjMlkrl27NiEh4dq1a01NTaMWM0eJFSIiIi5cuHDjxo1prKc19DxNqVQajUbrRAxjGQyG/v7+qZih8ACcnZ3RvZ31sw6SJFesWFFcXFxZWblv375XXnllGms4GTiO8/n8zZs3JyYmFhcXNzc3W89TwDBMIBBs27YtKirqwoULN2/enIo6cLncp556KikpKScnp6OjY+xw7p6enu7u7jlz5jz22GMLFixwwARygiD4fH5CQkJYWNjx48f/53/+Z6pL5PF4zz33HLoHNRqNAwMDHR0d7e3taB0EtM3AwMDcuXPXrFkTFRVlrxAPQRCRkZFvvfVWcXFxTU1Nd3e3dWeMyWTOnz/fx8cnLy/vypUrKJnu1GGxWFu3bl28ePGFCxcUCsXYYe0DAwMKhcLV1XXnzp1Lly512FwMx7cH66JDQkKCgoIoiqJpWqvV9vT0tLe3t7e3u7i4oG0MBgNBEBkZGStXrnTksr73iyTJ6OhoPz+/a9euVVVV9ff3j6qqTqfr7OzU6/XLly/fuHGj7ZlfSJJMTk6OiYm5evVqY2PjqATVHA4nPT09LCzswoUL165ds7GsUQIDA1G26an+Ojgcjslk6uvrm3Daml6vHxwctDHXNZ/P37VrV1pa2uHDh4uLi9ECTOP/KN/XDB2SJGNjY8PDw5ubm9FtDMpNazAYhEKhVCp1cnKKjY1NTEwUCoUMBsPGw8tgMBYsWBAfH48SUanV6q6urvb29r6+PsvCpehXfvv27cuXL7d9SVqCIObMmfPGG290dXXl5eXV1dUNDg4ODg7qdDoejyeVSqVSaWRkZEpKikQisX0Hsf897yIjI9E+ajSa7u7u9vb2rq4uyz7qdDoWi/XYY4+lp6e7urraWChBEAEBAb/+9a/7+/uvXr16584d9CVqtVoOhyOVSiUSydy5c1NSUpydna0zbQEAxsIhSw0Ak0dR1MjICBpMO701KS0t/frrr7Va7XPPPRcdHY1SeVlvgHp9arX68OHDOTk5y5Yte+mll6arthYffvhhQUHB6tWrd+zYgeqMntphGNbe3v6b3/xmZGTkySefXLNmTV5e3scff/zEE0/s2rVrumttE4qiVCoVg8FwcIxJqVSy2expXPmyoaGhq6tLIBBYVl+eFjqdzpHLkY5lNBr7+vqsc4I42NDQkOOb31gzpD1YmM1mlJF3uitiK71er9fr0XB9BxeNgkc6nc72HqyDnT59+ttvv5XJZL/5zW/QaJFR3UX0Azo4OLh3796mpqadO3fanlKHpumcnJzPPvts9erVW7ZsmfZTckqhtNYzOTOr7R6FfQRgloIABwDjUavVRqNxBk7P1uv1aMU+tVodEBAQFRXl4eHB5/O5XK7ZbFar1YODgw0NDVVVVcPDw15eXr///e/tOF/6gXV1db3xxhuDg4M+Pj5xcXFRUVFhYWGWR8r5+fn//Oc/DQZDSkoKSZIXLlx4CAIcAAAwFdClnsFgOCyOqdVqURpjh6WMRWF6NBrIjh+rVqs//PDDiooKmqYjIiLQGts8Ho/NZhsMBo1G09fXV1NTU1VVRVFUdHT0q6++apcK3L59+8CBAzExMRs2bHi4AxwAADCNIMABwHiOHTtWUVFxv+nBHEOr1ebn5+fn53d1dY2MjBiNRrPZbDab0QR4BoPB4XDEYnFYWNiGDRusV2CdRhRFVVRUfP/99+3t7TqdLjk5efv27dbxo5KSkiNHjvT19Y2MjJjNZghwAADAXXV3dx89ehTlEHFMiVlZWQUFBT/96U8dFi4fHh4+ePCgWCzevXu3fT8ZrbhRVlamVCo1Gg1K2kJRFEEQ6AeUy+VKpdL58+evX7/eXmM2lUrlrVu3nJycQkNDHb9wj9ls1mg0er2ex+M5JiiGVqynKMr2rB+TQdO0Wq1GM0fstWbWhAwGg1qtNpvNUqnUMYE/tVqt1WoZDMYMfPYGwAwBA6sAGI9CoaiqqpruWtwdl8tdsWJFSkpKbW2tXC5XqVToZ48kSYFAIBAI3N3dw8PDXVxcpmWBxrsiCCImJmbOnDnV1dXd3d2urq6jbvISEhJ8fX1v3LhRX18/PDxs+3xyAAB4KOn1erlc7sgR8t3d3Xfu3NHr9Q4r0WQyNTQ0TEU8RSgUooknt27damtrGxkZUavVBoOBxWKhH1AfH5958+ZZr7ptO6lUumTJEjt+4H3RaDRXr16tqalZvHjx4sWLHVBic3Pz1atXh4eHf/7znzsgoENRVElJSVlZGUo+NdXFIQqF4urVq/39/c8+++yolZunSHl5eVFRkaen586dOx1QHACzEQQ4AJjdOBxOdHT0DJnWPhkog0liYuK9/tfd3X3dunVoldOZMOoEAADAQ0kgEDimqz8T6PX62tragoICb29vx+x1b2/v9evX+/r6fvrTnzqgOJqmm5qaCgoKjEajwwIcAwMDZWVlCoXCYaNNW1paCgoKQkNDIcABwL1AgAMAMBPhOM7lcqe7FgAAAMDDgMfjJSUl+fr6zp071zEl+vn5bdy4UavVOiYDLkEQ8+fPF4lEnp6eDigO8fLyWrt2rUqlclju+aioKBaLNROyqgEwY0GAA4DxMJnM6V2CAQAAABgLx3EWi+XIKSoMBoPNZo9asWtKoX18CBa7mQl4PN7ChQsXLlzosBJ9fHx8fHwcVhxBELGxsbGxsQ4rEcMwDw8PBy+SNW/evHnz5jmyRABmHUgyCsB4Ghsb+/v7ExISprsiAAAAwP/RarUNDQ0CgcDf398xJba3t3d3d8+dO9dhcX+DwSCXy5lMZnBwsGNKBAAAMNtBgAMAAAAAAAAwcykUiitXrrS3txsMBj8/v4ULFwYFBVmP7qFpuqOj48CBAyEhIVu2bLG9RJVKVVpaWllZ2dfXJxAIoqKikpOTR63vq9frT58+3dDQ8OKLL9qeZJSmaaVS2dPTg2GYh4eHWCzGMKyzs7OoqKilpYXD4Xh5eSUnJzsmmykAsxdMUQEAAAAAAADMULm5uQcOHBgaGkKr+VZVVRUWFm7YsGHp0qXWS96q1eqSkhK7lNje3n7ixImSkhKtVmsymQiCKC8vz8nJefnll61zfJjN5tra2rKysqefftrGEnt7ew8fPlxZWWkymTAMc3Fx2bBhg7e399GjRysqKgwGA0EQTCYzMzPzxz/+cWRkpI3FAfAQgwAHAAAAAAAAYCZSKBSfffbZyMjI8uXLk5KScBy/du1afn7+oUOH+Hx+UlKSZRwHTdNms5miKBtL1Gg0eXl52dnZ/v7+K1as8Pf3R/GO6urqDz744M0330RjKxCKosxms40j4jUazfvvv19XV4fjOAqgNDc3nzhxQigU1tXVxcTEJCYmUhRVXFxcUlLy2WefvfPOO9Z1AABYgwAHAAAAAAAAs1JLS8t9bS8WiyUSyQMXp1KpBgYG7ustPj4+tuSmPXfu3MjIyBNPPLFjxw70SmRkpJ+f33fffXfs2DFfX9+AgAD7Lirf3t5eXFwcFhb2zDPPhISEYBg2d+7cxYsXv/nmm83NzYcPH37hhRdIkrRjiRcvXmxtbQ0PD//P//xPmUxmNptv3rz52WefNTU1paen79y5UyaTYRiWnp7+2WefXbly5fLly1u3brVjBQB4mECAAwAAAAAAgFnp9ddf12q1RqMR/TlhV3/79u2WSMEDKCkp+fzzz3U6HRooMZnIwrfffmvLuu8tLS04jm/atMnyCpPJTEtLUygUly9fvnLlyvbt20elxrDRyMhIX1/fqlWrAgMDLS/y+fxf/OIXv/3tb8vKykpLSxMSEuwYVWlsbDQajT/72c9QIIMkyTlz5sTHx1+8eDE8PNyyKCyO41u2bLl06VJbW5u9igbg4QMBDgAAAAAAAGall19+ubi4uLS0VKlUSiQSHx+f8RfWtXFZ03nz5u3cubOoqKi+vl6v1wcEBIjF4vG7+jYOdtBoNBwOZ9ROCQSCtLS0hoaGrKysqKio+Ph4O4YbzGaz2Wweuyiyh4fHpk2bvv3224sXLwYEBKBghF0MDQ2x2WwnJyfLK1wu18XFRSqV8vl8610TCARMJlOpVNqraAAePhDgAAAAAAAAYFZasGBBVFSUl5fX4cOH586d+8ILL0zpKhuurq7r16+PjIz8/PPPq6urd+zYkZCQYMsMlAl5eno2NjZWV1dHRERYFxQcHJySknL8+PHDhw/LZLKAgAB7lcjlcgUCgUKh6O/vl8lklvgCQRBpaWmVlZU1NTXnzp177LHHxo8lTZ5UKjUYDB0dHUFBQegVBoMRHBy8dOnSUQGpgYEBo9EoFArtUi4ADyXy7bffnu46AAAAAAAAAO4bjuMMBoPL5VZUVEgkkvj4eFvmg0yyRLFY3NHR0dTUtGjRIi8vL/umwBjFYDCUl5c3NTVxOByUzhONrSAIwtPTs7+//9atWx0dHTKZTK1W5+bment7p6am2lIiRVHt7e1VVVVarZYkSZPJxGazSZLEcZzFYslksurqarlcjmEYj8crLy/v7u5et26dLUGH4eHhqqqqnp4ekUiEXmGz2a6urvPmzbOEqyiK6unpOXPmTEtLS1JS0ty5c23ZRwAeYhDgAAAAAAAAYLbCcZyiKKVSKRKJIiIi2Gy2A0rUarVKpTI2NtbFxWVKAxxubm5DQ0NVVVU3b95sbm4eHh729/fncDgYhrHZbE9PT41GU1JS0tTUpFAoOjo6bA9wcDgcLpfb1NRUXl5eV1cnl8u9vLycnJxwHCcIQiQSicXixsbGysrK1tZWhUKh1WptDHA4Ozv39vYWFxfX19c3NzcPDQ2FhYVZb6BQKLKysrKzs/Pz8/38/LZu3WoJhQAARoEABwAAAAAAALMYk8n08PDw9/d3cnKy7wIf9yISiQICAry9vdls9pQGOJhMZkBAAJqpoVKpMAyLjIy0ZBUViUT+/v5isXhgYKC2ttZoNNoe4CAIQiqV+vr68vl8vV7ffq4r2gAAAYBJREFU19cXHh7u4eGBdpPJZLq5uXl6eprN5ubm5r6+PpqmbQxwcLlcHx8fmUw2NDTU3d1tNpuTkpKsN7h58+bhw4e7u7vnz5+/cePGkJCQKT3mAMxquI3rNgMAAAAAAADA1DGbzb29vWq1miRJDw+PUaNUdDpdV1dXX1/fyMiIQCCIj4+3vUSaplUq1eDgoEaj8fDwEIlE1jEFk8k0ODjY3d09NDQ0PDyckpJi+0ouer2+q6tLo9GwWCxLMg6ktbW1paWFz+d7enq6ublBdAOAcUCAAwAAAAAAADC70TRNURRFUfbK/TnJQk0mE4PBmNKgg9lsxjCMIAgIbQAwIQhwAAAAAAAAAAAAYNabwlWdAAAAAAAAAAAAABwDAhwAAAAAAAAAAACY9SDAAQAAAAAAAAAAgP/Xjh2QAAAAAAj6/7odgc5wT3AAAAAAe4IDAAAA2BMcAAAAwJ7gAAAAAPYEBwAAALAnOAAAAIA9wQEAAADsCQ4AAABgT3AAAAAAewH6e335UBub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9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1" y="2222287"/>
            <a:ext cx="5553513" cy="3636511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Sheriff of Nottingham approach</a:t>
            </a:r>
          </a:p>
          <a:p>
            <a:pPr marL="0" indent="0">
              <a:buNone/>
            </a:pPr>
            <a:r>
              <a:rPr lang="en-IE" dirty="0" smtClean="0"/>
              <a:t>Steal from the (data)poor and give to the (data)rich</a:t>
            </a:r>
          </a:p>
          <a:p>
            <a:pPr marL="0" indent="0">
              <a:buNone/>
            </a:pPr>
            <a:r>
              <a:rPr lang="en-IE" dirty="0"/>
              <a:t>Some of the data-poor approaches might be more robust than the data-rich approaches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to finish?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91" y="0"/>
            <a:ext cx="56588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2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End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Project wiki: 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://github.com/laurieKell/mydas/wiki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87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Maximum Sustainable Yield (MSY)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7272549" cy="3636511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MSY is the optimum catch: </a:t>
            </a:r>
          </a:p>
          <a:p>
            <a:pPr lvl="1"/>
            <a:r>
              <a:rPr lang="en-IE" dirty="0" smtClean="0"/>
              <a:t>Too much and the stock will decline</a:t>
            </a:r>
          </a:p>
          <a:p>
            <a:pPr lvl="1"/>
            <a:r>
              <a:rPr lang="en-IE" dirty="0" smtClean="0"/>
              <a:t>Too little is missed revenue</a:t>
            </a:r>
          </a:p>
          <a:p>
            <a:r>
              <a:rPr lang="en-IE" dirty="0" smtClean="0"/>
              <a:t>Common Fisheries Policy: achieve MSY for all harvested species</a:t>
            </a:r>
          </a:p>
          <a:p>
            <a:r>
              <a:rPr lang="en-IE" dirty="0" smtClean="0"/>
              <a:t>Marine </a:t>
            </a:r>
            <a:r>
              <a:rPr lang="en-IE" dirty="0"/>
              <a:t>Strategy Framework </a:t>
            </a:r>
            <a:r>
              <a:rPr lang="en-IE" dirty="0" smtClean="0"/>
              <a:t>Directive: Good Environmental Status descriptors D3</a:t>
            </a:r>
          </a:p>
          <a:p>
            <a:r>
              <a:rPr lang="en-IE" dirty="0" smtClean="0"/>
              <a:t>Need to estimate reference points: </a:t>
            </a:r>
          </a:p>
          <a:p>
            <a:pPr lvl="1"/>
            <a:r>
              <a:rPr lang="en-IE" dirty="0" smtClean="0"/>
              <a:t>Which fishing mortality gives the highest long-term yield (F</a:t>
            </a:r>
            <a:r>
              <a:rPr lang="en-IE" baseline="-25000" dirty="0" smtClean="0"/>
              <a:t>MSY</a:t>
            </a:r>
            <a:r>
              <a:rPr lang="en-IE" dirty="0" smtClean="0"/>
              <a:t>) </a:t>
            </a:r>
          </a:p>
          <a:p>
            <a:pPr lvl="1"/>
            <a:r>
              <a:rPr lang="en-IE" dirty="0" smtClean="0"/>
              <a:t>The minimum stock size that is still at full </a:t>
            </a:r>
            <a:r>
              <a:rPr lang="en-IE" dirty="0"/>
              <a:t>reproductive capacity </a:t>
            </a:r>
            <a:r>
              <a:rPr lang="en-IE" dirty="0" smtClean="0"/>
              <a:t>(</a:t>
            </a:r>
            <a:r>
              <a:rPr lang="en-IE" dirty="0" err="1" smtClean="0"/>
              <a:t>B</a:t>
            </a:r>
            <a:r>
              <a:rPr lang="en-IE" baseline="-25000" dirty="0" err="1" smtClean="0"/>
              <a:t>lim</a:t>
            </a:r>
            <a:r>
              <a:rPr lang="en-IE" dirty="0" smtClean="0"/>
              <a:t>)</a:t>
            </a:r>
          </a:p>
          <a:p>
            <a:r>
              <a:rPr lang="en-IE" dirty="0" smtClean="0"/>
              <a:t>Data hungry: full analytical assessment</a:t>
            </a:r>
          </a:p>
        </p:txBody>
      </p:sp>
      <p:pic>
        <p:nvPicPr>
          <p:cNvPr id="1026" name="Picture 2" descr="Image result for maximum sustainable y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61" y="2547483"/>
            <a:ext cx="3810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47106">
            <a:off x="7169975" y="5557737"/>
            <a:ext cx="4343218" cy="61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result for error 4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15172">
            <a:off x="6506123" y="2571747"/>
            <a:ext cx="160972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Data-poor stocks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Ireland has quota for 72 fish stocks; 26 of these have unknown MSY status</a:t>
            </a:r>
          </a:p>
          <a:p>
            <a:r>
              <a:rPr lang="en-IE" dirty="0" smtClean="0"/>
              <a:t>Most of the non-quota stocks also have unknown MSY status</a:t>
            </a:r>
          </a:p>
          <a:p>
            <a:r>
              <a:rPr lang="en-IE" dirty="0" smtClean="0"/>
              <a:t>Many of these are keystone species and/or sensitive to the impacts of fishing</a:t>
            </a:r>
            <a:endParaRPr lang="en-IE" dirty="0"/>
          </a:p>
        </p:txBody>
      </p:sp>
      <p:pic>
        <p:nvPicPr>
          <p:cNvPr id="2050" name="Picture 2" descr="Image result for error method not f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791">
            <a:off x="8201025" y="2324096"/>
            <a:ext cx="35242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o 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7595">
            <a:off x="8136473" y="4191000"/>
            <a:ext cx="2171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MSY targets for data-poor stocks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152144" y="2222500"/>
            <a:ext cx="9765792" cy="3636963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 smtClean="0"/>
              <a:t>MYDAS project:</a:t>
            </a:r>
          </a:p>
          <a:p>
            <a:r>
              <a:rPr lang="en-IE" dirty="0"/>
              <a:t>Case studies across the spectrum of data-limited stocks</a:t>
            </a:r>
          </a:p>
          <a:p>
            <a:r>
              <a:rPr lang="en-IE" dirty="0" smtClean="0"/>
              <a:t>Develop methods to assess the status of these stocks relative to MSY reference points</a:t>
            </a:r>
          </a:p>
          <a:p>
            <a:r>
              <a:rPr lang="en-IE" dirty="0" smtClean="0"/>
              <a:t>Develop management strategies</a:t>
            </a:r>
          </a:p>
          <a:p>
            <a:r>
              <a:rPr lang="en-IE" dirty="0" smtClean="0"/>
              <a:t>Test </a:t>
            </a:r>
            <a:r>
              <a:rPr lang="en-IE" dirty="0"/>
              <a:t>the </a:t>
            </a:r>
            <a:r>
              <a:rPr lang="en-IE" dirty="0" smtClean="0"/>
              <a:t>assumptions and performance </a:t>
            </a:r>
            <a:r>
              <a:rPr lang="en-IE" dirty="0"/>
              <a:t>of the </a:t>
            </a:r>
            <a:r>
              <a:rPr lang="en-IE" dirty="0" smtClean="0"/>
              <a:t>methods </a:t>
            </a:r>
            <a:r>
              <a:rPr lang="en-IE" dirty="0"/>
              <a:t>and management </a:t>
            </a:r>
            <a:r>
              <a:rPr lang="en-IE" dirty="0" smtClean="0"/>
              <a:t>strategies</a:t>
            </a:r>
          </a:p>
          <a:p>
            <a:r>
              <a:rPr lang="en-IE" dirty="0" smtClean="0"/>
              <a:t>Build a common framework for modelling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43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to start?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1755648"/>
            <a:ext cx="6015914" cy="4535423"/>
          </a:xfrm>
        </p:spPr>
        <p:txBody>
          <a:bodyPr/>
          <a:lstStyle/>
          <a:p>
            <a:r>
              <a:rPr lang="en-IE" dirty="0" smtClean="0"/>
              <a:t>Robin hood approach: steal from the (data)rich and give to the (data)poor</a:t>
            </a:r>
          </a:p>
          <a:p>
            <a:r>
              <a:rPr lang="en-IE" dirty="0" smtClean="0"/>
              <a:t>Use life-history parameters from neighbouring stocks of the same species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26" y="0"/>
            <a:ext cx="535737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data:image/png;base64,iVBORw0KGgoAAAANSUhEUgAABaAAAAQgCAIAAACfBWzzAAAACXBIWXMAAB2HAAAdhwGP5fFlAAAgAElEQVR4nOzdeXwT95k/8Dl0S5bv+8a3jY0NPjCnMZCLXEADTXNArl5Jd5Nm22x2m3R7JO2+miZtmjZpmjQkhaSQg5CEJNwGYmwwNr6wjW/Zki1btmTZlmVdM78/Zn+zWgNGgPFY1uf9F/PVaPRIPNbMPPoeJMuyBAAAAAAAAACAN6OEDgAAAAAAAAAA4HqhwAEAAAAAAAAAXg8FDgAAAAAAAADweihwAAAAAAAAAIDXQ4EDAAAAAAAAALweChwAAAAAAAAA4PVQ4AAAAAAAAAAAr4cCBwAAAAAAAAB4PRQ4AAAAAAAAAMDrocABAAAAAAAAAF4PBQ4AAAAAAAAA8HoocAAAAAAAAACA10OBAwAAAAAAAAC8HgocAAAAAAAAAOD1UOAAAAAAAAAAAK+HAgcAAAAAAAAAeD0UOAAAAAAAAADA66HAAQAAAAAAAABeDwUOAAAAAAAAAPB6KHAAAAAAAAAAgNdDgQMAAAAAAAAAvB4KHAAAAAAAAADg9VDgAAAAAAAAAACvhwIHAAAAAAAAAHg9FDgAAAAAAAAAwOuhwAEAAAAAAAAAXg8FDgAAAAAAAADweihwAAAAAAAAAIDXQ4EDAAAAAAAAALweChwAAAAAAAAA4PVQ4AAAAAAAAAAAr4cCBwAAAAAAAAB4PRQ4AAAAAAAAAMDrocABAAAAAAAAAF4PBQ4AAAAAAAAA8HoocAAAAAAAAACA10OBAwAAAAAAAAC8HgocAAAAAAAAAOD1UOAAAAAAAAAAAK+HAgcAAAAAAAAAeD0UOAAAAAAAAADA66HAAQAAAAAAAABeDwUOAAAAAAAAAPB6KHAAAAAAAAAAgNdDgQMAAAAAAAAAvB4KHAAAAAAAAADg9VDgAAAAAAAAAACvhwIHAAAAAAAAAHg9FDgAAAAAAAAAwOuhwAEAAAAAAAAAXg8FDgAAAAAAAADweihwAAAAAAAAAIDXQ4EDAAAAAAAAALweChwAAAAAAAAA4PVQ4AAAAAAAAAAArycSOgDwXU6nU+gQwDtQFEVRV67GulwulmVnIR7wdh5mFIGvKfAMMgpmHE3TJElecTec+MBDHmYUwDyAAgcIRq/X41IPPBEaGqpUKq+4m9FotFgssxAPeDsPM4ogCJ1Oh5sHuCJkFMy4iIgImUx2xd2GhoasVussxAPezsOMApgHUOAAwTgcDofDIXQU4AUYhvFkN6fTabfbb3QwMA94mFEEQdjtdtyOwhUho2DGeZgnLpcLJz7wBL55wHdgDg4AAAAAAAAA8HoocAAAAAAAAACA10OBAwAAAAAAAAC8HgocAAAAAAAAAOD1UOAAAAAAAAAAAK+HAgcAAAAAAAAAeD0UOAAAAAAAAADA66HAAQAAAAAAAABeDwUOAAAAAAAAAPB6KHAAAAAAAAAAgNdDgQMAAAAAAAAAvJ5I6AAAAHyX0+ns7OxsaWnJyspKTEykqDlXdLbZbG1tbQaDISMjIyIiQuhw4EZhGKa9vb27uzs9PT0uLu4ajsCyrMViaWxsNJlM0dHRWVlZNE3PeJwwP9TW1mq12sLCwrCwMKFjgel0dnY2NTUxDDPNPmKx+NZbb521kAAApocCBwCAYJxO55kzZ95+++3vf//78fHxc6HA0dbWNjk5mZmZyd2dWq3WsrKys2fPfve730WBYx5jGKaysvKzzz575JFH4uLitFptdXW13W4vLS0NDg728AhHjx798MMPR0ZGNmzYkJ6ejgIHXM7BgwcPHz78wgsvoMAxx9XW1r7xxhtOp5NvYVmWIAiSJPkWPz+/eVzg6OrqGh8fT01NlUqlQscCAB5BgQMAAP7Xp59+qtPp/vu//xt3p76st7d379694+PjixYt8rDA4XK5vvjiC6vVunXr1vz8fOQPwDyQm5v7ox/9iCtqEASh0Wi+/PLLuLi4FStW+Pv7c41isVi4AG+4AwcONDc3/+xnPwsNDRU6FgDwCAocAADwv3p6ejo6OqbvkAzzXnBwcEFBgdVqValUHj6FZdn+/v7o6Oi7777b82cBwFy2YMGCBQsW8JtVVVWHDh2Kjo5et25dZGSkgIHNmr6+vtbWVofDIXQgAOApFDgAAADg/4iPj9+6dSvLsgEBAR4+hWVZl8tF07RcLr+hsQEAAABcDgocAALQ6XQ7d+709/e/9dZbT5w4UVlZabVaU1JSNm3alJSUVFdX99lnn+l0OrVaXVpaunbtWtwwwMTERHl5eVVVVXd3t1wuz8zMvP3226Ojo7lHe3p6du3aFRgYuHHjxrNnzx49enR4eDgyMnLVqlVr1qyRyWT8cdra2o4cOXL+/HmHw1FQULB+/fpTp041Nzffe++9/f39n3zyCfdT1SOPPKJSqd58803+iQ6Ho7y8/MCBA1qtVq1WL168+Fvf+pZCoZjtDwJmxcDAwK5du0iSfOihh8LDwysqKt54441t27ZlZGTs27evrq6OIIi0tLTbb789MTGRpuldu3bt379/cnKyra3twQcfXL169fbt2yUSidDvA7yDzWb76quv9u/fn5aW9sADD4SFhblP8QBzH9eB64svvmhraxsdHY2Oji4pKcnPz+fPEadOnXr33Xfvu+++wMDAffv2dXd3+/n5rV27tqSkhCTJXbt2VVdXMwyTmpp6++23Z2RkcM/at2/f/v37n3nmGZfL9fHHH3d1dfn5+WVnZ69cuXLBggXuSWI2m/fu3dva2mowGMLCwoqLi1esWMHXZ6urq//0pz/df//9ixYt2rFjh9Fo3LRpU0FBAcMwHR0dBw4caG9vN5lMAQEBSUlJ69evT09PJ0ny9OnTu3fvbm5uttlsP/7xj6VS6bvvvmuxWHbv3t3S0nL//ffn5OTwAezatevAgQNPPvnk4sWLR0dH9+3b19XVtXXr1r6+vv379ycnJ993331+fn5X/KAA4PqhwAEgAKfTOTw8bDabf/Ob3/T09ISGhg4ODmo0mtbW1pKSkq+++srhcFAUpdFoGhoaRCLR+vXrMaDdlw0ODr733nvHjh2bnJxUqVRjY2Pnz58/fvz4008/vWTJEoIgnE7n0NCQy+X685//XF1d7efnx12cNTU1DQwMPPjgg9z0pd98882bb77Z19dHkqRYLO7o6KioqEhISDAYDHa7PSAgIDk5ube31+l0pqWluY8ycDqd+/fv7+joIAhCIpH09vY2NjZeuHDhl7/8JTJzXuIyiqIobnJBq9Wq0+m6uro+/PDDnp4etVptsVhaW1ubmpqeeeaZBQsWhIWFpaenDwwMKBSKjIyMyMhI3KCChxwOR1lZ2c6dO8PDw2+99VbMdOCNamtrf/vb3w4PD9M0LRKJ2tvbT506tWnTpi1btnBVhomJCZ1OV15eXlNTw3X10mg058+fHx4erq2tbW5ujoiIMBgMnZ2dOp3uySefTEhIIAhibGysv7+/srJyz5494+PjYrHYbrfX1dVVVFQ8+uijBQUF3Ku3tra+8MILOp2OIAiFQtHR0XH27Nm6urrt27dzPwNYrda+vr6RkZE//vGPFRUVUVFRk5OTBEGcPn36rbfe0mg0IpFIqVTqdLrGxsbq6uof/vCHRUVFfn5+SUlJWq3WbrcnJSX5+fkRBMGyrNlsHhwc5I7AM5vNfX19XCPDMGaz2WAwlJWVlZeXa7XawMBAbuDn5T6orVu38nOaAMB1QoEDQDAVFRULFy7861//GhMTYzKZfvrTn3Z0dHz88ccbN2685557pFLpBx988NFHHx08eHDNmjW4jfRZDofj0KFDR48eXbJkycMPPxwfH2+1Wt99992PP/74jTfe+PWvfx0eHs7tWVFRoVarf/7zn+fn57Mse+TIkd/97nfV1dVr166NjY3VarUffvjhwMDAY489duedd4pEooqKij/+8Y+dnZ3p6ekEQeTl5eXl5bW3t3d0dPz0pz917zek0+nGx8fvu+++2267TalUnjt37mc/+1lVVVV7e3taWpownwvMLpfLxf3A/vzzz0dGRvb19b3++uvl5eX19fUxMTHr169fuXJlZWVldHT0s88+i+8r8JDT6Tx9+vTf//73oKCghx9+ODMzE6Uxr2OxWH71q1+5XK4f/OAHGzZsoGn67NmzO3bs2L17d2JiYklJCTcLqcViqays3Lhx47333ksQxJ49ez788MMdO3YkJyf/7W9/i4mJ0ev1L774Ym9vb11dHVfg4Pz9739fsGDByy+/HB8f39PTs3PnzrKysiNHjiQmJoaEhFit1ldeeUWn033729/+zne+I5VK29ra3nnnnaNHj0ZFRW3ZskWpVHLH+fTTTycnJ7/3ve9lZ2fHxcWNjo4eOXJEo9E89NBDd999t0KhsFqt77333scff3zs2LHCwsLMzMzMzMyBgYGqqqrHH388Kirqqj6Wrq4unU6XkZGxffv2jIwMlUo1zQe1YMGC1atXz+/pWgFmjfBLEgL4LKVSyf28QJKkv7//hg0bSJLMysratGmTSqUSi8UlJSVc5w5+AnPwQe3t7WfOnElJSdm2bVtiYiJFUUql8rHHHrvpppsGBwePHz/O72mz2R544IHc3FyKomiaLigoyM3NtVqtRqORZdny8vLu7u7NmzfffvvtcrlcLBYvXbr00Ucf9WRtWpIkV69evX79eu5KMS8vb+nSpSzL9vX13cB3DnOMVCr9/ve/z80sGBUVtWzZspCQEL1e776EJIDnXC5XTU3NG2+8IZfLt23blpeXh+qGN/roo49GR0fvvvvuzZs3y2QysVhcXFx87733RkREHDhwYGxsjNuNoqi0tLStW7dKpVKpVFpUVBQdHS0Wi5944gnuQig4OHj9+vWTk5MjIyPux/fz83vxxReTkpJEItGCBQu2bdtWUFBw7ty55uZmlmUPHz6s1WpvueWWRx99VKFQ0DSdnp7+wAMPpKWlnT59ure3lz+O0Wj8r//6ry1btmRkZCiVSpPJRJLkypUrS0tLlUolSZJyufzOO+8Ui8UjIyM2m+06P5aJiYmioqInn3yytLQ0MjKSpulpPqivv/6a/6AA4DqhBweAYGJjY0NCQrjbS5Ikg4KCpFJpbGws301RrVaLxeKJiQlBwwSBDQ4O6nS6oqIih8Oh0Wi4RpZl09LSDh8+3NPTw+8ZERGRmprKT3xA03RwcLDRaGQYxuFw9PT02Gy2wsJCfqyvWCxOS0vzZCZ8f3//5ORk9/kmuW4jLpdrpt4mzHEkSSYnJ8fHx/MtarVaJpMxDIMKLFwDlmVbWlqOHz+u1+tvueWWvLw8T4qtMAdVV1eTJJmSksKfoQiCUKvV/v7+nZ2ddrudaxGLxUlJSXzfQJVKJZVKIyIiIiMjuf96mqYDAwNZlp2yjNeqVavczz6RkZGLFy+urq4eHBxkGKapqclms+Xk5Li/OkEQ4eHh1dXVZrOZb0lMTMzKyuI3Y2Njn3nmGYIgKIqy2+2Tk5MWi6Wrq4s7r13/15qfn19GRkZISMjVflAAcJ1Q4AAQjFwud+/ITZIkTdN8X0quRYi4YA5hWdZisYyOjp4+ffrChQvuKTE5Oel0OsfGxvjrMK5GdsnjjI2NWSyWwMBA7ncqrpEkSZlMFhYWZrVapw9DqVSq1Wr3FiSnryFJkh8MBXD9nE7np59+KpFIgoKCLly4cP78+SVLlqDG4XUYhunv73e5XO+88477fx/DMHq93mazOZ1O7iTFdT/kd+BOIkql0v1ZlzyzxMfHu7dzOSOTycxms9VqNRgMTqfzgw8+EIn+96aGZdnh4WGLxWK32/lTJNdPhN+HoqiJiYm+vr7h4eGhoSGdTqfT6bhZqK7/YyEIQqVSqdVq/hU9/KBwbgW4fihwAAgGpzG4IpZlnU6ny+UKDw+fMmk8QRB5eXlJSUn81ZtUKr3c7YHT6XQ6nSKRaMoRSJJ0vyi8HJFIhLHBPo7rvy10FDCvBAcHb968eWBg4KOPPjpx4kRCQgJmGPU6DMPYbDaSJNPS0qacTbjuEu7rg1zbZY9EIpnyRJqmaZp2OBxOp9PhcLAsm5KS4r5eGM+9LOteXiEIwmw2Hzt27PDhw1ar1d/fPzAwMDo6OiUlZc+ePdcQJBeGe4tIJHJfSeqqPigAuB4ocAAAzF0kSSoUCqVSWVBQsHXrVv4Okyt8TE5OisViT37zVCqVCoXCbDZPTk66/0bkcDhMJpMnNQ4AgBlE0/TNN9988803d3R01NbWnjlzJicnh5+QErwFTdMhISHcDFDuAx5dLhd3ulEoFNf5c47BYHCvHbhcrtHRUavVqlarFQpFYGAgTdNbtmxJTk7m9+GqCS6XSyaTuXdadD9sQ0PD3r17AwMD77nnnuTk5LCwMD8/P67c5klU7iFxHUamFDhIknR/xVn4oACAg66AAABzF0mSgYGBoaGhra2tBoOBb2cYpqys7O23325pafHkOHK5PDQ01Ol0trS08HOnOZ1OnU6HiUIBYPZRFJWYmEjTdFxcXGlpqd1uLysr6+vrw5Qu3oUkyfT0dJfLVVlZ6d7e1dW1c+fOAwcOTFlO9RpUVVW5H2RoaKilpUUmkwUHB4vF4oSEBIlEcuLECfenDAwMfPzxx59++unw8PAlj8mybE9PT39//4oVK0pKSpKTk9VqNcuyvb29V5z4jCRJh8PhHtLg4GBPT8/0qTv9B3Xw4MHr/6AAgIMCBwDAnJaYmLhw4cLz58/v379fr9czDMMwzJkzZ9599926uropfW4vh6bpJUuWREZGfvbZZ5WVlXa73eVyXbhw4aOPPrp4Ag6Hw3H9E8gDAHhCJpMVFBTk5eXV1tZWVVVdcUogmGvuuOMOkUj0+eefl5eXc3NeaLXaffv2ffHFFy6X6/rnVWlvb9+xYwc3Yfbg4OD+/fsrKyszMzNTUlJIkly1alVQUNCXX37JFVNYljUajQcOHPjkk0+MRuM0HYIkEolIJOrp6eGmsrLb7WfOnHnvvfdcLpfNZnNf04Q7J3L1C24mVKPRWF9fz81gajQaP/roo8tVUmbzgwIADrolAwAIb9++feXl5VOub/z9/e+4447FixevXbtWo9EcPHiwpqaG6+Oq1+vHx8cfe+yxhIQED18iMzNz7dq1H3744V//+tdPPvlEKpUajUaVSlVcXDw6OsoPFVYqlQzDvPjii1FRUU8++eTMvk0AgIuFh4evWrWqra3tq6++WrRoUXJyMvrqe5GUlJT777///ffff+2118LDw6VSqclk6uvrKywsXLZs2eWmvvbcokWLDh8+3NjYqFKpRkdHBwYG1Gr1+vXrY2JiCIKIj4/funXrm2+++dZbb33xxRcqlcpsNvf39yckJJSWlvLL0k3BzYWRmJhYVlbW1tYWEBAwNjY2MjISERGRlpbW2tr65ptvbtmyJTU1lRsZ+uqrr0ZFRf3kJz+RSCTZ2dmff/75kSNHenp61Gq1wWAYGxsrKioqKyu75g+quLj4+j8oAOCgwAEAILz+/v7+/v4pjSEhIStXrqQoKiMj46mnnvr666+rq6sbGhpUKlVKSsrGjRszMzM9H68ulUrvuuuusLCwQ4cOnT9/XiqVrly58uabb/7iiy/sdjs/u8edd95pMBjq6uqMRuNMvkMAgMugabqgoKC2tvbrr78+dOhQZGSkSqUSOijwlEgk2rRp04IFCz777LPu7m6r1RoVFXX//fevXr06LCzs+mtVpaWlt99++xdffNHZ2SmRSIqKim666aaFCxdypz+aptevX5+QkPDhhx92dnZ2d3eHhYXdeuut69evj42NdV+rbor09PRHHnnk008/bWho0Ov1CQkJGzduXLVqVVNT09/+9rfx8XGuy8ZNN92k1WpbWlq4UaLcGflf/uVfPv3007a2Nm7gyfbt2zUazfHjx4X9oACAQ2KsIwilq6vL4XAIHYUwGIbh3js/QyS38LvdbndfroJlWW6kgFQq9eUzX2RkpJ+f3xV36+/vd+9T6hW4uUKnWZROLBZzM4Bye3LjU0iSpChKJBLxPT4uzijuKQ6Hg2EYsVjMX+S5/j+CIEQi0fDw8J/+9Ceapn/0ox9x6xe4XC5uNnhuEdlLHoQgCG76ej487+JhRhEE0dbW5iNnST4Vuf/TKRnFLVUwZTEdLlUoihKLxSRJsiw7OTlJUdTFSx7Me8ioq8WNkpNIJPy3Cp+BNE1zGSVshIKLjY31ZN2ivr6+8fHxWYiH43K57HY7TdPuJyCCIFiW5U9SLMtSFMUtdML/P178HcJ9ybAsy1/hXHwhtHPnzt27dz/11FMrV6683OmPPxr/6iRJchHyr86H7b6sCf8s7oTIx8wFRpIk9+3HbXIvzS3UwsXJvRxBENxrcbtxKX2586YnH9SN42FGAcwD3ndhCjAPUBQ1pS8idz6ecu7hz6YwX3GXUJ70wuD2vNyjF2cU9xT3i7l9+/bt27dvy5Yta9as4a/SBgYGGhoaVq9ezffj5S62LncQnodhg7eYkopTMkokEl1cybo4VXD1DB66+FvF8y9DENDFFyocbsWQS54sOBd/h3h4IcTvPH1ucKXVqw37ks+a8s12uTinVC64sgu/w+WCueIHBQDXDwUOAACfEBUVRVHU7t27w8LC4uLiCILQ6/XvvPOOUqnMycnB9RYAAAAAeDsUOAAAfEJubu66desOHDjwq1/9KiwsjGXZoaEhqVS6evXqpUuXCh0dAAAAAMD1QoEDAMAniMXizZs3p6am1tTUDAwMEARRUFCQnJxcWFjo4VqzAAAAsyYmJmbp0qUhISGYkwUAPIcCBwCArxCLxYsXL168eLHQgQAAAFxBSUlJSUmJ0FEAgJehrrwLAAAAAAAAAMDchgIHAAAAAAAAAHg9FDgAAAAAAAAAwOuhwAEAAAAAAAAAXg8FDgAAAAAAAADweihwAAAAAAAAAIDXQ4EDAAAAAAAAALweChwgDJZlhQ4BvIbdbne5XFfcjWGYWQgG5gGr1ep0Oq+4m8PhmIVgYB6wWq02m+2K5zWc+MBzNpvNk5OaJydHAIIgLBaLy+XCtxD4ApHQAYCPmpycbGpqslgsQgcCXoBl2dLS0tDQ0Ol3a25uNhqNsxMSeLWurq6tW7cmJCRMv1tTU1NraysuB+GKOjs7CwsLly9fLpVKp9nNbrc3NDR4UlwDcDqdd9xxh5+f3/S7NTQ0jI+Pz05I4NUYhlm7dq1KpRIwBqlUSlH4cR1uOBQ4QBiTk5NPPPGEn59fTEzMFXemaZqiKK/7NVUkEhEE4XXXsnMqbK1We+HChaKiotzc3CsWON59991jx47l5+fPTmzgjUwmU2Nj48jIyPLlyz0pcDz00EM333wzSZKzEh14H6fTWV9f39vb+8tf/rKwsPCKBY4HH3wwPT3dkxMf+KyOjo7W1tZly5atWbPmigWOv/3tb6dPny4sLJyd2MAbDQ8PNzQ0vP7660aj0WQyCRhJbGysXC4XMADwEShwgJAee+yxe++994q7yWQyqVRqNptnIaQZxJXJLRaLF/0CTJKkQqGgKGpsbEzoWAiCIN5///1f//rXnu9fWFj4ySef3Lh4wNudPn366aefrqio8PwpH330kVgsvnEhgVcbHx9/4okn3n33Xc+f8uMf//g73/nOjQsJvN0f/vCHF154wfP9i4uLP/744xsXD3i7EydO/Ou//qvQUQDMHnQTAgAAAAAAAACvhwIHAAAAAAAAAHg9DFEBuLSxsbEzZ86cO3ducHBQpVKlpqYWFxfHx8fP4EswDGMwGPr6+sxms1gsDg8Pj42NnX4INwAAAAAAAFwSChwAU7EsW11d/dZbb9XU1BiNxsnJSZFIpFarY2Nj77jjjnvuuSc4OPg6X2JkZOSbb775+uuv29raxsfHHQ4HSZJyuTwsLGzZsmU333xzamoqTdMz8nYAAAAAAAB8AQocAP8HwzBHjx79/e9/X19fb7fbuUabzWaxWPR6/YULF86dO/fkk09mZGRc2/FtNts333zz5ptv1tXVjY6OTlkaprm5uaqq6p///Oett966ffv2uLg4LN8AAAAAAADgCRQ4AP6Ps2fPvvzyy9XV1RcvfcKyrNls/vTTT/V6/XPPPbdkyZKrrT4MDw//5S9/2bFjx9jY2CWXVmEYZnx8fHx8/I033jhy5Mgzzzyzdu1amUx27e8HAAAAAADAN2CSUYD/wbJsb2/vjh07qqqq3KsPU6oYDMOcOnXqueeeq66uZhjGwyVgGYbp6Oj43ve+9+qrr46Ojl7xWU6ns7m5+Xvf+95LL71kNBq9aKFZAAAAAAAAQaDAAfA/Jicnjx49+vnnn7s3BgQE5Ofnx8XFTZn78+zZs88//3xNTY0nNQ6bzVZZWXnvvfceP358ykMSiSQgICA0NDQ4OFipVE4ppthstj/+8Y+PP/54e3u70+m8jjcHAAAAAAAwz2GICgBBEATDMJ2dnTt37pycnOQbQ0JCnn322XvvvXdwcPDll1/ev3//8PAw/2hVVdUvfvGLX/ziF4sWLZpmQlCz2XzgwIH/+I//GBkZcW+XSCRRUVGFhYWrVq2Kj48fGxs7d+7c8ePHOzo6pnTZOHz4cHd394svvlhYWKhUKmf0fQMAAAAAAMwTKHAAEARBTE5OHjlypK6ujm+Ry+WPPvropk2bxGJxVFTUL37xi8TExLffflur1fL7VFZWPv/8888991xBQQFFXaI/VE9Pz44dO1599VWLxeLeHhwcvGLFigceeKCoqIifYmPdunXbtm375JNP9u7d29LSYrVa+f3b29t/8IMf/OQnP9mwYUNERMQMv3kAAAAAAADvhwIHAMGybH9//549e9z7TaxYsWLjxo1cjwmSJFUq1YMPPiiXy994443u7m5+t9OnT//nf/7n008/vWbNGvfZQG02W2Nj444dOz788MOJiQm+naKohISELVu2bNmyJSYmxn1MCkmS4eHhjzzyyJIlS3bu3Hno0KGhoSH+0eHh4RdffLGzs/O++2ZipgoAACAASURBVO5LT0+/ZD0FAAAAAADAZ6HAAUC4XK6ysrLW1la+JTg4ePPmzdHR0e4FCLVavWnTJpZl//rXv7rXOOrq6p5//vkHH3xw3bp1SUlJBEFoNJqTJ0/u27evurraZrPxe4pEoqysrMcee+zmm28OCAi4ZDASiaSgoCAiIiIxMfH999/XaDR82WV0dPQf//hHb2/vtm3biouLFQrFjH4MAAAAAAAAXgwFDgDCZrN98MEH7t03li9fvnjx4ikTixIEERgYuGnTJoIgptQ4uru7X3nllePHjyckJFAUpdFoGhsbDQaD+zFFItHSpUufeOKJ5cuXT7/yK0mScXFx27dvj4uLe/311xsbG10uF/eQ1Wo9fPiwVqvdsmXLXXfdFRERcbVL1QIAAAAAAMxLKHAAEKdPnz5//jy/GRAQsHr16ujo6EvuHBQUtHnzZpFI9Nprr2k0Gr59bGzs+PHjJ06cIEmSYZgpz6Io6s4773z88cczMzNFIo/+7gIDA2+//faoqKg//OEPZWVl/DEdDkdjY+PAwEBDQ8P27dtzc3PFYvHVvWEAAAAAAIB5B8P4AYjdu3e7L8KanZ2dm5srkUgutz/Xj+PZZ59NSkqa0oGCZdmLqxtSqfTf/u3fnnvuuezsbA+rG/wTCwsLf/Ob32zfvt190g2WZQcHBz/77LOnn376rbfeMpvNV1yqFgAAAAAAYH5DgQN83fDw8IEDB/hNkUi0ePHilJSU6Z+lVqs3bNjwl7/8pbi4ePr5PtPT0995550f/OAHU6YU9RBN04mJic8+++wrr7zi7+/v/tDk5GRzc/NLL7308MMP19bWXu2RAQAAAAAA5hMUOMDXffnll+5ruCYkJCxevHj6OTI4MpksNzd3165dv/rVr8LCwi7eITY29vnnn9+7d29paalKpbrmCEmSDAgI2LJly549e3Jzc6c8Ojo6evLkyY0bN/72t791n9AUAAAAAADAp2AODvBpLMvu3bvXvSUlJSUnJ8fDrhYURalUqu9+97vbtm07fPjwqVOndDody7LR0dFLly697bbbAgICLBbLjIwfEYlEeXl5u3bteuWVV95//32r1coflmVZi8Xy8ssvl5eX/+53v0tJSaFp+vpfEQAAAAAAwIugwAE+TavVnjt3jt9UKpVZWVmXm150GlKpdMOGDRs2bHBvvJ5eG5dEkmRYWNjzzz9fXFz8+uuvnz9/3mq18o+yLFtZWfnggw/+7Gc/W7duHRaRBQAAAAAAn4IhKuDTjhw5Yrfb+c2oqKi8vLw5vvCqXC6/4447XnvttW3btiUkJEyZtbSrq+vnP//5P//5T7PZLFSEAAAAAAAAsw89OEBIFEVNP0MnvxtJkjRNz+xaIQzDHD16lF8/hSTJmJiY3NxcT0LyBFcooSjqRixxkpKS8vzzz69YsWLXrl3l5eWjo6P8Q1qt9k9/+pPT6fz2t78dEBBwVYclSZIPe4YjviZ8PAAAAAAAANNDgQOEJJFIPBlJQdM0RVEKhWJmKwW9vb0tLS38qq4KhSInJycxMXGm7qi5vhUzHjZPoVBs3rw5Pz//H//4x/vvv9/V1cU/pNVq33777cDAwG9961t+fn6eH5MkST7smY/46kmlUhQ4AAAAAADAEyhwgJAYhuHrC9PgOkG4XK6ZffWKigr3jg8BAQH5+fksy85UPYI7zoyHPUVsbOxTTz2VkJDwl7/8xX0+kc7OzjfffDMqKmr16tUSicTzA3ITlHry/zILGIa5QeUhAAAAAACYZ1DgACHZ7faJiYkr7iaTyaRSqSd7XpXjx4+Pj4/zm0FBQQsXLpzBV+FGebgvd3Lj3HXXXaGhob///e9PnjzJN9bV1f3hD38ICQlJSUnxcMgJNySEoqgZ/7Svjd1uR4EDAAAAAAA8MSeG2QPMPpPJ1NTUxM8wKhaLU1JSIiMjhY3qmpEkWVxc/O///u/FxcV8I8uyp06d2rlz59jYmICxAQAAAAAAzAIUOMBHNTc3GwwGvneAXC4vKCjgRmd4KYqi8vLyfvzjH6empvKNdrt99+7dZ86cudEjZQAAAAAAAISFAgf4qLq6OpPJxG/K5fKlS5cKGM+MEIlES5cuffzxx/39/flGk8n00ksvzZEhJwAAAAAAADcIChzgixiGaWhoMJvNfEtYWFh6erqAIc0IkiSlUun69eu3bt3q3n7u3LkPPvhAqKgAAAAAAABmAQoc4It6e3t1Oh0/aoOm6aKiIm55VG9HkmRoaOhdd92Vn5/PN7Is+9JLL42MjAgYGAAAAAAAwA2FAgf4otbWVoPBwG9SFOU+N+c8kJube8cdd6jVar7FZDL9+c9/niOLvwIAAAAAAMw4FDjA57As29raOjQ0xLdIpVL3/g7zgEQiWbt2bVFRkfvqsDt37tTpdAJGBQAAAAAAcOOgwAE+x2q1dnZ2uk/AkZycHBUVJWBIN0JKSkppaWlwcDDfYjKZ/vGPf6ATBwAAAAAAzEsocIDP6evr0+l07vf5q1atEjCeG4SiqHXr1mVnZ/OdOFwu1/79+7VarbCBAQAAAAAA3AgocIDP6enp6evrc29ZsWKFUMHcUHFxcSUlJYGBgXxLf3///v37BQwJAAAAAADgBkGBA3wLy7Iajaa/v59vUSgUeXl5AoZ041AUdcsttyQkJJAkybVYLJZDhw65zz8CAAAAAAAwP6DAAb5lYmKip6dndHSUb8nKyvL39xcwpBsqLi5u1apVcrmc22QYpqOjo6KiQtioAAAAAAAAZhwKHOBbBgcHe3p63CfgWLZsGd/BYf6hafruu+8OCAjgW4aGho4ePWq32wWMCgAAAAAAYMahwAG+pb+/v6enx72luLhYqGBmR2pqamFhIT/VqN1ub2pqam5uFjYqAAAAAACAmYUCB/gWvV7vXuCQSqWLFi0SMJ5ZIBKJ7rnnHrFYzLdoNJrKykoBQwIAAAAAAJhxKHCAD7HZbDqdzmg08i3Z2dkKhULAkGbHmjVrwsPD+c3h4eGamhqTySRgSAAAAAAAADMLBQ7wIcPDwx0dHe4tixcvpmlaqHhmjVgs3rp1q3tLW1tbfX29UPEAAAAAAADMOBQ4wIcYjcbOzk73Fh8pcBAEsXHjRqlUym92d3c3NDQ4nU4BQwIAAAAAAJhBKHCAr2BZdkqBQy6Xp6en+0iBIyUlZcmSJfzm2NhYY2OjXq8XMCQAAAAAAIAZhAIH+Aqn09nX12cwGPiWBQsWBAYGzuM1Yqe455573DebmpqmDNgBAAAAAADwXihwgK8YHx9va2tjGIZvWbhwoUwmEzCkWbZmzZrAwEB+s7u7+8KFCzabTcCQAAAAAAAAZgoKHOArxsfHL1y44N6ycOFCuVwuVDyzLzQ0dNmyZfym1Wqtr69379ICAAAAAADgvVDgAF8xpcAhFotTU1MlEomAIc0ymqZvvfVW95ba2tq+vj6h4gEAAAAAAJhBKHCAT3C5XAaDQavV8i0xMTGhoaEU5UN/AhRFLVmyJCwsjG/p6urq6Oiw2+0CRgUAAAAAADAjfOjuDnyZ3W6/cOGC+6qoqamparXad2YYJQiCJMmgoKDi4mK+xW6319TUjIyMCBgVAAAAAADAjECBA3yCzWZrbGx0b0lNTfXz8xMqHqEolcrVq1e7t1RVVQ0PDwsVDwAAAAAAwExBgQPmP5ZlbTZbU1OTe2NKSooPFjgkEklOTk5wcDDf0tzcrNVqXS6XgFHBJbEsy7IswzAul8vlcjEMw7UIHRd4K2QUzDgkFcwsZBQAXD+R0AEAzIbx8fHW1lZ+MyQkJDIyUiwWCxiSILhRKvn5+QcOHOBaGIapqKhYunSpD5Z75jKn0zkxMWE2m/V6/fj4uNPpVCgUYWFhISEhKpVKJBL51OgquH7IKJhZLMtySTUyMjIwMDA+Ps4wjEKhCA8PDwkJUSgUPniGhetxuYyKiIgIDg5GRgGA51DggPmPZdnW1taJiQm+JSEhITAwUMCQBBQYGFhQUHDw4EH+J5GKiorHHntMpVLhDmcuYFl2bGyss7Pz7NmzfX19DMO4PxoSErJkyZKsrCy1Wi1UhOBdkFEw41iWNZvNbW1tNTU1AwMDU5IqPDy8oKAgPT1dpVIJFSF4F2QUAMwgFDhg/nO5XLW1te4tiYmJQUFBQsUjLIVCkZWVFRAQYDKZuJbGxka9Xh8RESFsYEAQBMuyw8PDJ0+erK+v57rbqNVqsVjMDbMym81Go/HgwYMDAwNr165Fpxu4ImQUzDiWZQ0GQ1lZWXNzM03TXCcgiUTCMMzk5OTIyMjg4OD+/fsHBgZWr16NO1K4ImQUAMwsFDhg/mMYpq6uzr3Fl3twUBQVFRWVmZlZXl7OtUxOTlZWVmZnZ4tE+EIQ2OjoaFlZ2fnz50UiUVZWVlZWVlRUlFwud7lcFoulp6enoaGhs7OztrZWqVSWlpbSNC10yDCnIaNgxpnN5kOHDrW1tcnl8qysrIyMjMjISJlM5nQ6x8fHNRpNfX19d3d3dXW1SqVauXKlTy3HDtcAGQUAMwvfETD/ORwO9yVUlEplTEyMQqEQMCRhhYeHZ2dnu7ccO3bMfQ1dEATX1ai1tZVl2YKCgnXr1qWkpCiVSoqixGJxQEBATk7O2rVro6OjCYKoqakxGo1ChwxzGjIKZpzT6Txz5kxHRwdN00VFRaWlpUlJSQqFgqIoiUQSFBSUl5e3bt260NBQhmHq6+v5roIAl4SMAoAZhwIHzH89PT0Gg4HfjIyMDA8P9+VfAPz9/dPT0927o1dXV+OiQXCDg4MtLS12uz0xMXHFihWX7IgbHh6el5dH07TNZnOfNxfgYsgomHF6vb6pqYlhmKSkpKKiokv+VBAVFZWfn08QhMVi6ezsnPUYwZsgowBgxqFHOsx/1dXV7hNWRUdHh4eHCxiP4EQiUUJCQkJCQkNDA9cyOjp6+vTpu+++W9jAfFx7e/vIyAhBEMuWLbtcDyOSJFNTU0NDQ61Wq16vZxjGvVRns9l6enp6enrMZrPL5ZLL5WFhYQkJCaGhoVNmkP3qq6/Gxsby8/Pj4uJ6e3svXLjAMMyiRYuio6PLy8t1Ol12dnZ6evrAwEBDQ4PVak1PTw8LC6utrR0YGPDz8yspKfHlPlDeQpCMio2N1Wq1yKj5qrm52WKxEASxfPlyuVx+yX1IkszMzDx9+jTDMAaDgWVZ92yx2WydnZ1arXZsbIxfeCUhISEoKGhKUn3++edOp3PJkiUREREajaatrY0kyfz8/NDQ0KNHjxoMhsWLFy9YsKCvr6+pqcnhcCxcuNDPz4+r1/v7+69btw7jLuc+ZBQAzDj8ocL8V11d7b4ZHR0dFhYmVDBzRFxcXGpqKl/gIAji8OHDKHAIyOFw9PX1TU5OhoSExMTETLOnQqHYuHEjwzBTlvY0GAwVFRXd3d0Wi8XhcHA7SKXShoaGvLy87Oxs9zX2Ojs7h4eHExMTJyYmjh8/PjIyolKpkpKSCILQ6XQtLS1RUVG9vb1ffvml0WgUi8VhYWH+/v4ajaarqys4OHj58uU37qOAGYGMghlnt9t1Op3D4QgLC+NGNl2OUqm85557WJaVSCTu7Xq9vry8vLe3d2JiwuFwEARB07RMJgsJCcnPz09PT3e/gWxvb7fb7fHx8UNDQ+Xl5WazOSAgIDMzkyAIjUaj0WgSEhIIgjh06JDJZJLL5bGxsWKxuLu7u6+vLywsjF8pDOYsZBQA3AgocMD8d+bMGf7fIpEoOjraZ5dQ4UVERKSkpIjFYu6CgCCII0eOOByOKZcOMGtGRkbGx8dZlo2KinK/b7wYSZIXd0EymUwnT55sampyOp0xMTFxcXFKpVKv13d0dHC/a5EkuWjRoikjswwGQ2tr6+joqEqlioyMVCqV/EPj4+OfffbZ8PCwQqGIiIgICAiYwTcLswAZBTPOaDRyP7bHxsZO/1M2SZIXr8w1NDR09OjRjo4Ol8sVHx8fExMjk8n6+vq6u7s1Gs3Y2BhN02lpae5JxTCMVqttb2+3WCxcUrn/yD8yMnL69OmRkREuqbAMkNdBRgHAjYACB8xzJpOpo6OD3wwODo6OjsZKASKRKCkpKTIysqenh2sZGhqqra0tLCwUNjCfNT4+brfbCYIICQmZ0qv2ihiGaW5ubmlpcblcy5YtW758uUwm49p1Ot1XX33FjQuIiIiIjIx0f1ZNTY1ard60aVNKSgpN0+5XgWfPnqVp+tZbb+VuYmmaZll28+bNTqeToigs1Df3CZVR/v7+yKj5anR0lJuO+hp6QTIMU1tb29XVxTDMmjVrli5dyt3Qulyurq6uQ4cODQ0N1dXVhYWFBQcH88+y2Wz19fUhISEbNmxISEigadr99F1VVSWXy++4447MzEwu3xiGuffee10uF03TGE0w9yGjAOBG8N15FsFH1NbWuk/AERYWFhMTc7WX+/MPSZLJyclxcXHujYcPHxYqHnA4HC6XiyAImUx2tflpNBp7enrsdntSUlJ+fr5SqeQu2sRicWxs7PLly0UikVar1ev1U3rYSiSStWvXLly4UCqVikQi99tRp9O5fv36wsJCqVQqFou5O1KVShUQEKBWq315jl5vgYyCGWe327mkutxcCdMYHBzkBiOkpaXl5+dLpVIuqSQSCZdmNE13dXUNDQ1NSSo/P7/S0tK0tDQuqdyTmWXZdevW5eXl8fkmEon8/PwCAgL8/Pxwop/7ZiSj0tPTkVEA4A6XFDDPnT171n2TK3AIFcyckpiYmJCQ4H5fceTIEe5SA2YfwzDcRdg1XEKZzWZugc+MjAy1Wu3+EE3TERERcXFxdrt9eHh4cnLS/VF/f/+0tLRLHlOhUCxatOhqI4G5Q6iMSk1NveQxkVHzAP9rwTUkldFoNJvNBEEsWrRoyt0sN3Q0KirKZrMNDQ3xAye5FwoODuYmc7mYUqnMysq62khg7kBGAcCNgAIHzHPuM4xyQ83d+1T7MqVSmZKS4u/vz7dcuHBBq9UKGJIvk0gkXEfZycnJK85kxrrhnmKxWKRSqVqtvrgPrUwm4/6XR0dHbTYb306SZGBg4OX63AYFBU0/cQPMccgomHESiYSriU8pbF3SlKSyWCxWq1Umk/n5+V3cYUehUHDDlMxmMze0ikNRVEBAwOVGlQYHB2PUgFebnYxyL3AgowB8Af6MYT6zWq3nz5/nN5VKZUxMDBYj5GVmZoaHh5tMJm7T5XKdPHkyIyND2Kh8k1wu527/TCbTFW9Hh4aGDAYDTdPh4eEBAQEul8vlcnFdai/eWSQScRMoOJ1O9+FaBEG4zwE5xTQPgVdARsGMU6lUXEoMDQ1dcefBwcHh4WGxWBweHq5Wq7mk4oY7XbyzRCKRSqUEQXDr9fDtFEVNM3gBU7d4O2QUANwI6MEB81lHR8fo6Ci/GRgYmJiYKGA8c016erp7fxaXy3XixAkB4/FlAQEB3B2gVqvlJl2bRmVl5Z49e/bt2zcwMEAQBEmSJEm6XK4pd5schmG4kUfcbu4PTTPbLn7F8nbXllGDg4MEMgouIzAwkKttaTSaK45nLC8v37Nnz5dffsndu5IkSVGUw+G4ZLmNTyqKotyTiiRJJNU8howCgBsBBQ6Yz+rq6txPmYGBgdwi58AJCwtLSkrif81gGKaxsXF4eFjYqHyTTCYLDw+XSqVDQ0O9vb3T7OlwOLq7uwmCEIvF3MzzUqlULpdbrdaJiYmL70htNhtX5lMoFBgj4DuuLaNCQ0MJZBRcBrd2pkgkGhwcnH48I59UMpmMW8NCJpNJJBKr1Wq1Wi9OqomJCW65UKVSiZtM3zE7GYWF8wB8DQocMJ/V1taiwDENiqIWLVoUEBDAtxiNxnPnzgkYks8iSTIlJcXPz49hmJMnT3JXZpfU2tpqNptJkoyIiOCmQvDz8/P392cYRqPRTExMuO/MMIzRaOzv76coiv+tDHwBMgpmHEmSmZmZMpmMYZgTJ05MyQ1358+fHx0d5aak9fPzIwiCW4fC5XJ1dna6z7JBEITL5eIHSQUHB0skkhv+TmBuQEYBwI2AAgfMWy6Xq6GhgS9wSCSSmJiYwMBAYaOaa/Ly8twLHBMTE6dOnRIwHl8WGRmZnp4uFot7e3sPHjw4NjZ28T4DAwOnTp1yOp0URS1ZsoSbWS0wMDAqKoqm6ZaWlra2Nn5CNZZlTSZTbW3t6OhoSEhIeHj49fyQxTCMzWazWq2eTFoJc8GNyCij0YiM8mUxMTHp6ekkSXZ3dx87dmx8fPziffr6+k6ePEkQhEwmy87O5pIqLCwsPDycoqiGhobOzk7+J3eGYQYHB+vr68fGxiIiIkJCQq5nzWA+qWw2G5LKK1x/RtXX1yOjAMAd+gHCvKXT6QYHB/kTklKpTE5ORk/FKRITE2NjY1tbW7lK0OTk5NmzZ91XRoBZIxaLCwoKBgcH29rauF+rcnJyEhMTuR/hx8bGOjo66uvr+/v7CYLgHuKeKJVK09LSNBqNVqstKyvT6/WxsbFyuZw7VG9vr1gsTk9Pj46Ovoal+HgjIyMVFRV9fX3+/v633XYbJmOb+25ERrW2tmq1WmSUz5JIJMuXLx8cHOzp6amrqxsZGcnOzk5ISFCpVE6nc3R0tL29va6ubnh4mCTJ7Ozs2NhY7okymSwrK0ur1Q4ODh48eFCn00VFRUkkkoGBgdbW1v7+fm6HkJCQ60mqoaGh8vLyoaGhwMDAu+++G6Nd5r4rZlRbW1t9fT0yCgA8hz9UmLeam5utViu/qVKpUlJSBIxnbpJIJIsXLy4vL+d6sDMMo9PpmpubL7dKPNxQarV6w4YNBw4caGpq6u7u1uv1EolEJBKxLOt0Ou12O/cjUnZ29vr16/npD0iSjI6OXr169ZEjR/R6fXV1dX19PUVR3FMkEklubm5+fj43pfw1czgcQ0NDOp1ucnLyirPBwRyBjIIZFxAQsGnTpv3797e1tXV0dGi1WvekstlsXIk8Ly9v9erV7kkVHx9fUlJy+PBho9F45swZsVhMkiSXVDKZrKCgICcn5zpHEzgcDoPB0NfXd7m5J2EOQkYBwMxCgQPmraamJveV1VUqVVpamoDxzFmFhYUKhYIfom80GquqqlDgEARJkmq1etOmTQsXLjxx4oRer3cv0hEEERoaWlxcvHDhwimTO9I0nZSUFB4eXl9f39zcPDw8bLVauZzPycmJj48XiUTX8ysWeClkFMw4kiT9/f3vueeepqamU6dODQ4OTkmq8PDwFStWZGRkTOkyKRKJ0tPTo6Kizp07d+HCBZPJ5HQ61Wp1VlZWTk5OTEwMTdNIKh+EjAKAmYUCB8xPLMu6FzhIkgwKCuJ7NoK7vLw8f39/g8HAbY6MjJw9e3br1q24LBAESZIikSgzMzM9PX1kZKSvr89isTAMo1Qqw8PDg4ODL9dFlqIotVq9YsWKFStWXPFVHn/88cs9tGXLlku2h4eHb9u2zcN3AXMHMgpmHEmSXEee7Oxso9Go1+stFgvLsiqVKjIyMigo6HKzHlAUFRAQsGbNmjVr1lzxVZ566qnLPfTQQw9dsj06Ovq73/2uh+8C5g5kFADMIBQ4YH4aGRnRaDROp5PblEqlmZmZmIDjklQq1ZIlS/g5umw2W0dHh16vj4yMFDo0n0ZRVFBQUFBQkNCBwDyBjIIZR9N0aGgot7owwPVDRs0FU3rQXIwkSSyhBXMZChwwP7W1tbkvGSCVSrOysgSMZ45btWrV3r17+YXWBgYGzp8/jwIHAAAAgE/55JNPpt9BJBJt3bp1doIBuAYocICQKIryZEpqiqK4XtaeH7m9vd29wCGTyXJzc2d5+muKoliW5SbKms3XvQYrV66Uy+V8gWNwcLC5ufmmm266nsXVZgT3Xy9sDAAAAAA+4vPPP5/Swk34Oj4+brfbIyIi1Go1Chwwl6HAAUKSSCRyufyKu9E0TVGUJ3vyurq63FdTDwwMzM7OvqojXD9uRIxcLp/7BY6UlJTMzMyKigpuk1s/0uFwBAQECBuYVCpFgQMAAABgdjz88MMXN05OTmq12srKyqioqDvvvHP2owLwHAocICSXy8X3GpiGRCIhSdKTPTkWi6Wjo4MfQ0hRVGpqqlgs9vwIM4LrwWG32+d+gYMgiLVr1/IFDoZhurq6WlpaFi9eLGxUTqfTKz49AAAAgHngpptuumS73W5PS0t77bXXrjhJB4CwUOAAITkcDm558+mRJElRlCd7ctra2vR6PTdlJkEQFEXl5uZ6/vSZwi27aLPZvOIWvbS09IUXXuBD7e7uPn/+vOATl2DleQAAAADBSSSSVatW7dixY+/evWvXrhU6HIDLEniAPcCN0NnZOTw8zG9yBQ4B4/EKqampcXFx/Obg4GBbWxuK9AAAAABAEITL5XI6nVqtVuhAAKaDHhwwD3V1dRmNRn5TIpHk5OQIGI9XkEqlJSUl7777LrfpdDrb2tr6+/sXLFggbGAAAAAAMDu6urou2T42NlZWVjY8PBwfHz/LIQFcFRQ4YL6x2WwajWZ0dJRvycjIUKvVAobkLW6++Wa+wEEQRHt7u0ajQYEDAAAAwEf89Kc/vWQ7wzAWi8XpdG7ZsmWWQwK4KihwwHzT39/f19fHT8BBEMTSpUuxEocnioqK1Go1Xxvq7Ozs7u52uVzccjAAAAAAML+5D1jmjY2NabVam832wx/+sLS0dPajAvAcChww3/T09PT397u3FBYWChWMd5HJZKtWrfriiy+4TYfD0dTUNDQ0FB4eLmxgAAAAADALfv/731+y3WAwvPrqq//85z9XrFgRGRk5y1EBeA6TjMK8wrKsVqsdGBjgW0QiUUFBgYAheRGapktKStxb6uvr+/v7sY4JAAAAgC8LDQ196qmnHA7HW2+9JXQsANNBgQPmFYfD0dvb676ESkpKSnBwsIAheRGKooqKilQqFd/S2tqq1Wrdx/sAAAAAgA8KCAgICwurbJ3kWQAAIABJREFUr68XOhCA6aDAAfOKwWDQaDQul4tvKS4uFjAe70KSZHBwsHuHl/Hx8YaGhrGxMQGjAgAAAIDZYbuMsbGxpqYmg8FAUbh/hDkNc3DAvNLf39/T0+PesnTpUqGC8UZKpXL16tXHjh3jW6qqqrZu3RoQECBgVAAAAAAwCz766KNLtk9MTNTU1IyNja1atWqWQwK4KihwwPzBsqxer9doNHyLVCrNzc0VMCSvI5PJ8vPz/fz8+F4bDQ0NfX19CQkJKNgDAAAAzG979uy5ZDtJktzPYBs3bpzlkACuCgocMH/Y7fbe3t6hoSG+ZcGCBWFhYQKG5HVomo6Li8vOzj516hTXMjIycu7cucWLFysUCmFjAwAAAIAb6kc/+tEl2ymKksvl8fHxUVFRsxwSwFVBgQPmD5PJ1NHR4XQ6+Zb8/HyRCEl+dYKCgpYvX84XOAiCOHHixNatW1HgAAAAAJjf1q1bJ3QIANcFfc5h/hgeHm5ra3Nvyc/Pp2laqHi8lL+/f35+vns5o7q62mAwYLFYAAAAAACYy/DjNswfQ0ND7gUOiUSSm5uLAsfVomk6Pj4+PT29pqaGaxkbG/vmm2/S0tLQHWbWWCwWk8nkdDrVarW/v/91pjHDMAzDsCxL0/RMzaXicDhMJpPL5QoICJDJZCRJzshhYZZNTk6aTCar1apUKoODg6/nb5xhGJfLRVEUvnXnK5vNNjIyMjExIZfLg4ODxWKx0BFNxbKsxWIZGRkhCCIoKAgdD+e42c8olmWdTqfJZJqcnFQqlf7+/riwAZh/8FcN84TNZuvp6TEYDHxLenp6YGCggCF5r6ioqLy8PL7AQRDEV199tW3bNlwHzAKz2Xzo0KHW1laGYQiCoGk6IiJi+fLlSUlJ13bfyLJsa2vr4cOH1Wr1TTfdFBERMWUHp9Op0+mam5sHBgaMRqNYLA4NDY2Pj7/kCC+Xy9XY2HjmzBmDwcBFSFFUSEjI0qVLMzIy5uAND1yOxWI5c+bMuXPnJiYmCIIgSdLPz6+oqGjJkiXX9pd++vTpU6dOlZSULFmy5JI7sCw7MjJSW1vb19dnNBoZhgkKCoqNjc3NzfX390eNbC6zWq3nzp2rqqri559WKBQFBQVLly718K++oaGhrKzscouOR0dHr1u3Ljo62r1xbGyspqaGyxaHwxEUFBQdHb1o0aLg4OCLs4Vl2b6+voqKis7OTrvdThAESZLR0dG33HLLxV96ILjrzyiCIGw2W1tbW0dHh8FgMJlMfn5+ERERKSkp6enplzxdulyuysrK6urq0dFRgiBIklSr1cuWLVu4cKFUKuX2sdvtjY2N7heTlyQWixMTExMTEz19wwAwi3C7AvPE2NhYY2Oje0tubq5cLsdF8zUICQnJzs5WKBTcnQ9BEKdPnx4cHIyLixM2sPmNZdmBgYE9e/YYjUaKoriuFk6nU6PRGAyGdevW5eTkXO2dJ8uyg4ODVVVVQ0NDCoViyjgjlmWtVuuZM2fKy8sdDgdFUSRJsiw7PDzc3Nx89uzZ2267LTExkf8jcjgcR48era6uttvtNE1z7S6Xq7+/f9++fd3d3SUlJX5+fvijm+NYluXqaE1NTQRBcHcCDMOYTKbDhw8bDIabbrpJIpFc1TFdLlddXZ3dbufKXpd80ebm5n379tlsNpIkuSQZGRnp6Oiorq4uLS3NyclB1485iGXZ8fHxsrKyc+fOsSzLf0uMjY0dO3ZMr9ffeeed/M3h9AcZHR11OBz8/747l8vl/u3Esmx7e/vHH388OTlJ/n9ms7mzs7OmpmblypV5eXkSiYQ/DsMwFy5cOHTokPuXp8vl6u7ufu+99+66667U1FR8L80RM5VRw8PDR48ebWlpYRiGO4jVatXr9Q0NDcnJyWvWrAkPD3f/T7fb7bt37+7o6CBJkv/SMxqNn3/+uclkWrFihVQqJUnS4XC0tLS0trZOH4BMJpNIJChwAMxNKHDAPGE2m6cUOPLy8uRyuVDxeDWKopKTk91HqTidzs8+++yJJ54QNrD5zWq1Hjx40GQyyWSylStX/j/27jy+ivLeH/jMnH3Pvi9k3yELWxICAoICFhUFFbWu1dbqrVZbvfeqtfbS21utdlHQ1uq1V0WxlaVYFGQxEMKSDRISEnKy7+vZ9zPz++P53bmnSUhICDk54fP+w5fnOXNmvidnmOU7z/N9srKyRCJRU1NTaWlpZ2fnqVOnAgMDY2JirvwyneM4i8VSVVWl1WrHXMDlctXW1hYXF9M0TR58hYWF2e325uZmrVY7MDCwb9++LVu2hIeHkwvQCxcu1NbWOp3O6OjoFStWhIWFMQzT1dV1+vTppqam6urq0NDQKT//hxnjdDorKirq6+uFQmFOTs7ChQv9/f37+vqKi4svXbpUV1cXHBy8aNGiCUczcRzHcRzLsna7vby8vKenZ5zbkvb29i+++MLtdms0mqSkpOjoaJqmOzs7Gxsbh4eH9+/fr1QqExMTcRc627hcrpqamvPnzwsEgszMzEWLFgUFBQ0NDR0/fvzixYtarfbUqVNFRUXj7y0sy5rNZqfTGRoaGh8fPzp9ptFoVCoV/7Krq4tkN5RKZVJSUmxsrEAg6O7ubmxsHBgYOHTokFwuz8zMJHsL6btx4sQJnU4XGRm5ZMmShIQEkiI5duyYTqf79ttvg4KCAgMDr8XfByZrWvYok8l08uTJuro6oVA4b968pKSkgIAAnU536dKl9vb2hoYGhmHWrl3r5+fHJ+IPHDig1WplMtmCBQvy8vKUSmVvb++ZM2cuXbpUWloaGRmZkpJC0zTDMEql8nL9fzmOs9vtVqtVLBZjABTArIXLUJgLOI4bGhq6ePEi36JWq5OTkyf7EBJ4cXFxmZmZ5AELadm7d+/jjz+OMQjXCHm+3dfXR1HU6tWrFy1aRNrT09PFYvHBgwf7+vqamppCQkKuMG1HRho3NDRUVFSQ9MToBSwWS1lZGcdxMTExq1evjoqKIteCOTk5NTU1+/fvNxgMxcXFmzZtEovFDoejpaVFr9cHBQXddtttAQEBZOGEhASlUul0OltaWjo7O1NSUvz8/KbzTwPTiuO47u5uMuHUokWLli9frlQqKYqKiIjYsGHDF1980dLS0tjYSG4Yxl+VwWAYGhoaGhpqaGgYUeB5BJZlv/32W5fLpVKp1q5dm5aWRu5esrKyWltbv/76656enn/84x+PPfYYstKzCnlOXl9f73Q658+fv2LFCvKvOyws7NZbb7Xb7Y2NjY2Njenp6cHBweOsx2azkf6AiYmJhYWF498ZsixbWlpqt9vFYjHpuUb2lszMzPT09EOHDrW1tR0+fHjevHlqtZqsvKGhobOzMzw8fPXq1Xyns+zsbKVS+emnn+p0uvr6+vz8fKTPvG5a9iiO4zo6OkhfDLIS0nOQ47js7OxTp06dOHGiqanpwoULS5cuJQn39vb26upqmqYXLly4cuVKskfNmzdPpVLZbLbm5ubKysrExEQyDerGjRsvt2mHw3H06NGzZ88mJCSkpqZeg78QAEwDzKICc4HD4bh48SIZVEmkpaXxN2AwBUFBQRkZGZ53qufOnfNMIcH0crlcLS0tFotFrVZnZWXx7TRNR0RExMbGUhTV1NRkNpuvfJ3kqaZYLA4JCRlzgaGhoZ6eHplMlpycHBkZyf97oWma3EuwLNvf309GI5tMJrL1tLQ0pVLpubC/vz+JUK/X22y2qXx/mCksy/b19fX19cnl8uTkZIVCQdppmpbL5QsWLKBpemBgoKura8JVlZeXf/LJJ3//+9/r6+svNzKFMBgMbW1tNE3Hxsby2Q2y0djY2IyMDLFYPDw83N7efvVfEKYRuR3t6uqSyWQJCQkajYZ/SygULly4kKZpnU7X1tY2/nqsVitJcGg0mgmz5CaTqaOjg+O46OhoPrtB/W9NjczMTLlcrtfryUY5jjMYDBcvXhQIBElJSXyWliCZ+rCwsPH3T5gx07JHOZ3Ovr4+vV7v5+eXmZnJj4ukaVosFmdlZcXExNjt9p6eHlLgg+O4iooKt9utVCqXLFni2TckMDAwPT09ISGBYZgJp4ojzyHKy8ujo6Pz8/PRgwNg1kIPDpgLrFZrWVmZZ0tWVpbniRMmi2GYzMzMhIQE/g/LcdyuXbs8771hGhmNRoPBwLJsQkLCiCEecrk8JCREKpX29vaazeYxC+yNRjpfmEym7OxsiUTS29s7YgFS8oOiKKVSSQabeL5L0/S8efMqKytdLpfJZKIoyuVyKRSKsLCwiIiIEbUSGIYhNy1Op9Ptdk/pDwAzxG63k5KN0dHRarXac18SCAQhISEqlcpoNJIioOP3Eg8PD8/Ozia3jna7fcQgQU99fX0sy9I0TW4kPN8id61CoZDMp3DV3w+mk9PpHBwcdDgc0dHRI54Z0DQdGhqq0WiMRiMpOTzO3kJ6cAgEAqVSKRAI7Ha7zWYTCARSqXT0iLaBgQGn00lRVEpKyui9JTQ0VCqV8lOlcBw3PDw8MDDg7+8fHh4+otsmwzBr1qxxOp1CoZDjODzz8Lpp2aNsNhv59cPCwkbUJ6ZpWiqVhoaGarVam81mt9spijKbzZ2dnRzHJScnkw5rnrKyspKSksgsY+MH39nZefToUaVSmZ+ff7nHBgAwGyDBAT6P72nPtwiFwvT0dNJ5FaYsOTk5JSWlqqrK5XKRlq+++urZZ5/FAIRrwWw2k8r/ERERo6/pNRqNUqkcGBgwGo0sy054HeZyuUpLS1taWuLj4/Py8hobG8dcTKVSZWZmBgQEjDkYgdxjMAxD7hlUKlVeXp7D4QgNDR0RgMViIb08yJSxk/jaMOOcTid5lj56Ek2apslkjQaDwWQyORyO8X/N1NTUlJQU8v/Dw8PjJDgkEklGRgZFUREREaPf5Y8w2HlmG5fLRfptkUOQ51vkaXlISIhOpzOZTHa7fZzhRSTBIZfLjUZjWVnZ8PAwn+8ICwuLiYnxXLlYLE5NTbXb7dHR0aNXxZcjJZtzuVzkZlitVgcEBHAc53A4rFYrRVEKhUIkEvF9lGA2mJY9imGY0NDQzMzM+Pj40cuQ4ZkURQmFQpI+GxgYIJmO+Ph4UjbIYrG4XC6JRCKVSiUSyYQ1TSmKMpvNR48eNRgMK1euTExMnNK3B4AZggQH+DyO49rb25ubm/mWsLCw2NhYFOC4ShqNJicn55tvvuEf/nd2dp44ceKWW27xbmBzkt1uJ9dkY16Oi8Vi0kXiShIcHMdVVVVVVFT4+fkVFBRcrpICTdPx8fHk4fnoa0T+gbxCoSDF+eRyuef9sNPpNBgMDofDYDBotVqtVqtSqRISEpBYnOWcTicZRiSRSEY/PBcIBGRnIA8/x884eE6HMf6z8bCwsFWrVlEUNfrxqdPpvHTpkt1uF4lEI2YJBa9zu90kWSCRSEafUhmGIccEklMYP8FhNptZli0vLzcajWSd1P8OcEtMTMzLywsNDSWNISEhy5cv5zhuzL2FjNQTiUQkWeZ2u4eHh0mEZCqftrY2s9lMsnV+fn4T1geBmTQte5RMJsvKykpNTR2dmyBzUbe2tjIM4+/vT86nw8PDpGuhRqNpb2+vr68nLWKxWKVSxcXFTXjFyHHc+fPnW1pawsPDc3JyJizADADehQQH+DyWZc+cOUOeNhMpKSkjpgeDKaBpesmSJTExMXyCw+12f/HFF+vXr8fZfdrZbDaS4BhzbmORSEQSHA6HY8Jxwq2trSUlJW63u7CwMCYm5nLLkxuAMa8gLRZLcXFxe3u7WCxOSUkZfZtBUVRvb+/BgwfdbrfNZjOZTH5+fosWLUpJScEUKrOcy+UaJ8HBMAxJarhcrmkcbXS5Z6R2u72qqqq+vt7lcuXk5KB32GzD346KRKLRewsZDkBRlMvl4rvhjEYemNtsNjIvdWZmZnh4OMMwOp2usbGxo6OjqqrK7XYXFRWRHUAsFo95t+lwOMhETna7PTMzkyReyfwsFEWZzeaysjKtVkuywOQjYrG4paUlJycnMzMTp63ZYFr2KIFAMOaTAFLgo6SkpL+/PyAgIDY2lqyNJNcoimpra6uuru7v7+dXLhAILl26lJKSUlBQMObJlxgYGKiqqmJZtqioaMwTIgDMKrgSBZ/ndruPHz/u2ZKamorhkdMiPj4+MzOzurqa3BGxLFtVVXXx4sX09HRvhzbX8NUrxryyFwqFpNeGy+UaP8FhMBi+/fbb4eHhhQsXZmRkCASCcS4TR2NZtrW19dSpU83NzSzLZmVlXe5pldVq9awDZ7FYTCYTqbNw5ZuDmed2u0k6WCgUjv5lGYYhdx1ut/ua1mXkOK6/v7+srKyurs5kMsXFxRUVFU049gpmGJkDmKIogUAw+tehaZokXlmWHWdvIaOiGIYJDAwsLCyMj48nT+mdTmdKSsqpU6dIBevw8PDc3NwxjzZkorTy8vLa2lq9Xh8dHV1YWEg2zXEc2Z97enr6+/vJDMfBwcFOp7O7u/vs2bMtLS02m00ul2NYwWwwLXvUmNxud21t7enTp3t6euRyeU5Ozrx588j5yOl0kvPmyZMnXS5Xbm5udHS0WCweHBysra3t6uo6e/asWCwuLCwc8xDEsmxZWdng4GBqampCQsLUvjgAzCQkOMDnmc3mM2fO8C8VCkVSUhIqjE4LsVi8fPnyQ4cOdXR0kJahoaEDBw4gwTE1pNu/Z4aCYRjycJu/2xwzH+F2u0n6Y/yHkC6X6/jx4+3t7REREStXrrySccU8juP6+vrOnDnT2NhIKs/n5+ePM6FjbGzsU0895XA4BgcHL1682NDQUFpaarVaCwsLMUrF68g4lBFdMCQSiUwmEwgE5BaCpDBGXNCzLEv2QM/hJ9OL4ziTyVRVVXX+/Pnh4WGWZdPT02+44QZ/f/9rsTm4GqQsAnWZG06+2MH4e4tIJFq8ePH8+fOFQqFcLhcIBGRhgUAQFha2aNGizs5OMnFPSkqKSqUasQmr1Xr+/PnKysqhoSGXy5WUlLRixQp+PAuPpEuKior8/f1JSdHExMT4+PhPPvmkt7f33LlzMTExGLjqddOyR43+VGtr6/Hjx7u6umw2m0qlWrZs2fz580efAe12++bNm2NiYkQiERmkmZiYeODAgebm5lOnTmVnZ4958mpra9NqtSzLLl++fMI5gABgNkCCA3xeaWmp59yZcXFxMTEx6Iw6XYqKiiIjI/kEh9lsPnTo0MMPP4y7kSmoqKgoKSkhxUQJtVq9YsWK+fPn87MJkI7cI67tnE4nuewjl2WXWz/pXyMQCG699dZJzWBnt9urq6tPnjw5PDzMcVxkZOTatWujoqIYhrnc5sRiManuERoaGh8fHxQUVFxcXFVVNW/ePKVSiX+A3tXS0nLkyJGBgQG+hYw4W716tVAoJNf9DofD7XaPuF5nWZbsn3ynoenldrvb29u/+eabrq4ulmUDAgKWLVuWlpaG8qKzE5nohPrfQ9CIBAHHcaRz35hP43mksMLljkgajSYmJmZgYICUlvRMcHAc193d/fXXX3d0dLjdbo1Gk5+fn5WVRVZFDk181Ybg4OCsrKyQkBD+kCUQCGJjY+fPn19ZWTk4ONjf348iL143LXuUJ7PZXFxcfO7cOZvNRtN0SkrKqlWrAgMDPU9ecrmcnJJyc3MTExP50xPDMMHBwfPnzycFvLVabU5Ozoj1cxxXW1ur0+nIae7qvj0AzBAkOMDnff31154vExISYmJivBXM3KPRaFavXn3hwgUyVyhFUV1dXUeOHNm0aRMGI0wjiURCbjXJDBcj8AmOcXIHZrO5rq7OaDSmpKR0dXV1d3eTdpZlOzs7yQINDQ29vb0ymSwpKYmshwxa/vbbb2trazmOCw4OLigoyMjIGHHfy3EcKT5P0zR/4cj/Vy6Xx8XFNTQ0dHV19ff3x8fHT6rzCFwLlxvKJBQKyQ0GSXCMeJfvQC6VSqf9cbfT6Txx4gQpEKNSqbKzsxcuXIj+PrMZX3TW6XR6Froi+NtRsVg8tRQVGZJAelzyRznC7XafOnXq2LFjLpdLLpfPnz9/8eLFoxPrDMOQcgxkFpURZyWGYSIjIysrK+12O38KAy+axj2KZdmWlpbDhw93dXXRNB0dHb169ep58+aNXlKhUJDzXVxc3OhJykJCQiQSidFoHBwcHP3Zvr6+rq4ul8s1f/58jKED8BVIcIBvczgcR44c4V8KhcLExMTw8HAvhjT3bNiw4aOPPuKvDvv7+w8dOrR+/fpxaubDmAoKCgoKCsZ8SyaTkR4c/f39I25NSZd+Mquin5/f5a6xSA6Coqj6+vr6+vrRCwwODh49epSiqLCwsPj4eIZhSHbj8OHDFy9eVCqV2dnZixYtUqlUY6auLl68eP78eZVKVVhYOLoYpEQiIc9RR4+MgJmXlJSUlJQ05lsikYj8y9Xr9TabzbNWH8dxdrt9eHiYpmmFQjG9vSrsdvuxY8dKS0ulUmlKSsqyZcvCwsKQJJ3lhEIh2UOMRqPFYvEc+0lGEwwNDZG9ZZwuYy6Xy2q1chwnlUpH90HjOI4cMTyrTjocjhMnThQXF4vF4qSkpKKioqioqDH3Fj7BwTDMmMdGPtk6YXlmmAHTskdRFOV2u7Va7ZEjR/r6+gICAgoLCxcsWHC5kyOf4Bgzacvvk6OHzLAs29TUNDQ0FBgYGBMTg+MVgK9AggN8W1VVFT/HB0VR4eHhSUlJGGc7vZKTk5cuXdrR0UFO/y6Xq7a29uzZs8uXL/d2aHOHRqMhmQWtVrt8+XLPCzWHw9Hf328ymcLCwuRy+eWusUhvW8/xLwTJj+j1erFY7OfnR4aW0DRNnpWVlpZevHgxODi4qKgoLS3tcnOg0DTtdDo7OztdLldmZqZGo/EMg6yK9D2RSqV4zDWbSaVSf39/gUDQ09NjMBg8H3qzLDs8PDw4OKhSqQICAqZxnBHHcWfPni0tLZXL5YsXLy4oKMBR2ieIRKLAwECBQDAwMDA0NDQiJzU8PNzX1yeXy4OCgsbZW/r6+r755hu9Xk8qI3geH0hOjYylUiqV5J6WTHRdUlIiFovz8vJuuOGGcXqECQQCf39/hmHIUc7f33/EoYn0ZROLxZj8YjaYlj2K47je3t6TJ0/29fXNmzdvzZo1oaGh4yzv7+9P+iS2t7fHxcWN2EMGBwfJeZPMy+PJaDS2tbVZLJacnBypVIoEB4CvQIIDfNtXX33l+TImJiY5Odlbwcxh99xzz5dffsnXOmlrazt27NiiRYvQiWO6iMXimJiYlpaW3t7ejo6O+Ph4ci1Fan+SLrhxcXH883Z+zAhFUQzDkIHo69atG71ml8t15syZgwcPhoWFrVu3ju/fRKaxqK6uVigUCxcuTE9PHz8x4efnp1arOzs7Gxsbg4OD+Rn1SHajo6NjaGhIIpEEBQWhDNtsJhAIQkJCgoKC+vr6Ojo6wsPDJRIJSXhZrdb6+noyUiksLIz/CF8OkKbpqWWvjEbj6dOnaZpOS0tbtmwZ5hL2FQKBIDAwMCwsrKurq7OzMy4ujv+H73Q6L1y4wHGcn59fVFQU/xHP4pHkh1YoFGq1uqmpqa6uLjw8PCQkhB8f53K52traWlpaJBJJWFgYyUGYTKby8nK3252WlkaqxowTIcMwISEhgYGBg4OD5NCkUCg8D5719fUMw/j7+4++fYWZNy17lNPpbGlp6ejoCA4OXrFixYR9wTQaTWRkpE6nO3/+PJllj99DTCZTQ0OD2WyWyWSxsbEjPtjb2zswMMAwDCrUAvgWXGSAD7PZbIcPH+ZfCgSC+Pj4MUdgwlVatGjRggULTp48SV6azeazZ8/W1dXl5uZ6N7C5JDk5uaGhobm5+ejRoxzHkYswnU5XWVnZ2dkZGBiYlJTkmVHq7u5ubm4WCoWRkZHR0dGT3RzLsvX19Q6Hw8/PTyqV8nVkRxCJRAEBAVKplFyV9vb2VlRUCIXCefPmkcetFoulra3t3LlzDocjNTV1/CdpMBuEhoYmJCQMDQ2dO3eO1E+RSCQWi6WhoaGurk4ulyckJHjeDQ4PD5PEh7+//9RmUGpoaLBYLDRNh4WFkYowYwoKCvIcMgOzgb+/f0pKSn9/f11dnUqlIkchq9Xa3Nx8/vx5iUQSHx/vOaeJXq+/dOmSw+FQq9Xz58+nKEqpVMbHxzc1NWm1WplMlpGRodFoBAKB1Wrt7u6uqKiw2WxkxhOSPmtubjYYDBRFRUVFjbO3BAYGKpVKmqbVanVGRkZJSUlNTQ2ZGkOlUrlcruHh4fLy8sHBQbLfIh0/S1z9HkU6VrhcroCAAJvN5jlhuSe5XO7n50dGoOTl5bW0tAwNDX3zzTc5OTmkF5vJZLp06VJDQwPLsvPnzx9R4YVl2f7+fr1er9FoRnRaBIBZDgkO8GG1tbUtLS38S39//7S0tBGTzMG0kEgkjzzySGlpKT+Mua6urqSkJD09HdMfTBd/f//FixebzeaOjo6vv/46IiKCYZjBwcHu7m65XL5w4cLw8HA+d8BxXFtb2zfffCOVSgsLC6eQ4OA4rquri6IovV5fWlp6uayEWq1evnx5eHi4QqHIysoaHh5ubW0tLi5uaGjgH7f29/e73e7Y2Ni8vLzR5TlgtpHL5ZmZmUNDQ42NjcXFxU1NTTKZzGg0tra2UhSVnp6enp7u+di8v7//8OHDLMsmJydPLcHR3d3NsizHcRUVFePkv1atWpWQkDCF9cO1I5VKU1NT+/v76+vrT5482draqlAoLBZLS0uLy+VKT0/Pzs723FtI0WKz2RwdHU1uR8mzh5ycnPLy8vPnz3d2dpLbS7PZ3NfX53K5YmJiFi1aFBISQtbQ29tLqo1WVVVVV1dfLrCioqLU1FQSYUZGxsDAQH19/enTpxsbGzUajdPpHBgYMBgMarV64cKFlytJAzPv6vcoq9U6NDREUVRnZ6der79c6mHevHnayKEjAAAgAElEQVSLFi0ip6SYmJiCgoITJ040Njb29vYGBQUJhUK9Xk/Wk56evnjx4hGHJrPZ3N/f73A44uPjMT4FwLcgwQE+7ODBg55VuMPDw7Ozs70Yz9y2atWqzMxM/nJTr9cfP3581apVGRkZ3g1szqBpOikpSSAQ1NTUtLe319bWsiyrUCji4+NTU1NHdN+4ehzHDQ8PUxRlt9v5KVdGs1gsZFoNUqb+hhtuuHjxYnt7u8Fg6Ovro2laqVRGRkZGRUUlJyeHh4ejAMfsR3pSLF++PCAgoLm5ubGx0eFwSKXS0NDQpKSktLS0ac9SkemHKYoaZ0+jLjOFEHgXTdNBQUHLli3z9/fXarUtLS0Oh0MsFgcFBSUmJmZkZFzJ0A+FQpGbm6vRaBoaGvr6+tra2hwOh0QiCQ4OnjdvXnJycmRkJH97qdfrSdnRnp6ecdbJ7y00TQcGBi5fvjwwMLCpqWlwcLCvr08gEKhUqszMzJSUlMTERMzrNHtc/R7lcDjIgFmDwUA6+4xJrVbz8/IIBIKFCxcqFIqLFy92d3e3tbVxHCeTyaKiouLj49PS0kZUb6EoSqfTkeowoaGheJAD4FuQ4ABfZbVav/32W/7sRQZJkuc5cC0olcrHHnvsqaee4lsqKipOnz6dkJCAc/90EQgEiYmJwcHBOp3ObrdzHCcWi9VqtUajGVHYgqbp5ORkPz8/hmHGvxxkGCYlJcXf318mk3l2wRUIBOvXr59wxhORSBQcHMx/JDo6OjAwUK/X2+12h8NB07RYLJbJZCqVih9KDbMfwzDh4eFqtTo9Pd1qtbrdbjK7gb+//+h/zpGRkZs3b+Y4bpwyjUql8q677iIFEUa/u3z58kWLFk0YVURExGS/CMwA8rOqVKqUlBSLxeJ2uwUCAdlbRmddw8LCbr31Vrfb7fkWTdMajWb+/PkxMTFms9lut7MsS1bi5+c34tCxZMmSK8mbe06XRkosL126NDU11Ww2u1wumqalUik5eGLQ3GxzlXtUSEjIxo0bR096MoJKpfLs0isWi7OysqKiogwGg8Ph4DhOJBIplUpSe3v0ycvf33/lypUOhyM0NBQFOAB8CxIc4KvOnTvX3t7Oj5hQq9XZ2dkok35NrV27NiMj48KFC+SlXq8/ePBgYWFhSkqKdwObS2ia9vPzm/AROnloeSXPTkkGZPSSDMNMoSIvmcAPhRLmANL75kqOmSqVasLcsVgsTktLu9y7KI3k62ialsvl48/cSSiVyssdWIRCYVBQUFBQ0PhrmMKAOxKhTCZDoQ1fcTV7lFKpnNpVx+XOhpfbLi4pAXwUstrgq44ePWo0GvmXAQEBBQUFeIB8TWk0mkceecSzpaSk5MyZMzabzVshAQAAAAAAEEhwgE8ymUylpaVWq5W8ZBgmKioKBTiuNYZhVq9eTap8ETab7bPPPrvcBBwAAAAAAAAzBgkO8EmlpaVdXV38+BS5XL58+XIMkrzWyLCIhx9+2LOnzOnTp7/99lur1cr/HAAAAAAAADMPCQ7wPW63u7i4uL+/n29Rq9U33nijF0O6fkgkkoKCgvz8fM/GP/3pT+jEAQAAAAAA3oUEB/ie9vb2c+fOeU4Rl5qaOk59O5he4eHhd911l2fxLa1Wu3PnTofD4cWoAAAAAADgOocEB/gYjuNOnjzZ2trKtwiFwttuuw3zwM0YqVS6ZMmSG264wXOgyv/8z/+cP3/ei1EBAAAAAMB1DveE4GN0Ot2ZM2f6+vr4luDg4NWrV3sxpOtQTEzMLbfcEhERwbfodLrXX39dr9d7MSoAAAAAALieIcEBPqampqa6utrlcvEtN910U0hIiBdDug6JRKL8/PzVq1eLRCK+8dixY5999hlKjQIAAAAAgFcgwQG+xGq1nj17VqvV8i1isfi+++7zYkjXrbCwsA0bNiQnJ/MtLMu+++67GKgCAAAAAABegQQH+BKtVnvq1Cmz2cy35Ofno7yoVzAMs3jx4ptuukmj0fCNHR0dv//9741GoxcDAwAAAACA6xMSHOAzXC5XVVVVeXm5Z+NDDz3kOUoCZpJSqdy8eXNWVhZfbZRl2ePHj+/cudO7gQEAAAAAwHUICQ7wGe3t7UeOHDEYDHxLRkZGYWGhF0OCuLi4rVu3hoeH8y06ne7jjz8uKyvzYlQAAAAAAHAdQoIDfIPb7b5w4cKRI0c8G++//36FQuGtkICiKIFAcOutt65YsUIsFpMWjuMaGhreeecdnU7n3dgAAAAAAOC6ggQH+Iaenp7du3d7Vt+Ii4u76aabhEKhF6MCiqLEYvGzzz4bExPDt7hcruPHj3/00Ueek90AAAAAAABcU0hwgA9wuVyVlZUHDx7kWwQCwdatW/39/fnqD+BFsbGxzz77rEql4luGhoa++OKL4uJit9vtxcAAAAAAAOD6gQQHzHYcx3V3d+/YscNms/GNSUlJN954o1wu92Jg4On222/fuHEjw/zfIaWmpubjjz9uaWnhOM6LgQEAAAAAwHUC3fvBm4RC4YRzoLjd7gMHDnhW35BKpXfddVdiYiJf92F2EggEHMeJRCIfusOnaVogENA0Pdm5aUQi0c9+9rP6+nq+vCjHcYcPH05KSnriiScCAwOnFo9QKEQnHQAAAAAAuBJIcIA3iUSiCXth1NbWbt++3XOkQ25u7rp160JDQ69xdFeLJDhkMpm3A5kchmFomp5C75h58+Zt27btkUce6ejoIC1ms/nzzz/PzMzctGnT1P4OYrEYCQ4AAAAAALgSSHCANzkcDovFMs4CFovll7/8pVar5Vv8/Py+853vREdHj//B2YDc0ttsNt/qwSGRSGiatlqtU/h4Xl7eY4899qtf/Yr/ddra2t5+++2wsLDFixcLBILJrtDhcPjQXw8AAAAAALwICQ7wJrfb7XQ6L/cux3Effvjh3r17+RaapgsKCsikpON8cJaQSCQURTmdTh+6RSeDUxiGmdqfl+O4O+6449KlSx9//DHLsqSxvLz8d7/73bZt26KjoyfbHcPlcvnQXw8AAAAAALwIRUZh9jpx4sSOHTvsdjvfEhcXd+utt86bN897QcF4aJoODAx88MEHCwoK+EaO444cOfL73/9+ar1CAAAAAAAArgQSHDBLtbS0vPbaa+3t7XyLXC5fs2bNqlWrJlv/EmaSQCBITU393ve+Fx8fzzc6HI6//vWv7777rhcDAwAAAACAuQ0JDpiNhoeHf/WrX5WXl/PDE2iazs7O/u53v6vRaLwbG0xIJBKtWLHiwQcfVKvVfKPZbP7DH/7wt7/9zYuBAQAAAADAHIYEB8w6Vqv1N7/5zddff+1wOPjGyMjI73//+4mJiZhTY/Yjk7DceeedmzdvFgr/r9CP0Wh8/vnnT5486cXYAAAAAABgrkKCA2YRjuNsNts777yza9cuk8nEt6tUqgcffHDdunUMgz3WN9A0HRwc/Oijj65atcozJ6XX63/0ox/V1NSgdCgAAAAAAEwv3C7CbMFxnMlk+vDDD//85z8PDw/z7SKRaP369T/96U+9GBtMTWJi4hNPPJGbm+uZmWpra3vuuefq6urcbrcXYwMAAAAAgDkGCQ6YLWw22969e99+++3e3l6+kWGY/Pz8//zP/5RKpV6MDaasoKDgsccei4+P5/txsCx77ty5V199tb6+HjkOAAAAAACYLkhwwGzR0tKye/fu7u5uvoWm6cWLF7/++uvBwcFeDAyuBk3Tt9566/e+973w8HC+0eVynThx4rXXXqutrXW5XF4MDwAAAAAA5gwkOGC2MBgMXV1dni0FBQXbtm2Li4vzVkgwLQQCwdatWx955BE/Pz++0W63f/PNN2+++WZ1dbXT6fRieAAAAAAAMDcgwQGzBcdxngMWJBLJ008/nZGR4cWQYLpIpdJHHnnksccek8vlfKPNZjt48OCbb75ZWVnpOWMOAAAAAADAFCDBAbOUWCyOi4sTCATeDgSmh0KhePzxx5966inPHAfpx/GrX/3q5MmTyHEAAAAAAMDVQIIDAGaIWq1+5JFHnn76aYVCwTc6nc6SkpKf//zne/fuRT0OAAAAAACYMiQ4AGDm+Pn5ffe733322WdVKhXfyLJsTU3Ntm3b3njjDbvd7sXwAAAAAADAdyHBAQAzh6bpgICA+++//4UXXggICPB8q7Ozc/v27c8//zzHcd4KDwAAAAAAfBcSHAAwo2ia1mg0991338svv+w5dyxFUWazeffu3RcvXvRWbAAAAAAA4LuQ4ACAmUbTtFwuv/vuu3/5y1+mpKTQNM2/5XK5uru7vRgbAAAAAAD4KCQ4AMA7BALBhg0bXnjhhbi4OG/HAgAAAAAAPg8JDgDwGpqmw8PDPQuOAgAAAAAATA0SHAAAAAAAAADg85DgAAAAAAAAAACfhwQHAAAAAAAAAPg8obcDABgby7I9PT0CgYCiKKlUKhaLjUYjx3HejmsSFAoFRVEWi8WHwibzm1AUZTabZ2aLfX19DodjZrYFAAAAAABzGBIcMEvZbLZXXnlFKpVSFMUwDMMwLpfL20FNDsnOuN1ubwcyOTMcttFobG9vn5ltAQAAAADAHIYEB8xSbre7rKzM21EAAAAAAACAb0ANDphFaJr2dgjgfdgNAAAAAABgCpDggNlCoVAEBwd7OwrwMpqmY2JivB0FAAAAAAD4HgxRgdkiMTHxtttuu3TpksFg8HYs4B0Mwzz66KMJCQneDgQAAAAAAHwPEhwwW8hksvvvvz8vL6+ysnLEFB4ikUggENhsNm/FNjUSiYTjOKfT6VuzqIhEIpqm7Xb7DG9aLBZnZmYWFhbO8HYBAAAAAGBuQIIDZhGJRJKTk5OTkzOiXSqVSiQSvV7vlaimTKlUUhRlNpt9K8Ehl8sZhjEajd6OBQAAAAAAYBJQgwMAAAAAAAAAfB56cIA39fT01NfXj78MTdMSiUQsFhuNRh/qCkFRlEKh4DjOarX6UNg0TctkMpqmR4wS8paenh63233lyxuNxtra2msXD/i65uZmq9U6qY/U1dUJhThXwtgsFstkexd2dnbiMAXjwIkPpldra6vPjfIGuBq4aANv2rdvX3l5+YSLCQQChmGcTucMhDSNyE2R2+32rQSHQCCgKMrlcnk7FoqiqM7OTpPJdOXL19bWvvDCC9cuHvB1Op2upaVlUh/593//d0xdDJfjdrurq6sn9ZFPP/30+PHj1ygemAOampom9YyhuroaJz4Yx+DgYFdXl7ejAJg5SHCAN9XU1NTU1Hg7Cpg7ent7//73v3s7CpjtGGYSwzP3799/7SKB61BFRUVFRYW3o4C5o6enByc+mND777+fm5sbEhLixRhEIpEXtw7XD9qHni3DXOJwOPbv3z+ph/Nw3QoNDV26dKlGoxl/sRMnTjQ3N+OYBhOiafqmm26a8Dqvubn55MmTk+orDtet7OzstLS08S/fnU7n559/Pkv6x8EsFxYWVlRUJJPJxl/s2LFjbW1tMxMS+LrbbrtNpVKhTyLMeUhwgHdwHIfbBrhyAoFgwlOyb40GAu+6kj2KZVmWZWcmHvB1DMPQND3+ToUTH1w5mqbJTjX+YjjxwZW7khMfwByABAcAAAAAAAAA+DxMEwsAAAAAAAAAPg8JDgAAAAAAAADweUhwAAAAAAAAAIDPQ4IDAAAAAAAAAHweEhwAAAAAAAAA4POQ4AAAAAAAAAAAn4cEBwAAAAAAAAD4PCQ4AAAAAAAAAMDnIcEBAAAAAAAAAD5P6O0A4DrldDrLysqsVqu3AwEf4Ofnl5qaKpfLx1+stra2t7eX47iZiQp8F03TOTk5fn5+4y/W29tbV1fHsuzMRAU+LT4+PioqSigc77LK5XKVlJS43e4Ziwp8l7+/f3p6ukQiGX+x6urq/v7+mQkJfN3SpUtlMhlN094OBODaonEzAF6h1+vXrFnT1tbm7UDAByxduvT1119PTEwcf7Ef/OAH+/btw80DTIhhmD179ixevHj8xXbv3v3000/b7faZiQp82vPPP//YY48pFIpxljGZTAsWLDCbzTMWFfiuwsLCHTt2hISEjL/YQw89dODAgZkJCXzam2++uXjxYobxZuf98PBwqVTqxQDgOoEeHOAdLMv29/f/8Ic/3Lhx44QLS6VSiURiMBh8Kx+nVCopirJYLD70BJhhGJLdN5lM3o6Foihq7969v//974eGhq4kbaHX61NTU994443xF9NoNA6Hw4u9h8RisVKp1Ol0XtwxVCoVx3Fe/JWFQqFarTYajU6ncya3W1NT8/rrr58/f97hcEy4sM1mI504xn8sD9czi8Xy0ksvff755yaTacIzFMdxvb29//Vf/3UlJz64br333ntvvfXWFZ74dDpdbm7uu+++OwOBgY86c+bMyy+/TFGUy+XybvcN37qMB9+FizbwJj8/v8jIyAkXIwkOki/wISRgs9nsQwd0mqblcjnDMEaj0duxUBRF+fn5Teppg0wmm3CP8vPzs9vtXkxwiEQitVotl8u9uGOo1WqO47z4KwsEAj8/P71e73K5ZnK7PT09E3b5HiEqKkokEl2jeMDXmUymCUfPjeDv7x8dHX2N4oE5wN/ff7InPuxRMI7m5maxWOztKABmDhIcAGPgOM7lcrEsKxKJaJrGeEUAAAAAAIBZDgkOgJGcTmdHR0dtba1er4+Li0tPT9doNN4OCmA6cRyn0+k6OzutVqvL5WIYRiKRqFQqjUZDknreDhAAAAAAYNKQ4AD4JxzH1dXVvf7660eOHLHb7f7+/k8++eQTTzyBQfgwN7jd7o6Ojs7OzlOnTlVUVHR2dppMJrFYHBoampycnJeXl56enpCQIJFIkOYAAAAAAN+CezaAf2K32w8dOnT06FEydcLw8PCbb755++23Y4ArzAH9/f2lpaVffvnlkSNHdDqd51sNDQ3Hjx//5JNPcnNzb7nllrVr18bExHgrTgAAAACAKUCCA+CfWK3W/v5+m83Gt5hMpvb2diQ4wKexLFtfX//555/v3r27s7PzcvVNrVZrSUlJVVXV2bNnH3jggfz8fPTjAAAAAABfgQQHwD+RyWQBAQFisZifRVImk0VERHg3KoCr4Xa7y8vL//jHPx45cuRKZk4xm81ffPFFS0vLU089tX79+knV8wcAAAAA8BZctgL8E4lEsnr16sLCQjIxpEKheOKJJ65kLluA2cntdpeVlf3mN7/5+uuvR2c3BAKBRqORyWSjP1hZWfnaa6/t37/fh+Y5BgAAAIDrGXpwAPwTmqazsrL+4z/+o7KyUqfTJSUlZWdnk2QHgM/hOK62tvaNN944ceIE3ymJiIqKuuuuu5YsWaLRaGw2W21t7d69eysrK0n1GfLZixcv/uEPf/D39y8qKvJG+AAAAAAAk4AEB8BIYrE4KSkpNjaWZVmxWIz++eC7Ojs7f/vb3x4/ftzpdHq2P/DAAz/5yU8UCoVcLmcYhmXZnJycdevWffbZZ3/84x8HBwfJYizL1tTUbN++PTIyMj4+3hvfAAAAAADgSuHODWAMNE1LJBKZTCYQCFBkEXyU0Wj84IMP9u/f75ndEIlEv/jFL377298mJiYqlUqSv2MYhtSaeeqpp7Zt2xYYGMgv73K5SkpK/vu//9tqtXrhOwAAAAAAXDEkOAAA5iC323348OHt27ezLMs3SqXSV1999YEHHpDL5aM/QtO0SCS64447Xn31Vc+qHFar9cCBA1999ZXnqgAAAAAAZhskOAAA5iCtVvviiy+6XC6+RS6XP/PMM3feeeeYJUU9bdmy5Yc//KFn6ZmWlpZ9+/a1tLSg4CgAAAAAzFpIcAAAzDU6ne7FF1/s7e3lW6RS6Z133rllyxY/P78rWcMzzzyzcuVKz5bjx48fO3aML0EKAAAAADDbIMEBADCnOJ3ODz/88OjRo3yLQCBYunTp/ffff+UTHovF4pdeeikqKopv0ev1//jHP5qamtCJAwAAAABmJ8yiAgBzB03TAoFgwmUYhplwsWuHbFogEFyjTMHJkyffeecdz5aEhIQHH3xwwYIFQuH/P+aT0rnj/xFSUlK+//3v//znP+drlJ49e/b06dMJCQljlvCYFFLc9Nr9ES7Hi787AAAAAFxrSHAAwBxBshsT3nuTUppenP2XbFoul1+Le/uenp7t27cPDQ3xLQEBAVu2bFm/fr1areYbSWZhwr/Vli1bDhw4UFJSQl5aLJYvv/xy3bp1QUFBVxknybBIpdIZLlwqlUqR4wAAAACYq5DgAIC5g2VZzylRxyQSidxu94SLXTtCoVAoFDqdzmlPcLAs+/HHH5eWlvJZA6FQuHjx4jvuuEMmk3l+ZXKTP+EfISAgYOvWrWVlZXzpjbNnz546dSoiIkIsFl9NqAzDiEQil8vldruvZj2T5XK5MBcMAAAAwFyFBAcAzBEcx7Esa7PZxl9MJpO5XK4JF7t2xGKxRCKx2+3Tfqd96tSpnTt3Go1GviUiIuL++++PiIgY8X3FYjHHcRP+ETiOy8vLW7x48fHjx0mLxWL5/PPPly1bdpWdOAQCgUwmczgcM5xpstvtqCECAAAAMFehyCgAXF+8fn9LApj2MIaHhz/66KNLly7xa5bL5d/5zneKioqmPB6HpumIiIhbbrmFL95BUVRJScmlS5emJTvj9d8CAAAAAOYSJDgAAHwex3H79+8vLi72nMY1Pj7+8ccfl8lkV7NmqVSak5Mzf/58vsVsNu/du9flcl3NagEAAAAAph0SHAAAPq+urm7fvn3d3d18i0gk+slPfhIWFnaVa6ZpOiEhYcWKFZ6Nu3fvtlgsV7lmAAAAAIDphQQHAIBvM5vNe/bsOXnypGfjhg0b1q9fTyYruUpqtTo3Nzc6OppvGRoaOnDgwNWvGQAAAABgGiHBAeAbXC7X0NBQf3+/0WjENBDAc7lcx44d27Nnj8Ph4BvDwsJeffXVadxKampqXl6eZ8tnn302wxOgAAAAAACMDwkOAB9gt9sPHTr03HPPPfbYY2+88UZtbS0qIABFUSzLNjU17dq1q7m5mW+USqUvvPBCeHj4NG4oKioqOztboVDwLadOnWppaZnGTQAAAAAAXCUkOAB8wJkzZ77//e///e9/P3HixI4dO954442Ojg5vBwVexnGcwWDYs2fP4cOH+UaapteuXXv77bdP77aEQuH8+fMTEhL4FrfbvXv37undCgAAAADA1UCCA2C24DjObDY3NTW1t7fbbDbPtz799FO+pqPb7a6urj537pw3YoRZxOFwHDly5KOPPvKcOSUpKenJJ5+USqXTvrm0tLSUlBTPGWe//PLLETsqAAAAAIAXCb0dAABQFEVxHNfS0vLpp582NDRIpdIlS5bcfPPN/BQYnnewFEW53W4MUbnOsSxbVVW1fft2z5lTNBrNI488kpqa6pmGmC6BgYFZWVmHDx8eGhoiLY2NjXV1dTk5OdO+LQAAAACAKUCCA2BWcLlcb7311meffUZyGSUlJUKh8I477pDJZBRFbdiwYf/+/aSmI03TcXFxycnJI9bgdrsrKiq0Wq1Go1mwYEFERMTMfwuYMc3Nza+99ppnRx6BQLBx48abb775WnTfoCiKpumcnJzIyEg+weF0Og8ePIgEBwAAAADMEkhwAEyO0WhsaWlxu93x8fEqlWpapuGk/nemT76nRnd39+nTp1euXBkZGUlR1I033vhv//Zve/bsMRgMGRkZ9957b1JS0og1fPTRR3/5y18GBwelUmlhYeGjjz6alpZ2uc1ZLJbOzk6n0xkTE6NQKKbrW8DMaG9vf/HFF48fP+7ZWFBQcN9994WGhl67XzM9PT02NvbChQtkHh+3233s2LGnn35aIpFcoy0CAAAAAFw5JDgArhTHcVqt9g9/+EN5eTnHcampqT/5yU+Sk5OnaziA1Wr1fOl0OvlpOFUq1UMPPbR27Vqn06nRaEJDQ0fcUvb19b322mu9vb3kZW9vb2xsbGJiokgkGr2h1tbWd9999+TJk263OzU19dlnn53GbwHXWmNj4wsvvHDixAnP2YITExMfeOCBjIwMgUBw7TatUqkWLFhw4sQJnU5HWjo6Ompra9GJAwAAAABmAyQ4AK6UTqfbtWvX3/72N9LPorm5Wa1Wv/zyy/7+/le/cqlUmp+fX1xcTF6KxeLU1NTAwEB+AZVKlZqaermP19fX89kNiqJMJlNzc7Nerw8KChqxpMFg+OKLLz766COST9FqtTKZ7Oc///m0fAu41k6fPv3yyy+fO3eOT35RFBUUFHT//fevWbPmWvekoGl6yZIln376KZ/gMJlMJ06cQIIDAAAAAGYDPLOFOe7o0aNr165NT09/4IEHysvLr2ZVer2+rKyMH0XidDpLSkr4yU2ukkQi2bZtW0FBAUVRSqXy3nvvveOOO+Ry+RV+PCQkZESLQqEg9TtG0Ol0Z8+e5XuLOJ3Ob7/91mQyXUXsMBNYlv3rX//65JNPVlZWemY3lErl1q1bv/vd7475c0+77Oxsz1EwFoulpKTEsy8JAAAAAIC3oAcH+AyapjmOm9RHysrKHn74YXL3/o9//KO/v/+NN94Ypx/E+BiGEYvFni0SiWScegeTCpim6dTU1C+++MJgMDAMo9FoJhVbcnLyhg0bvv76a7fbTdN0cnJyYWGhQqHwXMbtdrMsy3HciFEMQqHQ81ugHsdsw3Gc0Wh87733/vjHPw4ODnq+pVAotmzZ8swzzyiVypkJRiaT5eXlVVVVkdQey7IdHR2XLl1KSUmZmQAAAAAAAC4HCQ7wJrFYfCWPnYVCIcMwMplssgmOL7/80maz8S/b29srKiqm3J0+IiJi1apVp0+fJhkTmUy2YcOG4ODgy30FgUDAcdxkw57ynep777339ttvnzlzJjQ0dMuWLUVFRULh//8HznFcR0fHl19+2dHRERsbm56efvz4cbPZTFGURCJZt24d/y1omhYIBDRNz0x3gDGiTtEAACAASURBVAmJxeLrPOHCsmxXV9c777zz0UcfkZ+M5+fnt3nz5n/7t3+bsewGUVBQsHPnTr7vkk6nq6ioQIIDAAAAALwOCQ7wJqFQOKJPxJgYhmEYZsx6mePjh5MQbrfb5XJdyRbHFBgYuHXrVrPZfPDgQZfLtWzZsieeeGJ0kQuSzqBpeobLdgYGBr788stjvtXW1nbPPfdUVVVRFCWRSPLz8+++++6KigqXy7Vw4cJnnnkmODiYzyOQ/h1T/itNrxG9S643LMu2trZu3759586dI3bmyMjI++6778knn7xGk8KOIzc319/ff2BggLzU6/WVlZVbtmy5pvVNAQAAAAAmhAQHeJPFYtHr9RMuJpVKJRLJlSw5wtKlS//6178ODw9TFEXTdFRUVEJCwhTWw1Mqlf/yL//y4IMPchynVquFQiG/No7jTCZTbW1tX1+fRCJJSkpKS0sTCoVms3myHU+m3Z/+9Keamhry/3a7vbGx8fbbb3/mmWdYlg0MDBSLxQaDgbxL07RcLmcYxmg0ei/e/2OxWK7b+g4cx/X09PzpT38akd1gGCYzM/Pxxx+/8847vTL3TUBAwIIFC7RaLflpbDabVqsdGBgIDQ2d+WAAAAAAAHhIcMBctnbt2u9973vffvut0WgMCwvbuHHjwoULr/zjJpOpt7eXYZjIyEi+R4NAIBhzwhGbzbZnz54dO3ZotVqlUnnjjTe++OKLs6Tffnd3t2eSxWq1Go1G3I7OZiRftnPnzk8++cQzuyGVSleuXPnUU08tWrTIi+EVFRXt27fP4XCQl729vbW1tdijAAAAAMC7kOCAuUwqlT799NOrV6/W6XTh4eFJSUl8WYoJNTY27tu3r7q6mmGYBQsW3HPPPcHBwZdbmOO4wcHB7du3NzY2UhRlMBj2799fUFAQFRU1hWfsY5YCvRpZWVkCgYCfesPf3z82Nna6Vg7XAsuyR48eff/99z3rbiiVyk2bNv3gBz+Ij4/3YmwURRUUFIjFYj7B0dfXV1dXt3LlSu9GBQAAAADXOSQ4YI4TiUS5ubmT/ZTBYPjLX/7y8ccfk7Eb33zzTXNz88MPP5yVlcVxXFtbW1lZmV6vT0hIWLx4sVQqdbvdTU1NWq2WX4PD4dBqtWazWaVSXfl2rVbr2bNnjx07ZrFY0tPTb7rpppCQkKsvQnHzzTdXVVXt3bvXbDZHRETccccd3n3+DxPq7Oz83e9+19fXx7fI5fJ77rnn8ccfj46O9srIFE/R0dFJSUmVlZXkpcFguHTpkslkmuFypwAAAAAAnpDgABhDa2vrmTNn+MoUFotl165dQ0NDL774osPh2LFjR2lpqdVqDQoKuu+++2688cYdO3acO3duRK2N4ODgSRWAdLlclZWVr7zySkNDg9PpDA4O7u/vf+ihhwICAq7y64SFhT333HMbNmwwGo3BwcEpKSmBgYFXuU64pnbs2FFdXc2/FAqFGzdufPTRR2dDdoOiKIFAsGLFCj7B4Xa729ra2tvb09LSvBsYAAAAAFzPkOAAGIPT6eQHdBAOh+P06dNfffWVUCjct2+f1WqlKKq/v/93v/vdoUOHSktLR0xykZeXt2rVKpVK5TlP7fisVuvBgwdrampIoqS3t3f37t3r1q1TKpUikegq+3FERUVFRkayLIupLma/srKyzz77zDNftnjx4vvvvz82NnY2ZDeIlStX/va3v+VfdnZ2arVaJDgAAAAAwIuQ4AAYQ1xcXFRUVHV1tWeaw2az1dfXK5VKkt0g+vr6BgcHPReLj4+/++67b7755uzs7EllE5xOZ2dnp+dtbXt7+49+9COj0ahWqx999NEtW7ZczZeiaRrZjdmP47jf/OY3nrPYhIeH33HHHTk5ObPq58vNzVWr1Xwvp66urqamJpZlZ08KBgAAAACuN7gSBRiDn5/fc889l5ub63m3JpfLk5KSRo86GdHXIykpadOmTampqSKRaFIbFYvFSUlJni1Wq/XcuXNarbaysvKnP/3pgQMHJvk9wPeUlJSUlJTwLxmGKSws3LBhw2R3p2tNIpEUFBTwL61Wa3Nz89DQkBdDAgAAAIDrHBIcAGOgaTojI2PPnj3r16+XSqVCoVChUBQVFd122238zBE8z9lVpFJpYmJiRETEiBElLMs6HA6bzeZwOFiW5ds5jiNzplAUpVAoNm3alJ+fLxKJRCKRTCZjGIbv0GG1Wnfv3n2V34tszjOSEXVDwLtYlv3ggw88hzvNmzfvlltumYU1U2iaXrFihWdLc3NzZ2ent+IBAAAAAMAQFYDLEovF7733XnFxcWNjY1JSUmFhodlslslkNE3zeQGhUPiLX/xi+/btPT09IpGoqKjowQcfHPGwnWXZysrKt99+W6vVpqam3nvvvUuXLhWLxXa7fXBwsKOjQy6Xh4WFBQQEJCYmfvDBB6WlpXq9vqWlZdeuXV1dXWQlHMdZLJbxA+Y4zuFw2O12oVAolUpHDxZwu90XLlx4//33q6urY2Ji7r333mXLlslksmn6g8HVqqmpOXPmDJ8CEwqF2dnZN9xwg1eDuqyioiKGYfhoW1tbOzs758+ff/Xz/gAAAAAATAESHAAjcRw3MDDQ09PjdDqVSuWyZctWrlxJ3lKpVHl5efHx8S0tLW63WyKRLFu2bN26dTfffHN9fb1UKk1ISJBIJCNW2NXV9fDDD5NURW1tbXNz8yuvvLJo0aJDhw69/vrrdXV1LMuuWbPmF7/4RUJCQmBg4C233EJRVFVV1enTp3t6esgNpFwuH/9Gl+O4jo6O4uLi+vr6sLCwwsLClJQUzwE1HMf19PT867/+69mzZymKqq6urqure+2115YtW4a6CbOB2+3es2cPX9WCoqjQ0NBbbrlFoVB4MapxxMbGxsbGNjc3k5fd3d1tbW1Op1MsFns3MAAAAAC4PiHBAXOfwWCwWCwqleoKbxTb2tref//9ffv26XS6+Pj4H/3oRxs3biRvCQSCZcuW/fjHPz5w4IDRaJw3b96jjz5K+krk5uZeboUHDx7kO2JQFFVfX19ZWRkWFvbnP/+5traWdAY5fPhwaGjoG2+8QVGU1Wo1mUyxsbFbt26VSCRdXV0SiWThwoV33333OGFbLJZf//rXu3btYlmWpun8/PyXXnopLy+Pf5zOcVxTUxPJbhBNTU0XLlzIy8ubtbfQ15Xe3t6SkhK+nw7DMImJiUVFRd6NahwMwyxdupRPcLjd7sbGxuHh4dDQUO8GBgAAAADXJyQ4YC5jWfbkyZPFxcVDQ0MxMTE33HBDZmYm6a1gMBi0Wq3BYAgKCkpNTeXnp3A4HHv37v3www/NZjNFUefPn//xj3+8cOHCiIgIsoBard68efPNN9/scDg0Go1QKJywQ/6Ish1ut9vlcrW2tg4MDPBDXcgwFqfT2dTUdPjw4ba2Nn9//6Kiop/97Ge9vb1qtTo7O3v8MpNarfbzzz8n3T04jjtz5kxpaWlGRobnCJTRBURG1AQBLzp+/Hh3dzf/UqFQrF271s/Pz4shjU8gECxdunTnzp18y6VLl/r7+5HgAAAAAACvQIID5rILFy688sor586doyhKKpVWV1e/8MILCQkJfX19n3/++aFDh4aGhsLDwzdt2rR582aS+BgYGGhoaCDZDUKv1x87dmzr1q18C03TarX6ysMoLCwMCgoaGBggL+Pj4zMyMtRqtedgFpqmAwMD+/v733rrrb1799psNoZhiouLt23bdsMNN1zJ/KAjZqt1uVxGo9HpdPIJDpqm4+Pj09LS6urqSEtkZGRaWhpqcMwGVqv15MmTg4ODfEtwcPDatWu9GNKEGIaZP3++TCbjJ05ubGzs7+/nOA5lOAAAAABg5iHBAXPZ/v37a2tryf/bbLazZ8+eOXMmISHh6NGj7733XkdHB0VRdXV1jY2NsbGxQqFQpVJJJJLRBSmEwqv6l5Kenv7yyy/v2bOnp6cnMjJy48aNixYtoml65cqVra2tOp2OoqiQkJAHHnigvb39yy+/tNlsFEWxLFtWVnb69OmUlBS5XD7hVuLi4jzTKBqNJjo62jN5QdN0RETE888/v2vXrra2tqCgoPXr1+fl5V3lt4NpodVq6+vr+S42DMMsWbIkJibGu1GNj6bpoKCg5ORkkkOkKGpgYKC1tdVut4+eTRkAAABmP71eP6nlJRIJTvowq+DGBuayoaEhz2lQ7Xa70Wh0u93nz5/3HAvQ3t7+0ksvcRwnk8kKCwvVarVSqTSZTORdPz8/vsjoFLhcrv7+/u985zs5OTlGo1Gj0URFRZGExYMPPpiQkFBTUyORSPLz8/Pz88vKyvjtUhTFcZxOp5twCElXV1dZWZnVar377rv379/f0tISGBi4adOmoqKiEckLiURy4403pqam6nQ6hUIRGRmpVCqn/NVgGlVUVHjOsSoUCm+99dbZX/xVJpPl5ubyCQ6WZWtraw0GA651ZiGO46xW69DQkMVicbvdUqnU399fpVJdSQcxgDGxLMvvVBzHSaXSgIAApVI5+49dMDthj5oNtm3bNqnl16xZs2bNmmsUDMAUIMEBs4jZbL5w4YK2ucciys1Mi5kfz0rF1NV0dc/Jydm5c6fL5SIvjUbj3/72N5vN1tPTwzAMP6CD47hz586RVIhWq928efPKlSsPHDjgcrlkMtm2bduCg4OnFsCxY8feeuutjo4OpVJ577333nnnnZ5d9yMjI2+77bYbb7yRYRg/Pz+n09ne3u45B61EIklJSRl/ToqzZ8/++te/bmxsZFk2KCjonnvuyc3NVSgUMTExQUFBI0YK0DQtkUgSEhKm9nXgGjGbzefPn+/v7+dbwsLCli5d6sWQrpBUKs3Jyfnggw/4lgsXLuj1+pCQEC9GBaMNDAyUl5d3dHRYrVa3281xHMMwYrE4PDw8Nzc3MjIS9w8wKWRarsrKyq6uLpvNRs6zAoFALBZHRkYuXLgwLCzM2zGCL8EeNXt4VqO/Eunp6dcoEoCpQYIDZov+/8feewe2Ud///7c0Tnvblpc8ZHnvxEmc4YwmgSSMJiVAGQmU1VJaoKU/umhLP4VC56e0hbaMFkoChFCyySSO49hO4hVP2ZYl2ZZlSbb21t39/rh+9dVXHnFCiO3k/fjL9/b77t46vXR37+f7NazWf/zjH7t27UKFlQnlFUd7hBI+VZIZXpQTXpQHTyq9Oituv/32rq6uN998k35SBoPBtra2vr4+tVotkUjGxsaiPaOagtVq3bt3L50HFIKgQCDw2muvffWrX0VRdHR09K233jp37pxUKr3nnnuqq6vD4TCdZ3TKs3d0dLz44ouNjY0EQcAwPDIyIhaL161bF9uHzWZH17onJibeeOONWJeT9evXl5eXz5BbNBwO//nPf66rq6NHazabhULhzp07RSIRSIKwgNDpdP39/bEpVDZu3DibuKQ5h8lk5uTk8Pl8t9tNt3R3dzscDpCGY/5AUdTFixfr6uq8Xm84HIYgiP5q6FuN1WodGBioqamZoQ4UABAHRVENDQ0NDQ1er5d++sQZVV9f37p164qKiuZ4oIAFArCo+YZcLv/lL385y85SqfRLHQwAcKUAgQMwL6AoqrW19e9//7vb7VbI1BEs2elFnV7KYEEPNbFFPGppPrUsj5GXFmZeic1yudyf/vSnjzzyyEsvvfTxxx9DEEQQhNvtNplM27Zt6+vr0+l06enpJ06ciN3LbDbHDqy7u/vzzz+vqKh46aWX9uzZQ6sVdXV1CIKEw+HExMRf/OIXGzZsmHz2urq6gYEBetZKL00cP348TuCIPZHNZuvt7Y1t5PF4TCZzhomiyWQyGAxRFxWSJEdHR/V6fVlZ2SwvEWA+0Nvbq9frY1tuu+22BSEQwDAsEolyc3OjCz5ut1ur1RYXF7OuTpUEXFMoijp37typU6fC4TCbzV62bFleXp5QKIxEIuPj421tbXRI0cGDB3k8Xk5OzlyPF7AAoCjq9OnTtbW1JEny+fzFixdrNBo+nx8KhcbHx5ubm3t6epxO5/79+7lcbmZm5lyPFzDfARY1D2EymWq1eq5HAQBcJUDgAMwLAoGAwWBwu90oU8iRlmBsWgyGSRIKkZDFAX9aD+0/J0iSENUFoeWFoVR5hIFCKAJB0GViWGgf7DgnCIfDsXTp0p/97GcQBIVCoZycnGjZFBRFYRiOSgY0LS0tKpXqk08+odspioquV+t0ukceeeTzzz+f/NClXcGjmyRJ0jGlTqeztbV1aGiooKAgNzcXx3F6Ksvn83Ec9/l80V3C4fCLL77Y0dEhl8uffPLJlStXxkXLC4XCuGkkk8mcz4VFAZMJBoNardZkMkVbEhMTFy1aNIdDuiIEAkF+fn6sR2t7e/vmzZuBwDHnUBQ1MDBw9uzZcDgskUjuueee2Gg7Pp+vUqkyMzOPHDni9XoPHjyYnp4OvjXAzFAU1dPTc+bMGZIklUrl1q1bo4u3OI4LhcLMzMzm5uZDhw6FQqHjx4/v2LFj5ihLwE0OsKh5y4JYZQEApgTE3ALmBQwGgy68yhblsQRZMVEa/xeSgkfGsQ9rOd99XfjMG6L3TnB6hrAJNzzhCNjGJ1wuV6yaEAuCIAUFBbEtKSkpQqGQ/ttgMMQWhY0Gp8TS1dX1j3/8IxgMTnl8v9//8ccfT04FWlFRoVQqo08IkUi0bNkyvV7//PPP33333c8888xtt932hz/8we120/78IpFo27ZtHA4HQRAMwxQKxcmTJz/++OPu7u7a2tr777//9OnTcacQiUQbN25MSEhAEASGYYlEsmrVqnleegMQx9DQkFarjQ1NuuWWWxZQQgQ+n19QUBD7JtTa2ur3+6kpf8aA64jf7z979qzP52Oz2XHqRpTCwsLi4mIEQTweT39///UfJGBh4fP5Tp8+TRAEn8+PnYvGUlZWVlxcDEGQw+GI800DAOIAFgUAAK45wIMDMC+gKOq/zhFkJODsQ5kiDJcz2BIIRiEoXkImSXjQjA2asY9q8SxlGHZ3e8dq0xNZG9ctKczPwNnx0j4MwwkJCbHJO9lstt1ud7lcPB6PrtI6MwcOHIAgCEGQ6QqavPXWW3feeWd2dnZs44oVKx577LG33357fHwcx/H169dv3rx5//79n376Ka3FBIPBN954Y/PmzXRYqVAo/N73vqdQKC5cuCAWi3k83smTJycmJuijhcPhDz/8cM2aNXGnfvTRR4VC4dGjRyORSE1NzX333QdqIiwgKIoyGo1arTbaAsPwlBFP8xYWi6VSqcRicdRWe3p6HA5HQkLC3A4M0N/fPz4+TlFUdXX1dJmSYRguLS1tb28Ph8M6nS4/Pz9WqyIIwufz+Xy+cDhMURSKomw2m8PhsFisuMW90dHRSCQiFos5HI7f76d1W5FIhOO4zWbz+/1CoZDP5weDQafTSU9mWCyWw+EIBoMYhsnlclCvekFA/7ohCKqurp4u8B6G4UWLFnV0dFAUZTAY1Gp1nFF5vV6/309nhIka1eR4TJPJRFGUWCxms9ler5cuMSaRSFgslsViCQaDIpGIx+P5/X6Xy0WSJJ0Sy263h8NhBoOhUCgWkFJ80wIsCgAAXHPA+wRgXkCSJEmSCIL4bBeMZx5ji/P5SSvXbPkuxE4Zd6J2LzLlYjBBwdoRJkVVU4yKHm3zpVHz/VuTC7JwmZDksanoY4gkyaamptj15J6ent/+9rc9PT133313dna2SqWKrgnw+Xz6eTb5dDAMy2QyuqrixMREdDoHQZDdbt+1a9dPfvKTuP4PPfTQ0qVLDQaDTCbTaDQej8dsNtPPYBqfzzcyMlJQUECHxiQlJf3gBz+g//Xhhx+eOnUq2pOiqNjoFZ/PNzY2FgwGJRLJAw88sHPnztldacD8IhKJGAyGoaGhaItUKl1Y6R7p30V2dnZTUxPd4vP5Ojs71Wo10NrmEIIg9Hq91+tls9n04ud0yOXyysrKQCDA5/Njs8P6/f7h4eGenh6DweByueiqUgkJCVlZWTk5OVKpNPZdf+/evePj45s2bUpNTW1ubu7u7kZRdMOGDRqN5uTJkz09PWvWrCkpKWlubm5rawuFQsuXL8/IyDhy5Mjg4KBUKn3ggQeiXnWAeQtBEP39/aFQCMfxmY0qISFh0aJFkUgk7mv1+XxGo7G7u3toaMjtdpMkyeFwEhISsrOzc3JyRCJRrFF98MEHoVDolltukclkFy9e1Gq1bDZ78+bN6enpBw8eNBgMt9xyi1qtbm5u7uzsJElyzZo1Mpns4MGDJpNJoVA88sgjYDo6zwEWBQAAvgyAwAGYFzCZTI1Gk5+f39nZSZEh/3hrmsz/yPqvsUWivhGGbow1Mo4ZxyiHByapeIcOGIZhDOclVLsg6p1TVGZ3RJMSyUgiUqSEUkbw2BQEQdFKJTSRSKStra2jowPDsMcff/xHP/rRO++8Mzo6yuFwli1bRpLknj17Jnt2sNnsNWvWbNy4kclkfvbZZ3v37o3GtlAUFVuTJZa0tLTU1NTox1QoFGw2OxAI0C18Pl+hUEwZ6Jibm5uammoymWi3ERaLFXXfsFqtn3322cmTJ10uV3Z29l133VVaWoogCEVRgUCgt7d3ZGQEx3GVSuV0Ok0mE4PBKCgoSE5OnvUXArhO2O323t7eqD1AELRs2bIFUT8lFqlUqlarowIHBEHnz5/fsmULEDjmEK/Xa7fbCYLIyMiY2aIQBFm9enVcYyAQ6OjoqK+vt9vtfD5fLpczGAyv1zs0NDQ0NDQ8PLx8+fLYEDwat9tdV1dH31oVCkVs8qNQKHT27NmmpiYURcViMUj2sRBxu912u50kyfT09Msa1Ve+8pW4Rp/P19LS0tDQ4Ha7BQJBQkIChmFut1uv1xuNRpPJtHz5crlcHmtUFEVNTEx0d3f39vYyGAypVBrr6RMIBM6ePdvS0oJhmFQqBakZFhzAogAAwJcBEDgA8wIYhnNzc59++ukDBw5YrVaZTLZlyxZ1VjqOEzkpBITAo3akvd+vG0X1Y6jBgjm9MDVJ6YAg2BuAL+mZl/RMIYdMUxAZiRFVIpGuQKqWrd23b5/RaIztTRDE/v37H3744dtuuy0rK8tgMPB4vLy8PI/Hw2KxTp06NTExYbVao6k9BALBmjVrbr31VqPRWFdXx2QyY1OTzrzq7nA46urqbDab0+nMz89vbW2lZQsOhxMOh0dGRmQyGY7jsbvk5ubu2LGDz+cPDg7yeLzq6urbbrsNgqBwOHzmzJnf/e539LL/6dOndTrd22+/zeVyg8Hg0aNH33nnHZ1Ox+Vy8/LyxsfHdTodm81evHjxc889B9JzzDesVmt3d3dsy/LlyxecLiAWi7OyslAUjf5Yzp8/P11OHMD1weVy0cLZVbhV037gTU1Ndrs9LS2tuLhYLpezWCyn06nT6To7O/v6+rhcLp/Pp3MnRffSarVutzs/P1+pVIpEIplMFv2vTqez2WxqtTo1NVUoFCqVSiaTWVBQkJSURMe8XKsPDvjysNvtoVAIgqDExMQr3ZeiqP7+/vPnz7vd7oyMjJKSEolEwmAw7Hb7wMBAd3d3d3e3QCBYunQpl8uN7hUOh3t6evx+f1FRUWJiolgsjs2iTQdh5ebmJicnC4XCpKQkGIaLi4tVKhWPxwOL7fMfYFHzk6KioumiGgGABQEQOADzBT6fv2HDhtLSUrvdLhaLY0ufsJlUbhqZKAx4/fDoBDIyjulGUe0I1jeCegPI5CQdEAQ5fcglPXJJzxBwyGQZS8ZbVbbh10rdib72z8atQ3GdEQQpKiqK1ldXKBSPPfbYmjVrHA5HY2Pj/v37zWazSCSSSCQXL140mUydnZ3nzp2LFlKRSCS33nrrrbfeOt1HCwQCr7zyyvHjxx0Oh1AojF1MmJiYePXVV7lcbmJi4rZt2xYvXhz9F5PJ3Lx5c15e3ujoKI7jhYWFfD4fgiC3200XYYn2rK2tHRkZUavVdrv9j3/846VLl+j2vr6+aJ/BwUGlUvnDH/7w8t8E4HpBO/7E1gbmcDjl5eULTuBgs9lpaWlSqdRisdAtWq3WZrNFfZcA159AIEAnNqLvG1eE1+vt6+sbHx+XyWTV1dXZ2dm0TSYkJCiVShRFz507NzAwoFar+Xx+9IZG17quqKhYvHixSCSKc+4YHh4uLi5esWKFTCaj/0VRVGlpKR0Us+Bs/uYkWhosVtiaJS6XS6vVOp3OhISEmpqatLQ02gwSExOTkpIoimppaenp6VGr1RwOJ2o8BEG4XK5FixaVl5cLBII4oxoZGSkvL1+6dKlEIokaVWVlJW1UN890dOECLGp+8sQTT8T639ELcjfPxwfcAACBAzCPYDAYLBYLwzAcxyffSWEI4uGUOpnIVhIVatjmRMYcSGO783jjeBBTIxhvymO6fIjLiMCwiMfZimtWJOJbMGOte7TWP9FBEf6vfOUrkzPb0bkwkpKSIAjKz893Op1tbW1ms3l4eHj37t0Yhvl8vtiKKi+++GJ1dfUM6w/nzp177733/H4/BEFx2T3C4XBtbS0EQSiKDgwM/O53v0tPT4/+l8lk5uXl5eXlxe5CUVRcfQqCIOgn8fj4eFdX13TDOHXqFC1wkCSp0+lOnDhhsViys7PXrVsXnXIArid+v39gYCA2mYtGo1EoFHM4pKsDhmGlUpmenh4VOAKBQEtLCxA45pBIJEK/lWIYdqW/brvdPjY2RpJkfn5+WlpaVH2AYZjH42k0moGBAavVarFYMjMzY9+DeTze4sWLxWLx5GMyGIwVK1bErgrCMAwSiy4sIpEI/fSJq7w+G2w2m81moyiqpKQkNrgJhmGhUKjRaAwGw8TEhM1mS05OjjUMiURSXl4+ZYoWFou1dOnS2MyUwKgWFtfEokpLS4FFXVvy8vJIkhwbG6uvrzcajQ6HA0VRqVSanZ29ZMkSHo8H3hgB85yb7kcLmLd4vd6DBw/++9//z+wueQAAIABJREFUnpiYEIlEO3bs2LRpU1zuDBoYhvg4xccJVQKRk4R9pVIciAR7huELWlQ7jESoKWImKQp2+xkQlMxKVCRKlko1DwVdA57RWkdQPlWoy39xOp2//e1v6+vr3W631+udroSKSqWaOb1Fe3s7rW7MAEEQ7e3tjY2NsQLHlAgEgvz8fKlUOj4+TrdUVlbS8gqHw6Fzg0+5Y/SZrdVqX3755YaGhmAwyOPxOjs7v/e978V6aQKuD263+9KlS7FyVWVlZexa0wIiKSkpPT39/Pnz0Za6ujo6qAowJ6AoSsvE0SnE7PF6vS6XC8OwxMTEuJswDMMCgUAul4+NjTkcjkAgEDszkUgk091JRCLRdCUSAAsFOhk2BEGTi6lfFpfL5fF4MAxTKpVxM0YEQcRisUQiGR8fn5iYCIVC0Q4IgkgkkumW98Vi8ZRqGmChACxqfkKSZENDw65du0ZGRrxebzgchmGYyWTyeLxjx4499NBDubm5cz1GAGAmgMABmBdQFNXe3v7b3/5Wr9eTJAnDsNFopJ0XZpjswTAkETLFAiYFUUKm7si/X+1s7Ocp14jSt+CSEgSbShxBGBhbjrHlbGEOP2llu4/88b+4S/LCizXBFBkZd6qDBw/GFmqdZgzwZcth0s4gl4UkSZfLddluGIatX7/e4/H861//stlsixYtevrpp7lcLgzDUql0+/btb731VrQnXZ6G/vtb3/oWBEGBQKCpqenYsWN04KvH43n33Xe3b98eFzsDuA44nc5oPBFNRUVFXCqWhYJCoVCpVLGllM+ePTu3Q7rJYbFYtOcFXQpxZmL9whAECYfDwWAQx3E2mz35tsBkMumY9kAgEFsTitY+pruNCIVC4OG80GGz2bRRzeZRFWdUwWAwHA5zudzJNYbpI9O3vmjMAg2KojMsFwOjWugAi5qfjI6O/ulPf/J6vatWrVq+fHldXd2FCxc2bdo0Ojr6+eefv/rqq7/73e9A3SvAfAYIHIB5QSgU6uvr0+l09CZFUSaTqbm5OScn57LOgTAMQRRlGzMePfg+QZAey/mx9t+xhZoNd/9PhL/GbGdRUyXpgBEMZQrDENShp7qNjPdO4qoEYmVhcEleKFH8X6Wjt7f3sp4XFEVdNnp88+bNf/3rXzs6OujNsrKy9PT02tpaWhePTghxHC8rK3M4HIODgwKBIDU1dcoM3jAMSySSnTt33nfffRRFIQgSLfYuEAiee+653Nzc2tpauVx+yy236HS62tpaPp+/c+fO0tJSCIICgcDw8DCtbtD4fD69Xp+fnw/C4K8nFEWNj4/HJuCQy+VxDv8LCAaDkZ6eTi/s0y19fX1jY2OXlf8AXxJCoZB2vjCbzSRJzvzrrqurq62txXF8w4YNBQUF9CwCQZAppwHRlBkkScb5hsxQdACkEb0BEIvF9FdsMpku2/nUqVPnzp0TiUTr1q3TaDQQBNEPrOmMip5YxhkVvW483SmAUS10rolFTdk51qLi2oFFXZb333/f5XLdf//9W7duRVG0u7ubyWQWFxdv375dJpO9//77H3744SOPPDLXwwQApgUIHID5wuSXntnr6MFgsKen578iPRWhiIh/opUcfuM3r2Q5Q4raDtbZDqbZjhIURJJQXFJSCoIjJBQJwt1GpNvIeOcYpUkJryoKLsoJJySmMpjsWI2DLsUa906v1+uTk5OjSZgmfxAOh7Nv37633nqrt7e3oKDgjjvuoPv7/f5f/epXH3zwgd/v5/F4zzzzzMTExKOPPmo0GplM5rZt255++mk6b1bcMemg0Cmzh0il0p07d+7cuZNuWb169cMPPxzbB8fx5OTk2JV2BoORkZEBVi2uM8FgsL29PXYBvLCwcHJqxoUCDMNpaWlJSUlRgYOiqPr6+jvvvHNuB3bTwufz6dVIg8Hg8/lmWG2jixGEw2EWi0UHmGAYxmAwfD5fKBSis+vF9g+Hw3QcHJPJvAmj029mRCIRn88fGxvT6XR+v38GdzOKovr6+uj7G2179DPL4/GEw+HJRhUMBumiP1HPo9mwQO+WgCjXxKLoKLwZLGr2rzfAomjoAjS33357dMWFfhFlMBjbt2//6KOP2tvb53aEAMDMgFcTwLyAxWJpNBqNRtPX10eSJIIgKSkpsy8ngWFYQkICDMOx0oNSqWQwGGnC4JZyy/pCYmice2lI0q5nW+yILwiHI/CUnh3BMNw+yGwfZOIsMkvxREK+I9T9CRG0Y3A4NUVRVlY2NjZ29uzZ6LyUz+cnJyf39PS0t7dzOJySkpLY+i9R+Hz+d77zHQiCKIry+/2jo6ORSITFYr3wwgvf+MY3zGazWq0OhUL33HMPXcs2FArt3r07GAxu2bKlrKwsMTHxWgkQLBZryZIlGzZsOHv2LD2G7du3p6amguf6dcbv97e0tMS2FBYWLmifz7S0NKVS2draGm05e/YsEDjmCgRBMjMzBwcHXS5XY2Pj2rVrp7udOhwOevmUx+PROW45HA6fz3e73RMTE+FwOHbBk6Ior9dLB+4JhUKw4HlTgSCIRqMZGhoKBAINDQ0rV66czqgmJiZGR0dhGObz+XS1YD6fz+VyrVbr+Ph4UlJSrDRGUZTb7XY4HBAEicXiBerFBrgKrpVFJSYmzmBRM7hsAKbEbDanpaVNmQWPzWbz+fyRkZHrPyoAYPYAgQMwXygsLPz+97//3nvvWSwWqVT68MMPZ2RkzHLWjWFYRkZGXl5eT08PncIjKSlpw4YNTCbz1KlT77//vsViycvLu+uuu762onxglNnUg/SNsifcDKcX9gXhKQvN+oNIx5BQUPRyQf5P/JYzcrbuoe1LKorTB/tacPz35883hUIhgUDw9a9//cyZM7/4xS+cTieKouXl5T/84Q9zc3PNZjOCIFwuVy6X4zgerTdmt9s//vjjd999d2RkJC8v77HHHvvKV76SkZFBUZRWq+3p6YkOgCTJjz/++OOPP16xYsUf//jHa1iQIicn55e//OXJkydNJlN+fv7q1asX9Lx6gRIncGAYlpubexUVPecPiYmJqampDAYjKv+dO3cuEomARf65Iisrq6Ojw+PxNDU1paWlZWVlTZ46BgKB2traSCSCIEh+fj7dQSQSyeXy0dHRzs7OlJQU2ucLgiCKogKBwODg4MjICIfDkcvlX0TgoCgq6kc2XeQCYL6h0WhaW1uHh4cbGhpSU1NVKtXkH7jf7z9x4gQEQUwmU6PR0B1kMplEIrFarS0tLcnJybHVgn0+38DAgMVi4fP5crn8iwgcwKgWHNfEopRK5QwW9UWeQTenRSUlJXk8HqfTOTlp9MjIiNPpVKlUczEuAGC2gPdOwHyBw+Hcdtttq1atcjgcEomEx+Ndkc+CSqX66U9/+s9//nN8fJzL5d55550lJSWNjY2PP/44nbzq/PnzHR0dL7/8cnlpabmadPu9fSPYpUFGp55sajEwOMkoSzil0gGhXDxpo4ci/34y2GSkijKqttz7C3Xh53DEWlaSV1JScuuttzqdTgiCCIJoaWn529/+ptFo9u7dOzY2lpWV9fDDD2/fvp2eBhAEcf78+T/+8Y+0G39jY6PNZsvPz8/MzIQgiMFgCAQCes0hljNnzuzateu55567yis7CTqaYMeOHbPfxel0arVat9stEAiys7NFIhFJklarVa/XBwIBiUSiVqunTPQFmBKKosxms8FgiLYolcrk5OQFvXSJYVhWVpZYLI4WizUajcPDw+BNaK6gi7ba7XabzXbgwIE1a9akpaXx+Xwmk0mSZDgcdrlcvb293d3dFEUpFAo6TQ8EQQKBICMjgxYyGhsby8vLRSIRiqJ+v99gMFy4cAGCoMzMzNjSjFdBIBAYGRlxu91sNjsrKwussi4I+Hx+dXX14cOHXS7XoUOHVq1alZKSwufzGQwGbVROp7Orq4sW65OSkvLz8+kdxWJxRkbG8PCw0Wisr68vKyvj8Xgoinq9Xp1Od+nSJRiGc3JyvmDNcp/PNzw87PP52Gy2RqMBj6T5zxe3KIPBACzq2rJ06dJPPvlk3759GzdupP1laHXbYDDs2rUrEolUV1fP9RgBgJkAAgdgHgHDsEgkurp6pSwWa/Xq1RUVFTabTSgUSiQSFEVff/31aAUBiqK6u7uPHDlCv8Tzcao8O1yeHW65pNv715/iskqOpJglVLP4GShTCE1+hsGIP4I39EBNvZRUUKpOLlSnRCSKiNaodbp80V6RSOTMmTP19fW05NHV1fXrX/962bJl2dnZEAQFAgGtVhtNUgBB0MDAQH19vVKpxHFcIpF89atf/fDDDydXPeju7r6Ka3KtcLlc77zzzp49e0wmU0pKytatW++//36Hw/Gvf/3r8OHDTqczKyvroYceuu2228Ba/SwhSfLixYuxqd3VajX9GrGgyc7OlslkUYGDIIimpiYgcMwhWVlZy5Ytq6+vt9lshw8fzsjISEpK4vF4JEl6vd6RkRGj0RgOh+Vy+Zo1a6KlExEEyc7OnpiYuHjxYkdHh9lslsvlbDbbbrfT4XUpKSklJSVfsJ6iy+U6e/bs4OCgVCpVKpVA4Fgo5OTkuFyuhoaGiYkJ2qgSExM5HA5BEF6vd2hoaGhoiCTJxMTEFStWRL3SaBchu93e1tbW0tJiMplkMhmDwZiYmKDz4KpUqpKSkunqd84Sh8Nx+vRpk8mkUCiys7NBbqkFAbCo+camTZva2tr27t0biUTuueceCIJcLtfx48cdDkdbW1tRUdHGjRvneowAwEyA2QhgYWMymU6ePGmz2WQyWVVVFe1cEP0v/VCMbvr9frvdHneESGDcOfSZc+gohitwSTFHWoxLinBxEUuUg2DcyWo9ScFWJ2p1og3dTIWIlHIyZEU/cI21+O2XQq4BBCbD4XCsQmGxWHp7ez0ez+DgIAzDVqs1LlfIO++8MzIy8rWvfS0jI+Pxxx9PSkpqaWm5ePFirA5C6yNzRUNDw9/+9jd61trV1eVyuVJSUlwu17vvvkvrODabzWazrVy58gaYol8f6Jl/bAstDczVeK4VcZ+CIIjGxsa77rprDod0k4MgSGlpKY7jnZ2der1eq9VqtVoIgqJ3IQ6Hk5WVVVpampOTE7sjj8errKzkcDh9fX1Wq7Wvr48gCCaTKRaLk5OTCwoK0tLSbpJ3fUAcKIouWrSIy+V2dnYajcbu7u7u7u7Y5xqPx0tPTy8rK6OdE6MIBIIlS5bw+fyBgQGr1Wqz2UiSZLFYUqk0LS2toKAgOTn5JlkhB8QCLGq+kZCQ8Oijjx46dMjj8dBF95xO55kzZ+Ry+dq1a7ds2SKXy+d6jADATACBA7CAsdvtL7/88tGjRx0Oh1gs3rBhw5NPPhmrBQiFwthnJIPBmJyj+/8EBVAR/5h75JjbdIrJSWAJ1SyhhiMr48oXs8UFCDrF0iJJwWY7arbLZEXPCVT6gFMbdPaKGKMcSn/x3L5IOEB3g2G4qamppaVleHiYxWLx+XypVGqz2aLHaW9v7+rq6u/v//3vf69SqZ544omhoaE9e/a89957Y2NjCIJUVVVt3br1Wl64K+TixYuxko3D4aivr8dxnFY3aAYGBo4fP06SJI/HKysru4YZQ66Uy0666GTgczg3Q1E0EonQfv40LBYrKytLIpFcz1F9GRchMTFRpVI1NDTQr0QkSba2ttLlOeJ60qdGUTSuht+XzU1YCxlBkLy8vKSkpOHhYZvN5nA4gsEgRVFMJlMoFMrl8uTkZIlEMnkaIBAIKisrVSrVxMREIBCgBQ6BQCCVSvl8flz/lStXBgKBKasCl5eXZ2RkSCSSuHY+n79kyZL8/Hw2mz1D9QTAPARBkIKCAqVSOTIyYrVaXS4XbVQsFksoFCoUiuTk5CkdfMRicVVVVWZmpt1uDwaDJEnSRiWTybjc+BWFNWvWRCKRxMTEycdZunRpYWHhZFFYKBRWV1f7fD4cx2/CH/vCZQaLolMCAYu6ntBfR1JSktvtxnG8qqpKJBKx2WyJRJKdnf0FffcAgOsAEDgAC5j6+vp9+/bRBQttNtvRo0eLiopiBY5HH3300qVL0Tqv2dnZ69atiztIbJgABEEQFUlWMEOhvpGeOgauYPJS+bI8hrhSlLKaJcyloCkmhDCMsgRZTH4mlLyWhbgx0pYKr3OZzrjNZ8Ke4RUrlu3bt294eJjuzGAwsrKyRCJRf39/9AiRSOTYsWOdnZ1Lliyh57o7d+4sLS0dHBzk8/nFxcVxi6tTQpJkW1vbkSNH/H5/WVlZTU3NtXoICQSC2Oc6hmFisThubgzD8O9///tAIMBkMktLS7/97W8XFxdfk7PPHgRBMAy7bJ5OBEFYLNYcZruAYbirq4uuW0GTnJysVquvLjjr6qC/0C8jp2lZWdnhw4etViu9abVaR0ZGSkpK4rrR7504jk+Zp/3L46Z6SY1FJBIJhcJwOOz3+yORCARBKIqy2WwmkzmDzoVhWGJi4pTzgTiKioqm+9d0DmgcDkej0cxi7ID5CAzDEolELBaHQqFAIEAbFYZhtFHNsGzOYDCUSqVSqbzsKSbfN6Lk5uZO2c7j8QoKCmYxfMC8A1jUvAJBEJlMRis+ubm5ubm5wBcGsIAAAgdgLsFxfDbhkQiCIAgyuScdPR7ddLlcVqs1ttvXvvY1Pp//y1/+0mazFRUVPfPMM8uWLYtdTDaZTAcOHEAQJLqMjOP41q1bKysrjxw5YrFYSktLN2y8NQJxBRKlMwCd76XO98BDFoj8vyEm/wWGYQhmhiBpCJGIstJ4KbdE/BYh01KWD1/4zTei3cLhMD3TiBU4IAiKRCKBQCA6eKFQmJmZGQwGMQxjMBizea60tbV95zvfGR4eJgjiwIEDZrP58ccfv4ryKCiKwjAcexm3b9/+ySeftLe306Xm1Wr1jh07hoaGjh492tHRQfehKEqn09F/j42NJSUlLVu27Is7COA4PvuD0NnOA4HAzN24XG4kEqFdDOYEDMPOnj0bq6ylpaXJ5fLLjvwaguM4nTPsmh9Zo9EIhcKowOH3+xsbGyfPYxEE4XA4oVAoXmH8kgmFQtfZZ2T+AMMwk8kEqS4A1xAYhlksFqgWDLhWAIuaD5w/f37mDgiCVFRUXJ/BAABXARA4AHMJQRC0SD8zGIYhCDK5Z9z6M4qiDAYjthuGYRs2bCgrK4tEImw2WyqV0tEB9H+dTuc3v/nNurq66ISHzWZXVlZ6vd69e/cqFIodO3bk5OQIBAKKohAEiRCBwnRo23Jo0Iw0dKEN3ajFCVPUZOkBRjCciaUwuckkTF4cI7I21brN55yGfW7TiUjAlpqaWlhYeOHChfHx8eg+HA4nPz8/7jPSU5FZzgBfe+21aC5Sn8936NCh5cuXV1VVzWbf/2f0MAzDcOxIUlJS3n777Xfffbevry83N/fuu+9OT09ns9nPPvvsuXPnJiYmcBz/z3/+43a76f5+v7+vr89ms012Sr9SCIKIzVcyM7TAEQwGZ+6G43gkErlsty8PiqJOnz4d25KcnCyVSq/nkFgsFkVRX8YZ1Wp1rDrm8/kaGhq2b98e1w1FUQ6HEw6HYzXK60A4HJ69RQEAAAAAcLPx0ksvzdyByWTu3r37+gwGALgKgMABmEtCoZDP57tsNzabDcOw3++Pm5lEY09mPmA0UiMUCsWu2x8+fLipqSk6LadjKzgczt///nfaVaGhoeHNN9+MjWVAIUjEgUoyoMI06IF1cLcRO9PBqu9iuv1TehnABIX6wyiTp5JkpYkzv0qEnIinuaCac8dX0iEIev3110dHRyEIwjDs+eefl8vls7ka09He3h67OTo6ajKZrvSAdF4GGIbjdkxJSfn+979PkiSCIA6H40c/+tGuXbv8fn9hYeFPfvITFot17Nix6JWEYZjBYCAI8kU+Dk0oFLrxpqMkScYKHEwmMz09/YuLQfMEoVCoVqs7Ojro31ooFOrq6vJ4PDweb3Ln6//l3njmBAAAAADANWTJkiVxLYFAYHR0dHBwkMlkbtmyZcoHOgAwfwACB2DBMHlm4nK5YhuvdFnebDbHrh6HQqHGxsbYE124cKG2tra8vNxgMGRlZaWmpmIYBsMwAkMIBjEwqjInXJkTfvJ2qLmPcbqddUGLOb0UBCEQjPw/QSUwDMMoDKEIzobwW/Z3QWcMJJ+6nSnvRScOk2FPJBLZtWvXvffe+0XyEeTl5bW2tkY3FQrFFc2Z6YLzFEXRjjC0xBP7CWihJxAIHDx48K9//St9lS5cuPDnP//5xRdfrK6u3r9/fzgchmE4KSlp06ZNwBN+OnQ6ndlsjm4mJCTcSAUpYBguLy8/cuRIVEx0OBzd3d2LFi2a24EBAAAAAAC4LM8999yU7QMDA3/4wx9aW1tfeeWV6zwkAOCKuEFeqQE3J5WVlbFRKgkJCXl5ebPffXIoPkVRcTLK66+/vmrVqnvvvXf16tUvvvhibDGRKAwUqsoNf/9rnv+5t0c4/muX/oOgszcSGCeJ4HTLxQ4vMuQrkS35d/7W1tTqPwvTbu0zuM42tEdmnY6Aoii/32+xWEZGRmw2WyQSefrpp9VqNZ/P53K5ycnJW7ZsmSHtXxwEQdTW1t5xxx25ubk1NTX//Oc/J3vH0Pj9/qamptjP1dLS4nK5Xn311e9973urVq26/fbbX3rppW3bts32k9x81NXVxW4mJSWlp6fP1WC+DMrKymKLYrhcrkuXLs3heAAAAAAAAHxBsrKynnvuOb1e/69//WuuxwIAzATw4AAsYFasWPHQQw99+umnPp+Px+Nt3Lhx48aNs9/9ssk7URTt7Oyk//b5fJ988klhYeFdd901ZWcYhlSp0u/uKH7jjb/pe//mRDSQcClbXMjkJjFwBQRPXbODyUuT5z0iz3sk7DEcbg8wpcxUBSHkkDycwlBohtE5nc4DBw7s3r17aGhIo9E8/vjjq1at2r1796FDh7xeb2VlZVVV1ez9QQwGw5NPPjk2NgZBUFtb2yuvvMJkMu+4446pPiYcV3+ErsLA5/Offvrpp59+epZnvJmpr6+P3UxKSkpLS5urwXwZ5ObmSiSSqJeKy+Xq7OwkCOLmLF8CAAAAAMCNQWpqqkKhqKure+KJJ+Z6LADAtACBA7CAQRDkueeeW79+vdFoTE5OLioqmmXmbYIgDAaDwWCYIcWpVCoVCoVDQ0PRMBaPx9PX1zfDYRkMxtKlS0tKSvr6+g4dOnTh4tuGS0E7M0+grIHxTJ4kk8lJChNTu00xeOkdY1D3h1SylCjKCOemRlLkhFxIirgkisQrHRRFnTlz5n//938HBwchCDKZTFqt9tChQ2lpaY8//vhsrkAc9fX1drs9ujk6Otra2nr77bdPFoBwHF+1atWJEydoNYTNZq9evVoul1/FSW9OQqFQbH5yJpOZkpIilUrncEjXHBzHS0tLe3t76fy4oVBIr9fbbLaEhIS5HhoAAAAAAICrxOl0BoPBOUzTDgDMBiBwABY2MAyXlZWVlZVd0V79/f2vvfbagQMHvF7vlB34fP7dd9/t8Xj27NkTFTjoBJyXHQ+Xyy0tLc3Pz29pafnVr37V2PjuWNc7LEFWSs6GqjU7+IqSERtqcyJhYgr3DIKEjVbMaMWONVPJMkKTEslWRlLlRLKUkArIqNoQiUS6uroMBkN0x5GRkcbGxvXr13M4nKuoVR73uWb4pCwWa/Xq1d/97nfPnDkTDAazsrLuvfdehUJxpWe8aTEYDHRmWRqJRJKZmXnjuTYsXbp0z5490QJAFoult7cXCBwAAAAAAMxzoiX54ggEAhcvXrRYLCCpFmCeAwQOwE0HRVHHjh07cuRIbEINsViMomg4HEZRVCaT1dTUPPjggx999FHcvrPXDphM5tDQkF6vp+d4QdeAqfNtwSL0sR3ZOjM6aMYGzah+DLM6EYKc4pihCDxoxgbNGItBpciIzMSIKjGiSiDSFRGJgIIgCEEQBEFi04js2bOnra1NpVLV1NSoVKoruiZVVVVZWVn0Iw2GYZVKVVVVNd2HFYvFDzzwwMaNG4PBoEKh4PF4U/YMh8MOh4OiKJFIdNmEox6Px+Fw8Pl8oVB4RSNfcFy8eDG27q9UKs3Ozp7D8XxJLF68mMlkRvOMWq3Wnp6elStXzu2oAAAAAAAAzMzrr78+ZbvX6zUajRKJ5LbbbrvOQwIArgggcABuOkiSHBoacjqdcY3Jycnbt29XKBQikSgvLy8hIYEgiNhsmhRFTc5LOgMulyu2SgtJkl6PI0VOpMiJqtyQxYGOjKOGMbRvBOsdxqzOqdfwg2F4YBQbGMVYDEopJVJkhCohkpPCUGVXZGVl9/b2RHseO3bs6NGjEomkv7//qaeeuiKviszMzBdeeOHTTz8dHh5WKpW33HLLsmXLZuhPB1bM0GFsbOzTTz+9cOECQRBFRUXbt29PTEycUgchSbK+vv7gwYMjIyN8Pn/jxo2bN2++CieUhcJkgSMrK2sOx/MlkZaWplKpOjo66E2n09nX1+f3+2OTjwIAAAAAAJhvTFeDTyqVFhcXFxUVVVZWXuchAQBXBBA4ADcjJEnG1TdxOp1sNhvH8UWLFh0/fvzIkSOBQKC/vz9WoeByuWlpab29vU1NTQRBLF68WK1Wx2XcjKW4uFgkElmtVnqTzWaXl5f/nxEERexQUjZemolNuBGrA9Vb0A49o9uI2VzTKh2038eFPoZcSHLQteoagTzrBOFqNw52mkwm+hNNTEycOnWqpqZm3bp1s78gMAyvWbMmNzfX5XLJ5XKlUhlde78KPB7PwYMH//CHP9Cfvba2liCIRx99NLbkTZTu7u7XX3/91KlT9BlbWlrkcvnkGuw3BuFwuK2tLSpwMJnM1NTUGywBBw2GYcuXL48KHJFIxGg0Dg8Pq9XquR0YAAAAAACAGXjkkUem+xeO40Kh8IYpbA+4UQECB+Cmg04wAcNwnMYxPj6+d+/ww6xcAAAgAElEQVTejo6OgwcPulwugiBgGI4KHDiOb9y4USgUPvvss3q9nqKoxMTEH/3oRytWrJhO41i8ePG3vvWt3/zmN8PDwzwe78EHH9y0aZPf7z958uTu3bstFotKpXr00UdLSkqUUiw3LbwkL2S2Reqare163OpX+kJT1kCB/UHYaEFgWMJE18GplSzILhXUuuHdbtMZigxCEOR2u+kMoFd6WZKTk1NSUjgcDoIgX0TgsNvtp06diio7Dofj4MGD995775QCR3Nzc1tbW/R0Op3u6NGjN6rAMTg4aLFYops8Hi83NxfDbsz7cE1NTayb6/DwsE6nAwIHAAAAAADzGaVSSf9BkqTb7R4fH8cwTCaT4Th+AzvYAm4kbswXawBgBmAYRlF0ssCBoujQ0FB7e3tsbg6an/3sZ4sXLxYIBG+88cb58+fpQBWLxfLWW28VFRVNV0OEw+Hcd999NTU1RqPxwIEDLS0tP//5zxMSEvbv36/T6QiCuHTpktFofPPNN5OSklgMmAVN7Hrz1/v3H/GFYJ4ojSOvQiWruYkrUQZ/csFYioKDEQyCZAFIiiWlqCSbwn6La+iI03ggFO6PC8CZGY/Hs3//fq1Wq1Kptm7dyuFwZr/vlBAEEZe91ePxTBfd4/f7Y91kKIq6osEvLNrb230+X3STz+fn5eXN4Xi+VKqqqnAc9/v99ObIyEh/f//69evB6xEAAAAAAPOKcDh8+vTpzs7OJ554gk6hVV9fv3//fpPJFIlEYBhmMBjZ2dl33nlncXEx8OAAzHOAwAG46SAIIhQKTZ5vS6XSysrKTz75ZPIuarW6oqJCr9drtdrYHS9duhQIBKKbFEXp9fq33nqrsbExOTn56aefrqysTElJeeWVVz766COCIOrr62EYjqb2CIfDFy9e1Gq1iYmJJEkePXr0nbffpuMXPPZhmac/0P1OkOQIUzeKM7cLkldD8JTRKzCM4gwOjuEJuDhPXvAtImDSBV29w2hmIsG43E/c4XB8+9vf/vzzzyORCIIge/fu3bNnz3Thl7NEIBAUFRWdOXMm2lJeXj5d8oWcnBy5XD4+Pk5voii6dOnSL3L2+Ux7e3uswdzYAgeXy12yZMmpU6foTa/Xq9Pp7Hb7F7QuAAAAAAAA15BQKPTmm28eOnQIx/HHHnssEon85S9/OXToEEmSXC5XoVBQFDU2Nnb27NmGhob77rvv/vvvn+shAwAzAQQOwE0HhmFJSUk8Hi/qqYGiaHFx8bPPPosgyNGjR+O8DzAMy8/PRxCExWLFZe5UKpV0fApFUQRB9PT0PP/88w0NDRAEtbS0tLa2vvPOOzwe7z//+U+sk0IsFEV5vV46fWljY2NM+knK53XfeeedBoNhaOhYCcfx1M6krtGk9w+PuYgUBGVDMApBcOxiOAzDEMxAEQbKUHfYoKdfh1LlkWUFoRWFQaWEwFAIRSY7gkCffvppc3NzdNbd0dHx3nvvPfXUU1d3bWkkEsnXv/51nU53+vRpkiTLy8ufeuopsVg8ZeeVK1fu3LnzT3/6k8ViQVF0586dW7du/SJnn7dEIpGOjo7opcYwLD09/QausAvD8Nq1a6MCBwRBOp1uaGgICBwAAAAAAMwfWlpaGhsbU1JSHn74YSaT+dlnn+3bty89Pf0b3/jGokWL6EJ4wWCwrq7ub3/729tvv61Wq2/UUGLAjQEQOAA3I5s3b25tbT137lw4HGYymevWrXvttddQFDWZTPfcc8/HH38cCAQIgkBRFMfx+++/n64YIpfLt2zZcuHCBdrdgMfjbd++nS5rSpLk4cOHn3/++djkF8PDw3V1dQKBILZqRhwKhUIikYyOjqIoKhAIYv/F5XLvuOOOmpqaaEua0m248O//fWMPV7lRkHoLLsnHuTIKZpMUBEHx0gVJQQYLZrBguz/nZCkjSzTBxblhmYDAmRSLAUW9C0dGRqJBBBAEhUIhvV5/VRf1/yEnJ+eNN94wGo0kSapUqhnCXhAEeeihh7Zs2aLX65VKZXJy8hc/+/ykv7/fZrNFA6PYbHZpaencDunLZtWqVSiKRu2fFjiKi4tBlAoAAAAAAPMErVbr9Xq/+93v0uEnhw8fFolETz31VFlZWbQPi8Vau3Ytl8t94YUXDhw4AAQOwHwGCByAmxGNRvPyyy+fOHFieHhYo9Fs2bIFRVEIgpRK5bPPPltVVdXc3OzxeEQi0aJFi9atW+fxeMbHx2EYXrp06auvvvrZZ58RBLFmzZq1a9fSkRd+v//FF1+cnNrT5XKlpqbGTedkMplcLg8EAhiGZWZm/vCHP7RYLBqNZvHixSkpKSaTiSRJHMdramrS09Njd+RwOLffvqW1tbm9fY93Yq8wq3rx+u+EWSUWF8PhQdx+mKKmmDdSFNQ/gvWPYO9/TmmSIxXqUEF6RCEihFwKZ1EZGRk8Hs/tdtOd2Wy2RqO5JheZw+Hk5ubOsrNcLp8ulckNQ1dXl8vlim7eDAKHSqVSqVQDAwP0ptls1ul0wWCQzZ4ygS4AAAAAAIDrjdvtFgqF0fIoOp1OIpEUFRVN7llRUcFisfr7+6/7GAGAKwAIHICblOTk5AceeGByu0wmu+OOO+64445oi9ls/uijj86dOwfD8LJly7Zs2bJhw4a4vdxu9+DgYFyjSCQqKSmprKzMzMzs6uqiG2m/j23bttnt9ra2tjfeeMNsNkMQZLFY9Hr9Aw88cOnSJY/Hk52dfc8998QJHDAMZ2Zmvvrqq01NTV6vt6ioSK1OgxGv3oJd0mFdRmzMjtpcqNMLk1MpHSQJdw8xuocYOJPMVkaKMiLq5Eh67trFy86fO3PU6XTw+fzq6upNmzZd+eUEXAaKorq7u2Pzp/L5/IKCgjkc0nUARdEVK1ZEBQ6SJHt6eqxWa2pq6twODAAAAAAAAA2TyQyHw+FwmKIoGIYTEhLC4XAgEODxeHE9fT4fDMNcLndOxgkAzBIgcAAAl+H111//y1/+QkcWNDQ0uFyub3/723E3fTabLZPJbDZbtCU9PX379u0rVqwQCATPPffc22+/PTw8zGazq6qqtm/fTqeW3L9/v91uj+7icrkkEsmf//znYDDI5XKnrD5LP3i2bNkS26hWRtTKyJYIpDNjvcNYvwkbtqIjNtjlQyhoikzX/hBySc+8pGfycTIzMTtj6c8i+CLSry/Ll229Y0O0PBjgGuLz+fr7+6MlVGAYzsrKkslkczuqLxsEQVauXPnPf/4zGpjT2dlpNpuBwHEdIAgiGAyGQiEMw3Acp53UrhSSJOmDsFgsFos1c2wRRVH0OzFFUSwWi8lkzpxpn6KoSCRC92ez2QwGA8QuLSCu9Oue7iCRSCQUCsEwzGKx6AruM/QnSTIUCoVCIQaDQfef/YloLnsKwPUkEokEg8FwOIxhGF2i/qoPRecyg2F4Nred2ZvcFR184SKTyQKBQHt7e0pKCo7jX/3qV3ft2nXq1KnVq1dHX3cpinK5XIcPHw6FQrfccsvcDhgAmBkgcAAA/61mYjQaeTxeQUFBWlpa9IHn8/k++uij6PTM5XI1NzcPDw/HBV/weLwdO3a89dZbExMTKIrm5+c/+OCD99xzj1gs9vl8mzZtyszM1Ol0OI7n5eUlJSXRe9HVamOPQ2f9mK7gyMwwMEiTEslJjnj81NHavnca6qxOLktYwJUWIUwxBE/xVHb7kbZBJgRlCmXfUiUQ7MRIj5WAuEh6wlWcHzATBoPBbDZHS/CgKLp48eIb/j0bQZD8/HyZTGa1WumWwcHBoaGh0tLSq5tvA2ZDJBIZGxvT6/V2u50WOIRCYUpKikqlmv1lDwaDIyMjJpPJ5XLRUUVcLjclJSU1NXVK7dXv9/f19ZnNZp/PR1EUh8NRKBQqlUokEk22czq58tDQ0OjoqNvtpvtLJJKcnJy4VESA+ckVfd1TQpKk0Wg0mUxerzcQCMAwzOFwpFKpSqXi8/mTp5GhUGh0dHRkZMTpdAYCARaLxeVylUqlSqWa0iBjoSjK4XD09PRgGJadnT1dxmvA9SQcDo+OjhoMBofDEQqFmEymUChMS0tLTU29uqfDyMhIX19fZmZmnOtrlCs1uVgsFgtd8E6tVl/F2OY/Go1GoVDs27fP7XYXFBQkJyfn5uZ+8MEHo6OjGRkZfD6foiin09nf3//555/n5+ffwAXgADcGQOAAAKDdu3e/9957o6OjHA6nurr6oYceio0diCuAYrVajx8/rtVqi4qKUlNTMQyDIAjDsIceeig9PX1gYADH8YqKivLy8thqEXl5eZOfB6tXrz5x4gQd2wLDcEZGxrJly8LhsMfjYTAYXC73KibAMAy5HaNNp95sO7E7RLJY/CxcrKlafZ8ivWbAzPQFp36EO31I2yDSNoiJeFSaAkpTkGlytiY5kqaI4KwrHQJgCrRabXSSD0EQgiBVVVVzOJ7rAwzDIpGooqLiyJEjdIvf7+/o6KipqQFpOL4kwuFwX19fU1OTyWQKhUJ0I4IgCoWipKRk0aJF9C1rZlwuV3t7e2dnp9VqjUQi0YMkJCTk5eVVVFTE+Se7XK7a2lqtVhvNMkP7MGdlZS1dujQhISH2VkZRlN1ub2pq6uvrs9vtUdUPx/HBwcEVK1YkJiZ+8esA+PKY8uvm8XiZmZmTv+4pIQiisbGxo6PDarVGn7AwDPP5/NTUVDodVews1+v1dnR0tLe3WyyW2P5yuVyj0VRVVU12pI8lEAi0tbWdO3dOKpXK5XIgcMw5wWCwu7v74sWLZrM5+oWiKJqUlFRWVnYVCjhFURcuXGhvb2cymVMKHFdqcnEH7+rqOnfuXEVFxY0qcGRlZW3btm3fvn2ffPJJXV0dl8sNh8Mmk2nPnj0ikYjL5VIU5fF4HA4HQRASieT999//n//5n7keNQAwLUDgANzs2Gy23/zmNyaTid4cGxtLSUnJzs5msVgQBLHZ7LVr1+7Zs4f+LwzDQ0NDb775JoZhKpXq2WefraysxDAMhmGZTLZt2zafz0d7YczGj7G6uvrHP/7xwYMHR0dHs7Kytm7dShDEz3/+876+Pi6Xu3Hjxg0bNtBVWiwWi8/nUyqVdLGumTEajZ9//rnf74Mgny94wWe7EM4OPPxomcPH1o4wOvRYv4nhC075Ago7PLDDA3XoYQGHIxcSSimRmxIpVIVVCQSGTlFlFjAbKIrSarWxEUwCgaC4uHgOh3TdwHF82bJlUYEDgqCLFy/a7fYbPqfsnECSpMlkqq2tNZvNtBghFou9Xm97e7vZbPb7/Vwu97KGFwwG6bf5QCCgUqno5Tuv16vVavV6vdvtRlF0yZIl0clAJBKpra1taWkhSbKwsDAjI4O+T2q12s7OTgRBVq9eHeuX4fV6m5qaWlpaUBQtLCxMT0+HYdhkMrW3t3d1dREEsWXLFhDgPW+50q97Srq6uurr6z0ej0wmKywsFAgEJEkODQ319/d3dXV5PJ4777xTKBTSQgmt2dXV1Xm9XvrpLBQK6aC/gYEBl8sFw/DKlSunU+4ikYhOp2tubg4Gg9f+cgCuHJIk9Xr92bNnrVYr7SkgFApdLldbW9vw8HAwGORwOFfqIGAwGGZOe3lFJhfH6Ohof39/3FrXDQaTyVy6dGlKSorRaDSbzW632+12p6amRv2X47is2xQAMLcAgQNws6PT6aLqBgRBHo9Hr9c7nU6FQgFBEIIgP/jBD3AcP3nyZCQSgWHYbDbTy1ZGo1EikajVaqlUCkEQDMMYhl2RfzWtYlRUVPj9fh6Px2AwXnjhhf379/t8PgRB2tvbeTzekiVL/v73v584cSIcDqvV6ieffHLm+QlJkuPj4yMjI7GNRNCuSgizWGihKrKmFLY40C4D1tzPHBjFguGp05E6PLDDg+hGsdZ+ppBHKiVkSWaoPDucqiCQq5U56ORVV7nzQsZut+v1+mgCDgiCKisraZ/PORzV9YEuFsPlcr1eL91y6dIli8Vyo66DzS0+n6+zs3NsbCwxMXHlypWZmZlMJjMSiWRmZu7Zs2d8fLy5uZkWLGY4yMTEREdHh9frLSwsXLZsmVQqZTAYkUhErVYfO3ZMq9X29PRkZGREk/UMDAz09vYSBFFZWblixQra9Sw7O1sgEDQ2NnZ1danVao1GQwsiBEEMDQ21trbSUVplZWW0lpGTkyORSI4ePWowGLRabWxtQsC8Yrqvm8/nNzU1xX3dUxIKhZqamjwej0AguPPOO2kDoygqJydHKBReuHBhaGhIr9dH60nTU1+3252Tk7N8+XKFQsFgMAiC0Gg0x48f7+rq6unpyc7OTktLm3wu2l3ozJkzsRWsAHOLy+Xq6uqy2WypqamrVq2io97C4bBKpdq7d+/4+Hh7e3taWtplVU46C4zT6RwYGGhtbfV4PNMtLF2pydEHJwjC5XIZDIa2traxsbEb/nnNZDKzsrJUKlUwGIxEIuFwmCTJ6T71zfkuB1hAAIEDcLMzeSWZx+NxOJzoZnp6+k9/+tNnnnnGYDC8+OKLdNETCIJIkrxw4YLf7/8iZ2cymcnJyRAEURQ1ODh44MABehpMkqTBYGhoaGhsbPzggw/Gx8chCNJqtW63+09/+tMMySkDgYDRaIxbqsrOzkYQBIYhHk5x2ZRSQualhm9ZFDDb0ZZ+5rlupn4MJcgpHlcECTt9sNOHDFupS3rs47NUioxYkhuqVIeUUnL2ybZ6e3tfe+215uZmmUy2c+fO22+//aZ6OhqNxuHh4dgXhbVr187heK4ndFrcwsLCxsZGusXtdre2tlZUVMztwG48KIpyu929vb30hDM7O5t2+GIymQkJCdXV1Z9++unExMTg4OAMIil9EIvFwuVyc3JyEhMT6TkDk8mUyWSLFy+mAxNsNhstcFAU1dnZ6fP5GAxGTU1NNFKAz+fn5+cPDQ3pdLre3l6VSkXfVIPBYHt7eyAQyM3NLS0tFQgE9K2Ax+NVVlbS3j39/f2lpaU31S1ioTDD111QUDA8PBz3dU+J3W6n60ktWrRIqVRGv2g+n19YWEin6TGZTIWFhQiCUBTl9/tNJhOO41lZWSkpKbRBoigqkUiWL1/e1dXl9XrNZvOUAgdBECdPnrTZbGw2OxAIXPsrArhCKIqamJjQ6XQIguTl5alUKtr1hsViJSUlLVq06LPPPrNYLENDQ5ctM9/e3l5fX+/3+4PB4MzuOVdkcvS/hoaGjhw54vF4wuFwMBiMRtLd8KAoOsOPl+bEiRO9vb3f/OY3r8+QAICr4MbMBgwAzJ709PRt27ZFN3NycuhVqWgLnUcgJSUlLS2NduuIIhaLr2GuxEAgELvID0GQ0+k8fvz4xMQEvRkKhU6ePLl8+fJHH320vb198hEikciFCxf+8Y9/xLXH+pPDMIQgEBnxdrXVnv3sr0nw4V/eZ/rjE857a3wpcmK6sZEU7A0gNifSNsD4xxHud14X/X9vCfY3sC0O+LKrGmaz+Qc/+MGePXu0Wu25c+d+/OMfHzp06HIX44ZicHBweHg4tmX9+vVzNZjrDP3zqaysjG2sr6+POnQArhUkSVqtVqfTKRQKExMTY12IYRjOyclhMBg+n89oNM58EJ/PFwqFcByfXNRAIpEgCBIKhdxuN93icrmsVitBEFlZWXG3TZlMJpPJEAQZHByks4FQFOXz+QYGBthsdkpKSpxDOJPJvPvuux988MEVK1bc8IulC5Qr+rqnw26304ld6Oik2IOIRCI6x/b4+DhtA7TN0Gluebz/n737jo+qzBfHf+r0lkx6771DIBBKAJEmTUDBVVjry8Zey/2iq+7q1f151V29rrvCwq4KiqKAikhRQWkhIQ0ICemNVDIpk8n0mTPn/P547s4dk5ACSWaGfN5/MWdOnvOZmcPMeT7neT6PZMAJqVQqSZJEt/GHPNaFCxeqqqqUSuVUqHnkFhiG6erq0mq1np6ePj4+jldQBEFERUXRNN3f39/R0TFiU3q9vre3F1VBHn7P3t7e0Z9yiNls7unp6e/vNxqNUye7MUpXrlw5evSos6MAYDgwggNMdQRBvP/+++np6bm5ub6+vuvXr8/MzBzy5qG3t/edd9559uxZlIagKGrdunWoRsbwTCbT3r17z5496+Hhcffdd2dnZw+eLYzjuKenZ2JiYnl5OdpCkmRra2tvb6/jjy6agfLtt9/q9fr58+dfuXJFr9cvXbp09erVFEWdPn36oYceGjCoJDQ0NDEx0X5dyHFcZ2fn+++/v2fPHvSTf99997366qsP3OFx/x2GxutUXqU47yrV2oXZWIzlMAxzfCtwDsMYG8bY8CuNvCuNvH/9IE4Mtc5LNmfGWGQijiAwAh9YqiMvL6+xsREdC929OXLkyIoVK0Z8324PNputsbHR8XINjWhwXCH49iaXy9PS0iiKsperRMstOzeq24/NZuvr68MwTKFQeHl5DfgS4/P5oaGhdXV1Go0GrVkwZCMEQaClEw0GA1ogw7EdVBOUoih7jdj+/n40NT06OnrwmlC+vr5isbi/v99gMMjlco7jOjo6LBaLr69vUFAQ9u/FO7F/D3iGyiwubkwf943G4KCplwzDDP64TSYTat9eY9u+lqfRaNTpdCzLOv6W9fb22mw2Ho83+J4zx3EtLS0///yzSCTKyckZPucCJo09G6VUKgesuYPjuFAoDAwMRNOErVbr8IUeZs2alZWVhf7d19e3Y8cOm23omzRSqXT0pxwSFRX1wgsvoH9rtdp9+/bZR+9OBT///PPf/va3G+UNkQULFmAYFhIS8vjjj8+aNWuyQgNgVCDBAQDG5/Mfe+yxxx57bPjdBALBqlWreDzeoUOHGIZZvnz5mjVrRhzLxzDMtm3b9u3bhx6eO3fupZdeuvvuuwdPFlUqlX/4wx/eeOONzs5OiqLi4uJqa2sdK1M6OnPmzOnTp9FF25EjR+rr63NycrZs2TLgMo7P52dmZtbV1SkUCrSqC8dxpaWlX375pb23uW/fvhUrVqSlpVmtVhmP99vFfg8vF12sMuZX8kobeN0awmjBzVbs15mO/2W24hfreBfreAIelxphzYo3p4QxEiEr5HE09b+ZDqPR6HjZwbLslLp739nZ2dDQYH+3MQxbsGDBlBp+T5JkcHBwbGzs1atX0Za+vr7i4uLU1FTnBnabQYMvMAzj8XiDF6nBcRxVCLJYLHq9/kYJDpRpDQsLa2xsrKioUCqV6LY8+m975swZdK8+ODgY7W80GtG5rVAoBrcmEolQF0WtVvv5+XEch77QeDyeUCg0GAx9fX1qtZrjOE9PT4lEIhQKR1NHGTjLmD7uG33LBQUFofQW9u8Ml81mY1mWYZjKysqenh6KoqKjo9FPJDpvo6Oja2pqqqur/fz8fH19SZJkWdZkMp04cQLDMA8Pj/DwcMdDoCUtDx06RBBERkZGTEyM/c4BcC6bzYbuwQiFQlTK3RFBEKhCEBrQOvwNJBzH7efY8GXdx3TKjbXx29KuXbsMBkNgYODgzwjDsK6uLp1Oh/7T+fv7j3gZDMDkgwQHAGMgk8nuueeee+65Z/R/0tzc/N1339kfontK8+fPl8vlNE07XgKiWc3Jycm1tbUymay4uPivf/3rjZodMCZzx44dVVVVg29Smc3mgwcPfv311xs2bHjzzTflcjnDMCqVyjHFwHHc0aNHP/roo9ra2oCAgC1btqxbty4pjEgKY/QmY00bVVJLVzbTPf2ExoAbb7DQrMmCF1TxCqpoiZBLjbBmRFmjAhgPCSsTsQkJiQEBASqVCt2qRfdSRv8GujtUp91xy9QpwGHn5+eXkpJiT3BgGPbTTz9t2bLFiSHdfuypQ4qihrzziUZiMwwz/IhuLy+vmTNnmkym2travr6+iIgIuVyu1WorKir6+voCAwNnzJhhvxFqT18OeY1L0zQagm6ffIfGmGAYplKpTp8+XV9fb//WkslkM2fOTEhIGHBfF7iOsX7cI+I4TqVSoRrM169fb2lpIUkyIyMjMjLSfg7I5fJZs2ah2VVHjhyJjIxUKBQGg6GysrKrq8vPzy8rK8vf339AnCdPnlSr1VFRUXPmzLml1wzGlT3BQdP04KGsaAQZhmFWq3WCBt2M5pQDWq02Njb2L3/5y5AJjvfee+/EiRMfffTR5AcGwChBggOAiYXuTzpuqaqq+vTTT4OCgpKSkuzr0SIEQXh7e3t5eaGao6O/mWmxWLq6um70LMdx+/fvT0hIeOSRRyiK8vLykslk9jkCFEUdPnxYp9NhGNbS0tLa2ioQCFauXIlhmFjApUda0yOtOiNe1UKVNdF17ZSqj+jpJwxDZzpwnRE/f5WfV8HzlLIJIUxSmDXEe9qiFb8l6f293R1CoXDGjBn33nvvKF+Xu0ML0TU2Ntq3CIXCKZXfQdDKfDwez37Nev78eY1GM+TFE7g5qBwjdoMEB47jaFgHum85TDsEQYSEhCQlJWm12uvXrzsOzBYIBCkpKREREfaegMlkQhPUUfZkAB6Ph3q8VqsV3ThFuRW1Wp2bm6vVar28vEQiEaqzoFKpTp482dzcvGTJEjTcDLiaMX3co2mQYZj6+no0EAPDMBzH4+LiUlNTBQKB/RzDcdzf3z81NVWr1XZ1dTn+0qGVhmNjYx27plar9eLFi7W1tUqlcsmSJXw+/0YzF8Dks9lsqNorRVFDztVFPwosy05Q5YshT7m0tDTHUw4sXrzYx8fnRj/Q0dHRt1hfH4CJBgkOACaWv7//gPGN5eXl5eXlNE3Pnj375ZdfTklJQReFDMO0t7d3dHS0tbVpNBo0yre9vX1w7XcvLy+FQtHW1mb/jUlNTV24cOHFixeHuSbYvn27QCBYtGhRXFzcqlWrjh07plarUT3ChoYG+25dXV2nT59GCQ47iZCbHmOdFm3tN+A1bVRNK9V4nWrrIa+riSHHdHAc3tNPnisnc6/yfBRsdMBj2WvnWLU1CRGSZQtTZdIhLo5vSydnMacAACAASURBVDqdrq6uzl4mFsOwpKSkKVhogM/nR0VFhYaG1tbWoi2dnZ35+fk5OTlOjev25Di4eqxQlqSysrK8vNxqtQYEBHh4eKBFHPv6+lQqVWlpKUVR8fHxQ3Zxh2kW/QN1NXU6HU3TM2fOjImJ8fDwQKWFSktLS0pKGhoaioqK7rjjjnGs3wzGhGGYASkwtAj66D+R0deIJUnSz89v2rRpVqtVr9d3dXU1NTXhOD579uzAwEAcxzmOs1gs1dXVpaWlRqPRz8/P09OTx+OhUg7Xr1+/cuUKj8dLSkpCg0pYlq2vr7948SJFUQsXLhxmxTHgXDf6jkLb7dV5xt2Ip9xEHNTtPPvss8M8u3LlygGXiAC4GkhwADCxbjRY12q1nj17dsaMGdHR0RKJhGGYQ4cOnThx4tq1a42NjX19fTKZLCQkZOXKlTabTSQSnT9/Hg0EEIvFS5cunT9//smTJwsKCqxWa3R09BNPPBETE9PU1FRUVGQ2m6OiotBdLMex6CqV6k9/+lNDQ8N//ud/PvXUUykpKdevX/f29u7v79+xY4f91vowvSMcx+RiLjPGmhFl7dPhjZ1U43Wq8TrZ1Em1dJFWBhtcp4Pj8E412akmCTzD1yOV0jGWQibc1xbma/P1sNG3+zeQSqVynJeBYdjcuXOnZs8tLCwMlZWxb/n6668hwTGOcBxHfTyGYQbX5+M4DqVKCYIY5gxkGKahoSE3N9doNCYkJKSkpHh5eQkEArPZ3NXVVVZWdvny5dzcXIqi0JKKAoEAtTbkGpxWqxVlNOzT8dAtQYFAkJycPHPmTHutEJFI5OXlpVKpmpubGxsb1Wo1dE2dpaGhobGx0TFXLhaLY2NjfX19x/pxj4gkycjIyIiICIvF0t/f39TUVFBQUFFRwTDMunXr+Hw+y7LNzc1nzpxBY+bT0tJ8fHwEAoHFYunp6amsrCwsLDx37hyO49OmTSMIorOzs7CwUKvVzpo1KyYmZpzeEjBuSJJEuVF0tgz+mkIXLSRJTtAP5Yin3EQc1O043vQaDQ8PDw8PjwkKBoCbcLt3LwBwNr1ef6NRFRzHXbt2DWUWSktL//u//9txBce+vj6j0bhx48aFCxfK5fKSkpL8/Pz+/v6oqKgFCxZERUUlJibW19fbbLbQ0ND4+HiGYV566aWrV69aLJaQkJCenp633nrr4sWLjkfU6XS//PLL2rVrp0+fHhkZiSrSNzU1HT9+vLS0FN0w8fPzW7JkyfAviiQwpYxTyqzpEdZeHdHWQ7Z2kbXtVE0r1awibewQl7Ysh3X0kh295IUqno+CDfKyhfjYogKYmCCrr4KlbscuP8dx169fdyxuR5LkkGvoTAUBAQHx8fE//fSTPen2008/9ff3Q32y8UIQhGOCY/AOaMAXSZLDXMQbDIaKigq1Wh0TE5OVleXt7Y16qhRFiUQimUzW29vb1NRUVVUVGhoql8uFQuEwZRcsFsuAkg0SiQTDMLlcHh4ePqASqlAoTExMbG5uNplMPT09kOBwlubm5oKCAsefLaVS6ePj4+vrO9aPe5TQxARvb2+FQqHRaIqKiurr63t7e/39/S0Wy9WrV3t6ekJDQ2fNmuXv749OSJqmxWKxUqns7u6uq6urqKiIjIyUSCRXr15tbW1VKpX+/v6dnZ1oZ5Zl0apVKC3C4/EoikJLzN7C+wRuhmOCY/BcOVQ7FsMwmqYntN7wMKfcxB3UjXz44Ydj2v/OO+8c8boRgMk0Fa+zAZhMoaGhwcHBNTU1N3oW/Yr//PPPjtkNxGw2q1QqHx8fqVR65513zpgxw2w2S6XSjo6O//mf/6msrPTw8Fi9erXZbH755Zfb2tr8/PzWrl07e/ZsDMOMRuOyZcuampoc50dgGIbuWmAYhuM4urwLDQ199dVXv/rqq9raWn9//3Xr1t1xxx2jfHUkiXnLWW85mxxmzdISXRqivYesaKbLm6jW7qEzHTYWR5mO0gbOQ8r6yNlQXyYxhEkMs3rL2dtpfKjZbK6trXVcIDY8PDw8PHxqDoIVCATx8fEBAQH2iiQqlSo3N/fOO+90bmC3DXuCY8gFCNC6EhiG8fl8lGUYkslkun79OkEQfn5+SqVywCKOEokkIiKisbFRo9H09fU5Jjh6e3sjIiIGtKbX61GqxcPDAzWFlkjg8XhDxoBKb9hstuHLoIIJlZKSEhgY6LiFx+P5+PhgGDbWj3swjuMqKir6+/vlcnlCQsKAZ2maDggIEAgEGo0G9TatVmtbWxuO497e3j4+PgOaFQqFMTExtbW1Op2ut7dXIBD09fVZLBatVnv27FnHnVFGRqPR5Ofn83g8Dw+PZcuWDfMfAUwQe4LDaDSaTKYBHwHLsuj6RCAQjGkS3DDGesqNy0Hd3eCFYywWS29vb2dnp9VqTUhIGJDEnJpXNcCVQYIDgIkll8vfeOONN998E00V9vHx0Wq1fX19OI5nZ2cvXbrUvrTBkH8eGBiIxnDiOI5GALa0tPzjH//49ttvtVotTdMFBQVoFIbJZOLz+TU1NX/84x+nTZvW0dFx9epVVDrUDjUSGRnpuJEgiFmzZkVGRmq1WpFIFBYWJhQKtVrtmF4mSWBeclYpY6MDmfQoS5+OaO0mLzfQl+t519UEO1Smw8L87+yV6lbqQiWrkHDPrtVGBtw+1eD6+vouXrzoWN9uxowZU/mSOi4uDnWP7Vu++eYbSHCMF5IklUolhmH9/f2Dr9TNZnNbWxtFUaimxo0a4TiOZVmO4240VQ1d+KLdMAxTKBSotYaGhunTpzvuyTBMd3e3wWBQKBRisRhtRGkXq9U6ZI069H1FkiQsFutEPj4+KJ0x2Fg/7iFdu3atsrJyyN4mhmE2mw2NJbSffugrFMfxIVfrHHBCInq9fsjFyK1WK1qo2D6bBkwymqbRGsO9vb0ajcZxoBYqAHT9+nUej2c/08YFGnQ2+lMOPPPMMwO2sCxrsVgaGhq++OILlmUff/xxxyF4KHMNgOuABAcAEwvH8blz53722WcajYaiKD6f39nZiS7vUlNTAwMDWZY9cODAuXPnBv/twoULs7OzB4wnb2pqQmP7MQyzWCyOY0PMZnN5efkvv/wybdq0oqKiCxcuDFhoLSws7Nlnn7UvCG9HkqS/vz8a/Xsrc1BxHKNIzFPKeUhsIT629Cir3mhsuE4VVtOF1fxeLT64SAeGYRYG7+4njRbWSzYhVdOdRa1WFxQUOG6ZM2fO8Jf+t7fQ0NDo6Ohz587ZT8tTp06p1WqYuzsuCILw9PREI65VKlVcXJzjCHyUA5XJZEFBQcNcx9M0LZPJ+vr6+vr6dDqdTCZzfBYVQsYwTCAQoDNZLBb7+vqqVKr6+nqz2ez47dHX19fT04Pm0PF4PHRQPz8/oVCo0WhaWlqCgoIcu6wcx6GCNXw+/0YdbOBcY/24B8NxXCaTWSyW9vb2np4elJKzY1m2s7MTTVLw9fXFMIwgCIVC0dvb29/fr9FoBnxXcBzX0tKC/XtMkEAgWLp06cKFCwcclGXZ6urqEydO+Pj4zJkzJygoiCRJ6JI5BZocJJPJenp6enp6wsLC7F9THMc1NzebzWalUunn5zde6YaxnnIAw7ABY7jsQkJCfHx8Xn755YKCgvvuu2+SowJg9IZc6BEAMD5Ylj1z5szOnTsLCwsjIiIiIyODgoIyMjI2bdq0YsWKkJAQiqLefffdF154oaSkZMDfzp49+/e///3gtdmNRiOaTjwks9mM7lD19/cPuIUlkUhOnDixdOnSSZh4jDIdUiHn68FmxVmeWqn/5zO9//VA/x1pJqlw6CxGRpRVKJiQqulOYbVaa2trm5qa7FsCAwNjYmLG8a6U26EoKi0tzc/Pz75Fq9WeOnXKiSHdTtB1fFxcnM1mq62tbWlpsS9DYDQaf/nlFwzDPDw8oqOj7X/CMIzBYNDpdPaSCmKxGI3wqq6uLi8vd5wqYrPZSktLKyoqSJL08fFB00kIgkhOTkZVSE+dOmU/IsMwNTU1LS0tFEUlJiba7/WJxeL4+Hij0XjlypXa2lr7XXeWZc+fP19fX09RVEhICOS8XNMwH3d1dfXgjxvVjNTpdPbZKxiGBQcH0zTNsuyRI0ccB/KgNERVVZXFYgkPD0fJNT6fHxsbi2FYY2PjpUuXHIubchx35cqVK1euEATh5eXl4+NDEIREIvEcxMPDAw2doyhKJpN5enrK5fIhx4OAiYbjuFKpjIiIsNlsV69eValU9rNIr9fn5uai6UhhYWH2P2EYRq/XO35NjVVISMjoTzkwDJqmk5OTvb29f/zxR2fHAsBwYAQHABPFbDY/99xzn3/+udlsxnE8Kytr9+7dnp6ejkNte3t79+/f7/izje5vzJ8//6mnnoqPjx98E8PT0zMiIqKiogI9RE3Z+wkymQxdDgYFBfn6+jrONImIiJDJZBzH6fV6jUbD4/HkcjlFURM6LBPHMRzHCAKjKWxmnHVGrNVsxS7V885c4Zc20FojbmMxdHkzM85M3kYXnHq9/vTp044L3c2YMcPLy2sqD4LFcTw9PT0wMNBebsZmsx07dmzt2rVT+W0ZRyKRKDExsaGhob29/dixY9OmTfP19VWr1Xl5eT09PRKJZNasWY4z21tbW7///vuenh4/P7/HH38cwzCBQBAXF9fU1NTU1HTixInq6urw8HCpVKrVamtqatrb23EcR1lae63ciIiImJiY0tLSgoICvV6fkpKC47g9PzJ9+vSAgAD0NYXjuEAgmDZtWmNjY2dn56FDh8LDw0NCQqxWa11dHTorvLy85syZA+eDyxr9x41hmMViycvLO3PmjEgkWrRo0bRp0zAMCwkJiY6OLi0tbWxs3LFjR3JyskKhsFqt165da2pqMpvNYrF4wYIF6ASjaTomJqa+vr62tvbcuXP19fWRkZEymUyv19fV1bW0tOA47uvrm5WVNTWLN7sjmUyWkJDQ0tJy7dq177//ftq0aV5eXt3d3bm5uWq1WqlUTp8+3XH6Q1NT07fffqvX64ODgx9++OGbOOKYTjkwGsPcZgPAFcB/ZgAmyvfff3/y5El0C5TjuLKysj179gxYXby7u3vATOD09PT3339/mPXtEhISHnrooQ8//LCvr48kyblz59I0ffbsWaPRKBQKFy5cuGbNGoPBkJOTU1FRsXv3bo1Gg25w7dq1i2GYvLy8119//cqVKzKZbNOmTY8//vjo135Ht+NYlkVV6G/iPcFxTMDDZsVbsuIsGj1e2kDnV/Jr2iiMwxJDGeJ26dSggo6nT5+2byEIYubMmeim91QWFhYWGxtrX8CYZdmSkpL29vYbDYgFY4LjeEBAwKJFi86cOdPd3f3jjz+yLIvjOEVRCoVi/vz5cXFxIzbi4+OzZMmSvLw8lChpaWlByy2RJImKjGZnZztOIcFxfNmyZTabDS1mUV5eznEcWqslJSUlKyvLse4MjuN+fn7Lly//5Zdfent7q6qqKioqUM5XIBD4+fndddddA8qjApcypo/7Ri0sXbqU47ja2lqj0Zifn49qvhAEQVFUQEBATk6O46+SQqFYsmSJVCqtqalRqVQdHR1of5IkRSJRSEjIvHnzAgICJv6lg/GB43hkZOS8efPy8vK6u7uPHj2KvqZomvb29p4/f35UVNS4H3H4U27BggWjvxCaCtAk6AFQpZuSkpK2trYBpdwAcDWQ4ABgojQ3NzsOzbBYLI7lFZHAwMDAwEB0xYZhGEVRgYGBjmP4BxOJRPfdd9+MGTMqKyu9vLwyMjJEIlFxcXF9fX1gYGBwcPC5c+eam5sDAwPXrVuXmpqan58vFosffPBBhULR2dmJyp1iGNbf37979+7IyMjVq1cbjUaGYeRy+TAjwxmGqaioKCoqMplMiYmJKSkpt9Jdx3FMIeHmp1jmJVu6+4lONeEpvX2WUGFZ9tKlS2hyOBIUFBQXFzdeZeHdF0EQs2fPPnHiRFtbG9qi1Wp//vnnzZs3Ozew2wZJkjExMUqlsqqqqr293WAw8Pl8Pz+/xMTEwYUt0FMikchxXjrKQaxcufLatWvNzc29vb0Gg0EsFisUipCQkMjIyMFj+3k83po1a6qrq+vq6vr6+jiOUygUERERERERg1cMJUkyKipKqVRWV1e3tbXpdDqSJD08PMLCwuLi4uAmqusb8uOOjIwMDw8f8HETBCGXy4ODg+1FWxA+n79q1arGxsampiaNRqPX61FdSV9f34iICKlUOmD5HqVSuXTp0uTk5MbGRrVardPpRCKRQqFA8/5GnHSJ47hIJAoODvby8rqVIlNgvJAkmZKS4uvrW11d3dHRYTKZBAJBQEBAQkLC4PWh0VMmk2mYGhno2oll2RuVVhnTKTc4Wj8/P3t51Kngr3/96+CNHMf19fVVVFRQFLV48eLJjwqA0YMrCeBMBEGMOA8WZdnR7RrHAf+uLzQ01PFqj8fjRUREDHi9Uqn0d7/73d/+9rfm5maSJOPi4n7zm9+M+CPK5/MTExMTExPtW7KysrKysrq6ul5//fWDBw9aLBY+n79y5coXX3wRrVLBcRxaV6W0tNT+V2azuaSkRKfTlZaW6nS6jIyMDRs2JCcnY0MtEnbx4sWnn34a5Wh8fX2ffvrpLVu2jEvJTF8PzNeDHbIkEProb/0Qk4xhmO+++85xS0ZGBgxSQGbMmOHv79/e3o7+O+v1+jNnztx7773Q8RgvOI6jiR4j7unv779hw4Yhn6JpOioqavS3UgmCiI+Pj4+PH2WEnp6es2bNGmXjwNWM8uOmaTojIyMjI2PIFiIjI0d/H5im6bCwMMfSDKNHEER0dLRj9RngdCiROvztHCQoKOg3v/nN8PtIJJLf/va3w+8z1lPOTiQSrVmzZqx/5dauXbs25HYcx6OjoxMTE5cvXz7JIQEwJpDgAM7E4/FG00MmSZIgiMF3Al1cbGys480EPp+flJQ0+PWuX78+Ojr60qVLFEWlp6cnJibeXJeeZdm6uroDBw6gWm5ms/no0aOrVq1Cg9IPHz78ww8/1NfXD5gRU1JScvToUbQ646lTp5qbm3fu3CmRSAbH+eGHH9pHoHR2dv7www8LFiwYsFLguBumGr8ra29vd1wWRyAQZGRkjOZKbioICAhITU0tLy9H9QIZhqmqqqqtrU1KSnJ2aAAAAMBUt3Xr1iG3ozFZgYGBk1CrHoBbAQkO4Ewsy45mLXocx3Ecd7tV62trax1rfJrN5qqqqiFfRXJyMho3gTmUCx0rm83W1tZmr1SPYZjRaOzu7jaZTFeuXHnppZccV/RAQkJCent7UXYDHfrs2bN1dXWpqamD4xwwv0aj0QwuIDLuWJZ1r2E7yOHDhzUajf1heHi448oCUxyO4wsXLvzuu+/sCyJ0d3efO3cOEhwAAACA06Wmpjo7BABuCSQ4gDNZLJbRrPslEAj4fP5NrxDmLM3NzY4Lklkslrq6uol7FSzLoun09kPIZDJUKvzgwYOtra32PXk8XmxsbGZmZnp6+meffVZYWOjYiNFotNlsg+NMSEiorKy0P/T09FQoFBP9oVgsFrdLcOh0ui+//NL+EMfxtLS0YarGTkEzZswIDAxE6xljGKbRaIqKijZt2jR1ZjgDAAAAAICJcButygiAiwkLC3Oc6MHj8Sa07jSO43FxcQ8++CBag0Aul99zzz3p6ekkSZrNZsc0gVQqXb58+fPPP7969erZs2c7zqORSqX9/f0Mwwxu/+mnn87MzMT+XQJ93bp1ERERE/dy3NfJkyfr6+vtD1EhWG9vbyeG5GoUCoXjmnxoRYaysjLnRgUAAAAAANwdjOAAYKLk5OSsXbv2n//8p06nIwgiJydn3bp1E3c4HMcVCsVTTz21cOFClUrl5eUVFxfn7e2N4/jcuXP37t1rn07i5+dnX+jxgQceYBjm8OHDbW1taJLLSy+9tGHDhgcffJDH4zm2n5CQ8P7776NV1lClLlgTZDCGYf75z386ppNiY2OnT58OE1YHWLNmzc6dO+2ptNbW1oKCguzs7BGrDgMAAAAAAHAjkOAAYKLI5fJt27YtXry4uro6MDAwOTnZcS3GiUAQhJeXV3Z2ts1mQ5VZUYXORYsWvfLKKx988EFPT09sbOzvfvc7e1n74ODgZ599liCI7du3YxhmNBqvXLlis9liY2NzcnIGNB4dHR0REcGyLE3T7lj7cxKcOnWqvLzc/lAoFKanp8P8lMESEhJSU1MvXLiAHup0urKystbW1pCQEOcGBgAAAAAA3BckOACYQAqFApW6GM2CuOMCrac7YLyAQCB45JFHHnjgAaPRKBaLaZq2zw7AcVwmkzU3N9uLm3Icd/369dra2gEJDrSz/Q/BYAzD7Ny507HwSlhYWE5ODk3TTozKNVEU9cADD9gTHBzHVVVVXblyBRIcAAAAAADgpsFgYAAmFkoKOH3gPUVRYrHYy8tLKBQOTlKgmSz2h3w+XyaTTW6Abo/juGPHjpWVldnnp9A0nZycnJWVBaNdhrRx40bHWU7Xrl27fPmyfWkVAAAAAAAAxgoSHAAAbN26df7+/ijxIRQKU1NTs7KynB2Um+nu7t69e3dfX599S0BAwNq1aweUMgF2Hh4eK1eutD+02WyXL1+ura11YkgAAAAAAMCtwWhzAFwCx3FGo9FsNgsEAoFAMI73/BmG6ezsVKvVFEX5+Ph4eHgMbnzatGnvv//+nj17uru7MzIytmzZEhoaOl4BTAUmk+mLL764evWqfaYPTdOZmZlz5851bmAu7r777vvmm2/spUbLy8srKioSEhKgJisAAAAAALgJkOAAwCVcvXr1/PnzKpUqODh49uzZkZGR49LHY1m2uLj4k08+KS4uFovFS5Ys2bJlS1BQ0OA958+fP2/ePAzDJBIJQRBarfbWjz5F2Gy2wsLCb7/9tre3174xICBgy5YtfD7fiYG5vszMzJiYmIqKCvSwp6enuLg4JyfH19fXuYEBAAAAAAB3BAkOAJyvpaXl5Zdfzs/P5zhOKBTeddddzz//fGRk5K233NXV9f77758+fRqtEXvt2jUcx3//+98POUIEx3GoFjFWHMfV19d/8sknNTU19o0kSa5atSozM9OJgbkFPp+/bt06e4IDw7D8/PzGxkYfHx84FQEAAAAAwFhBDQ4AnO/EiRN5eXmoOKXRaDx37lxhYeG4tFxTU9PY2IiyG6jxvLw8i8UyLo0DDMNaW1t379599uxZq9Vq35iamvrQQw/BPIsRkSS5cOFCb29v+5aGhobLly8bDAYnRgUAAAAAANwUJDgAcL729nbHh3q9vr+/f1xapml6wJ1wiqLg3vi44Diuo6Nj9+7d3377rePn5eHh8cILLww5DwgMFhgY6LggsdVq/fnnn1UqlfMiAgAAAAAA7goSHAA4X3p6umPSwcfHJzAwcFxajouLS01NtS/kIZVKV6xYwePxWJbVaDRqtbq1tXX//v0ffPDBkSNHYGTH6KHsxocffvj55593d3fbt1MU9fzzz0Nt0dGTSCTLly93LFZSXFxcXV1trzwKAAAAAADAKEENDgCcb968eY8++uiePXvMZrOXl9eGDRtmz549Li3L5fJt27aFhoYWFBSIxeIVK1YsX768s7Nz3759J0+etFgsDMN0d3ebTCaxWJybm/vmm2+Oy3Fd2bgMYGlsbHzzzTdPnTo1YKzNb3/723vvvZem6REDwHEcTUqaynAcp2k6Pj4+PT39woULaKNOp/vxxx+zsrIUCsVEHHHc2wQAAAAAAC4CEhwAOJ9UKt22bdvGjRtVKpW/v39wcLBEIhmXlnEcj4iI2Lp168MPP0wQhFQqtdlsX3/99QcffDBgnRS1Wr1///41a9YsWrRoXA49+QiCoGnaw8NjxN2EQqFAILjpA/3888/PP/98TU3NgDEvmzZtevnll4OCgobvRaNn5XL5TQdw6wiCwDBsxPdqokmlUo7j4uLiVq9ebU9wYBh2/Pjxbdu2hYWFjXs+QiqVQm0UAAAAAIDbFSQ4AHAJMpksKSmJ47hxX8oEx3GpVCqVStHD1tbWc+fODbkKrNForKioGH2Co66u7uOPP87NzfX19d26dWt2drZzu44cx9lsthHrU4pEIoZhbm4+jsVi+fOf//zBBx8YjcYBT61evfqFF17w9PQc/NQAFEUJBAKj0ejEERxCoZDjOJPJ5KwACIIQiUQmk8lmsxEEkZ6eHhkZWV9fj57t6en56quvnnvuueHHwtwEk8nEsuz4tgkAAAAAAFwEJDgAcAn2aQsTfSCWZc1m85BPkSQZHBw8ynaampreeuut7777DsOwysrKgoKC77//PjU1ddwCHTuO44Z5dXZCoZBhmBF3G9xyXV3dCy+8YF/vxo6iqDVr1rz44ouBgYGjyZuwLCsQCMxmsxMTHHw+n+O4Mb0J44skSZFIhCZJYRgWGBg4Z84ce4IDw7A9e/Y89NBDMplsfI9rsVhgZhAAAAAAwO0KiowCMLXI5fJp06bZazoSBMHj8Wialkgkc+bMmT9//vB/zrJsf39/e3v7+fPni4qK7NuNRuNXX301gXE7DyrI+sUXX2zatOn8+fOO3WMcxz09PR999NE//OEPoaGhTgzS3fn4+MyePVupVNq3tLa2Hj582IkhAQAAAAAAtwMjOACYWuRy+d13393e3l5YWMiybFBQUGBgIMMwcXFx999/v+NiFoNxHNfS0rJr164ff/yxt7d3wGQQjUYzwbE7gdlsrq+v37179zfffDPgBdI0HRUVtXnz5nvvvdc+AwjcHIIgkpOTZ86ceezYMfvGjz76aO3atWKx2ImBAQAAAAAANwIJDgCmnMjIyDfeeKOxsdFisURGRlIUpdPpBALBiItWMAyze/fuXbt2DX5KJBKNOPrDvXAcp9Vqc3NzP/7447y8PKvV6vgsGvDy4IMPzps3j6Lgi3QchIaGZmVl5ebm2hemt1seIgAAIABJREFUKS8vP3ny5OrVq50bGAAAAAAAcBdwXQ7AVCSRSJKTkzmOKy8vP336dGNjo4eHx5w5c3Jycob5K5vN9uOPPzpuEQqFXl5eSqVy1qxZy5cvn9igJxHLsh0dHd98882+fftqa2sHPBsWFrZ27dr77rsvLCzMGdHdnng83qxZsxITE/Pz8+0bd+3atXDhQhggAwAAAAAARgMSHABMXdeuXdu+ffvRo0fRwh8nTpx4//33586dO8yfDFjVIj4+fsOGDfHx8ampqbfNVAKWZUtLSz/99NOjR4+q1WrHpyiKmjdv3qZNm5YsWSIUCp0V4e0qNjZ25syZZWVlOp0ObSktLf3ll19gEAcAAAAAABgNSHAAMHWVlJQUFhbalzWtqak5fPjwMAkOiqLWrVtXW1uL5muIxeLFixevX79+xLktbsRqtR46dOizzz4rKipCC3zYeXl53XPPPffcc09iYqKzwru9CYXCRYsWnTx5sry8HG2xWCyffvrp/Pnzb6dzDAAAAAAATBBIcADg6oxG46FDh4qLi/l8/ty5cxcuXDh8KdDR0+l0jguFchzX09MzzP4kSd577700Tefm5uI4npWVtWrVKrlcPi7BuIL29vYdO3YcPXq0paVlwFOpqakPP/zw4sWLHVf6AOMuJSUlKyuroaEBlbDlOK6srOyHH37YuHGjs0MDAAAAAACuDhIcALg0juO2b9/+6aefdnd3kyR5/vz5vr6+TZs2jUvjERERSqWys7MTPSQIYvr06cPsj+O4j4/PAw88gMpteHh4SKVSHMfHJRjnstlsp0+f3rFjR3FxsV6vd3yKx+MtXbr0kUceSUtLEwgEt8frdVkikWj16tWnTp2qr69HWzQazYEDBxYuXOjj4+Pc2AAAAAAAgIsjnB0AAGA4169fP3jwYHt7u8ViMRqNVVVVx44d6+vrG5fGMzMzt2zZEhAQgGEYSZL333//+vXrh/8THMclEkloaGhoaKhMJrs9evudnZ1vv/32tm3bcnNzB2Q3PD09n3jiiVdffTUzM1MoFN4er9fFZWRkZGdn24cpsSx79erVb775xrlRAQAAAAAA1wcjOABwadevX7cXXMQwjGVZtVrd29s7LiUJBALB5s2bV65c2dLS4uvr6+3tPV6TX9yF1Wo9c+bMe++9d/ny5QELwWIYFh4evm3btrvuuovP50NqY9LweLwHH3zwxIkTHR0daEtPT8+RI0cWLFgQGxvr3NgAAAAAAIArgxEcALi0sLAwiURif4jjuFKp9PPzG6/2KYry9vbOyMgIDAzk8Xjj1azrYximrq5u27ZtjzzySFFR0YDsBo/Hmzt37ieffLJ+/XqYljL5kpKSVq5cSVH/l4IvKyvbv3+/xWJxYlQAAAAAAMDFQYIDAJfm4eHxH//xH4GBgVKpVCaTpaambt68WSQSOTsuN2Y2m5uamrZv375u3bq9e/cOmJNCEISPj8+TTz65Z88eWC3FiZ566inHRJ7BYDhx4sSpU6dsNpsTowIAAAAAAK4MpqgAMP5sNltPT099fb3FYuHz+UFBQbcyOGLjxo1xcXF5eXlCoTA7OzsmJmYcQ51STCZTW1vbpUuXPvzwQ/tCpI7kcnlSUtIzzzyTk5Mz6dGBXwkICNi6desrr7xiH1xTVVV14MCB6Ojo8PBwGFMDAAAAAAAGgwQHAOOM47jGxsZPPvnkyJEjGo0mKSlp69atS5YsuZU209LS0tLSxivCKchisTQ3NxcWFn755Zf5+fmDd+Dz+ZGRkStWrHjooYe8vLwmP0Iw2KZNm44dO3bmzBn0kOO4X375JSYm5tFHH/Xw8HBubAAAAAAAwAVBggOAcWY2m48dO7Zv3z6tVothWEFBQU9PT3Z2tmMpDTBpbDZbS0tLfn4+6iobjcYBOxAEERISMnfu3HXr1mVmZk6pQiQuTigUvvjii7W1te3t7WiLVqv98ssvg4KCVq9eLRaLnRseAAAAAABwNZDgAGCc9ff3NzY2ouwGUldX19raGhcX58Sopqb+/v7c3NzDhw+fPXu2u7ub47gBO3h7e2dnZy9dunT+/PlKpRImPriatLS0Rx999J133rFnplpaWnbt2iWTyRYvXjzVFv0BAAAAAADDgwQHAOOMx+MJBALHLSRJwt3myWe1Ws+ePfv222/X1tYOrkwpFouzs7OXL18+e/bs4OBgxwU7gOsgSXLDhg1VVVX79++356euXr367rvvWiyWVatWwQcHAAAAAADs4NIQgHEmlUqzs7NPnz5dV1eHYRiO4/fee6+/v7+z45py1Gp1bm5udXX1gIEbOI7PmjVr/fr1WVlZISEhMArAleE47uXl9cgjj7S3t587d86+vby8/K233qqrq4N6HAAAAAAAwA4SHACMM5Ik58+fLxQKz507p1arU1JSli5d6vr3mW022/Hjx8vLy4ODg++44w5fX19nR3SrTCaTWq0ekN2Ijo7+3e9+N2fOHKVSKRQKnRUbGD2SJBMSEp588km1Wu249k1jY+OuXbvy8/PvueeexYsXQ2lYAAAAAADg6p0uANyRVCqdN29eTk6OzWbjOM4t6la++uqrBw8eNJlMFEUdPnz4xRdfTE9Pd3ZQt4TjuAHZjc2bN2/dujUuLg7H8cHVRoHL4vF4c+fOfeaZZ9CEI/t2jUZz/vz58vLyv/3tbykpKenp6VFRUYGBgX5+flKplCRJJ8YMAAAAAAAmHyQ4AJgQNE2jZVP0ev3g2paupqysbO/evXq9Hj3Mzc09dOhQWlrabVZ0MyMjIygoSCAQmM1mZ8cCxobH461YsYKiqDfffLOmpsa+neO4vr6+vr6++vr6w4cPEwSB4zhBEHw+39vbOyoq6umnn87MzHRi5AAAAAAAYNJAggM4k1gs9vT0HM2eOI6Pck/XgbIDbjF8o7Ozk2EY+0OLxaLRaCiKksvlTowKwzCJREIQxHi1No5NgUmG4zhFUStWrPD29n799ddLSkocz1gMw1iWZVnW/tBgMKjV6pqamjNnzhw9ejQxMXHSQwYAAAAAAJMNEhzAmSwWi33UwDB4PB5FUUaj0fWHQjgSCAQcx1kslgkKm2VZg8HAMAyPxxOJRLfSVEBAgOO4Bh6P5+npSRDEaD6dCWU2m8fx3bPZbMy/Wa3W8Wp2rHAct1qtDMM4dsgnGXr5TnwTOI5Db8JYY0hPT//HP/6xffv277//vqura/D6OAOYTKbDhw9DggMAAAAAYCqABAdwJqvVOprJAmjMuclkmoSQxhFN09h4d9HtTCZTWVnZTz/91NraGhMTs3LlyqioqJtuLTY29u677z569KhWq+Xz+RkZGYsXL3Zi79fOarWO47tXVlYmkUikUqnVarVYLOPV7FhRFCUUCnU6nRMTdiKRiOM4JxYiIQhCLBYbDIYRMxRDysrK4vF4Bw4cUKlUI+7c399/E4cAAAAAAABuBxIcALily5cvv/7668XFxaiTnJub+9FHHykUiptrjSTJP/7xj0lJSTU1NX5+fosXL46Ojh7XeF3Cxx9//PHHHzs7CgAAAAAAAMCEgAQHAO6HYZj8/PzS0lL7EICzZ8+WlJQsWrToptuUSCSbN2/GcVwkEhEEodVqxylYAAAAAAAAAJgMUHIPAPfDsqzJZBowhUStVjsrHtdE0/QtliYBtwen18oFAAAAAACTAxIcALgfmqbDw8N9fX3tWzw8PFJTU50YkgtC74lSqXR2IMCZlErlggULnB0FAAAAAACYDDBFBQD3g+P4/Pnz29ra9u/f39HRER4e/sgjj4SHhzs7LtciEAiWLVtGEERhYaFOp7Nv5/F4Npvt5mpbjguCICiKGt/6qWNF0zTHcQNWWp1MOI7TND3RS8nI5fI777wzPT194g4BAAAAAABcByQ4AHBLfn5+Dz744JIlS0wmk1gsDg0NpSj47/wrOI77+vquX79+8eLFjj15uVxusVicuIAITdMSiUSj0ThxmVipVMpxnGPeZ5KRJCmTybRa7YQmWWia9vb2hv8aAAAAAABTBFz2AeCWcBz39PT09PR0diAuDcdxsVgsFosdNyoUCrPZ7NwEh0wm6+3tdeIIDplMxnGcE0vJkiSpUCg0Go0TR5EAAAAAAIDbDNTgAAAAAAAAAAAAgNuDERzAmYqKikYcPY7jOEVRNE0bDIbJiWq8CAQCjuMsFosTb9SPFY7jPB4Px3GTyeTsWDAMw4qLi81m8+j3b2trO3DgwPD7iMViq9VqsVhuLbSbR1GUQCDQ6/VOPDFEIhHHcU4cxkIQhEgkMhqNk1wMpampqbu7e0x/8sUXX5AkOUHxAHdnMpkaGhrG9Cfnz5934vQ04PqKi4vH9BPc3Ny8d+/eiYsHuLuqqqre3l5nRwHA5IEEB3Cmzz777LPPPnN2FOD2ceXKlSeffNLZUQBXRxBjGL3429/+dsICAVPR9u3bt2/f7uwowO2juLj4gQcecHYUwNWpVCoMw2iadmIMOI478ehg6oAEB3AOiqJSU1O9vb2dHQhwA/Hx8QKBYMTdoqOjZ8yY4cTlUYC7IAhCKpWOuJtSqZw+fboTB/sANxIYGDhi4owgiGnTpjlx5BRwI3FxcTweb8TdoqOjMzMzJyEe4O4+//zzNWvWhISEQJYB3PZwNxo8D24nHMcZDAY4/cBokCTJ5/NH7DyYTCaoWAlGSSgUjjjxxGq1jmmGFJjKeDweTdPD9xw4jtPr9ZMWEnBr8MMHxp1IJBrTAEYA3BQkOAAAAAAAAAAAAOD2II0HAAAAAAAAAAAAtwcJDgAAAAAAAAAAALg9SHAAAAAAAAAAAADA7UGCAwAAAAAAAAAAAG4PEhwAAAAAAAAAAABwe5DgAAAAAAAAAAAAgNuDBAcAAAAAAAAAAADcHiQ4AAAAAAAAAAAA4PYgwQEAAAAAAAAAAAC3Rzk7ADBFsSyrVqttNpuzAwFugKZpqVRKUSN8X/X395vNZo7jJicq4NY8PDxomh5+H5PJpNVq4YwCoyEWi0UiEY7jw+zDsmxPTw+cUWA0eDyeVColSXL43TQajdlsnpyQgLvz9PQkSXL4rykAbgOQ4ADOYTKZPvzww97eXmcHAtxARETExo0bfXx8ht/tu+++u3jxInQewIhwHN+6dWtERMTwu1VUVHzxxRcMw0xOVMCtLV++fP78+Xw+f5h9LBbLn//8Z4vFMmlRAfcVFRW1efNmmUw2/G4HDx4sKyubnJCAW1u0aNHMmTN5PJ4TY5BIJCPerALg1sFJBpzDbDZ/8sknISEhMTExI+5MURRJkm53jwLdH7Zarc4OZGxcKuyampqioqLp06cvWbJkxATH8ePHL1y4sGjRouF34/P5NpvNib1WgiB4PJ7JZHJWABiGoUscJ3a0cBzn8/kWi4Vl2ck8rkqlKigo6OrqWrdu3YgJjurq6r///e+/+c1vCGKcp3MSBEHTtNVqneSXPySapnEcd4VeNzorrFar0wf34TiOrsJH/Ca0Wq15eXm1tbVKpXL27NnDJzisVuv27duzs7NH88MHpqzLly8XFxdnZWWtW7duxATHkSNHysrKli1bNjmxAXfU3t5+9uzZmTNnqtVq5w7f4PP5kOAAkwBOMuBMd9111/r160fcTSAQ8Pl8jUYzCSGNI4lEwnGcwWBwozEFOI6jUdY6nc7ZsWAYhh04cKCiomL0+8fExLz00kvD7yOXy81msxPzC2jGjVqtduKJIZVKOY5z4qdMkqRcLu/v75/kTNPly5fb2tq6urpG/ycvvPDCiJNZxoqiKLFYbDAYXCGTKBaLCYLQarXODgTDcVyhUOj1eqdnW9A3IYZher1++D31ev1rr71WW1s7+sbvueee0fzwgSlrx44dlZWVo98/MTHxT3/608TFA9wdSsI6OwoAJg8kOIAzCQQCqVQ6mt34fL4r3OocE4lEgmEYSZJul+AgCMJFpmgKBIIxRUJR1IhnlEwmM5vN495lHT2apmUyGcMwTjwxZDIZx3FO/JRJkkQxTHKCQyQSjfX2kVQqnaAEB0mSrpDgkEgk4z5E5ebgOC6TyQiCcJEEB47jI74zaDDOmBoXCoVyufwWogO3uZv44YMzCgwD/dw4OwoAJo9LXNMA4Go4juvt7W1vb7dYLG6UngAAIAzDtLW1qVQqZwcCAAAAAAAmD4zgAGCgvr6+Tz/99Ouvv+7v7w8NDX3ttdfS0tKcHRQAYLSqqqree++9kpISjuPmz5//2muvwe3Nm2CxWCorKwsLC2traw0GA0VRERERs2bNSktLc+IAKAAAAACAYUCCA4Bf4Tju8OHDO3bs6O7uxjCsra3tscceO3v2rEAgcHZoAICR9fX1vfvuu0ePHkWzP7766is+n//WW285Oy53otVqT548+a9//evq1auoECya0ITq4yYnJ2/dunXBggWQ5gAAAACAq4EEBwC/0t/fX1lZibIbGIZxHNfY2HjlypUZM2Y4NzAAwGjU1tY2NDTYa1tYrdZTp05ZLBbnro3nFjiOs1gsFy9efOedd/Ly8gaXPbLZbFar9cKFC+Xl5ffff/+TTz7p5+fnIvV6AAAAAAAwSHAAMAC6UYnjuL30Bo7jblffFICpDMcJDMMx7H//C5Mk6fRlR10fy7IdHR379u37xz/+MeKSVTqdbteuXV1dXc8991xkZCSUrwMAAACAi4AEBwC/IpPJkpKS/P39Ozo6OI4jCCIxMTEpKcnZcQEARiUsPDI0NqeujTX0VnKsVSQS3XHHHUKh0NlxuTSr1VpWVvbuu+8eP358yB0GJ4lYlv3mm28IgnjuueciIiJcZB0WAAAAAExxkOAA4FcIgrjzzjvVavXJkycNBoOvr+8TTzyBFnwFALg4K4N16X08U14LZ+/XVf+3F785OTnpqaeecnZcLs1gMJw6derll1+urq4e8JREIgkODvb39/fw8NDpdNeuXWtoaLCv4cpx3Ndff61QKJ599lkvLy+YqwIAAAAAp4MEBwADeXl5PfbYYytWrNBqtcHBwbD+AgBuwWTBrjTSB8+JKlopvue0sMUfrM9qXTI3hKLgl+6G+vr6jh079vbbb7e3tztu5/F4cXFxOTk5OTk5qampUqnUZDIVFhYeOHDgxIkTvb29aDeWZffu3RsaGvrQQw9BzVEAAAAAOB1c9gFnIghixMnbqHQ/juMURdnrYkw0kiQjIyNvsRGCIDiOoyjKjUp4EASB3m0XmVSPghn9/jiOj9jLQq/OiZ0x1N+maXrSzufBUKEZJ74J6ASjKGq8bvsbzFhRDfV1Lq+mlWI5HMOwDl1AfrPXNJ0p2Pv/3udxPOJtoKur64svvti1a5dKpXLcrlQq77jjjvXr12dmZorFYrRRKBTOnTs3KirK19f3888/7+npQduNRuOOHTtSU1OzsrIm+wUAAAAAAPwaJDiAM/H5/NHM/kC9bvt1trtAXTi3m5qOcgouMiuHz+ePvjuK8mUikWjE3WiadmIGB70ikUjkxAQHSheO+F5NHPQmCASCcXkT9CYs9yq+/zTRdJ1wbK6imWdiCJHo/7YJBAK3+y85Qa5fv/7JJ5989tlnXV1d9o04joeGhm7evHnVqlXBwcED3iuCIAICAh5++GGLxbJ3716dToe2t7W1vfPOO3v27JFKpZP6GgAAAAAAfg0SHMCZrFaryWQacTeapmmaHs2eLgV13sxms7MDGRuUU3CRd5thmNF3gFmWZVnWaDQOv5tYLLZarfY6ApMPZWGMRqMTExwovTLiezVxUMrSbDbf+vomBjP+/QX+4Xyqo+dXuTC5mN18h8FfwTq+SrPZ7EYjqibO9evX//Wvf+3du9c+EAPDMIIg4uPjn3vuuXnz5ikUiiH/EMdxPz+/Bx54oL29/ciRI/Y3My8v7/PPP3/88ccnI3oAAAAAgBuABAdwJoZhRtP/R3MK3C5TgMb/WywWJ/ZjxwpNBSIIwkXebavVOqb9WZYdMXMhEolsNpsTExyucGKg7JtzszwYhlmtVoZhbqUdkwXb+7P4xCVKo/9VdsNHYXtwiWFWnJlPYY6v0mq1utH/xwmiUqk+/vjjzz77zF5KA8MwHMdTU1PfeOONtLQ0Pp8/zJ8TBBEREbFx48b6+vqrV6+ijTabbefOnUuXLg0LC5vQ4AEAAAAAhgEjdQEALg26o+BGTFbsb99JjhQINPpf/ZYFe9ueWqnPjjfzx6PGyATV7MD/bSIaH4Zarf70008//vhjx+wGhmHTp0/fsWNHZmbm8NkNhKKoefPmLVu2zHFOSkdHx65du24lNtcpj2KPZMSQXCdmAAAAAGAwggMAAIA76jfg/98+aVkjjUqK2sUGWh9dro8PYQgcG5e+p6en5wRVY538ihVarfb777//+9//rtfrHbdnZ2cfOnTI09NzTN31xx57rKio6MyZM+ihzWY7fvz4k08+mZqaeitBulQhjxHTPXw+fzQpIQAAAABMDkhwAAAAcCcsh6nUxJ8PSiuuURz2fx1yHOcSQpiHlugTQphxvK2u0+nGPcFBkiSfz7dYLLc4Q2dMTCbTgQMHXnnlFcfaKziOz5s378CBA3w+f0DWY0R+fn533XVXRUWFvUxpd3f39u3b//KXv9zcuAaCIEQikclkmsy3ZUg4jqO0xYjViPR6/Vhn0gEAAABg4kCCAwAAgNtgbFhNK/WPo+LadsfsBsejsOkxlvsXGiL8b7Vq6QATUZeUoiiapi0Wy6T1jS0Wy7Fjx1588UXH7AZFUXPnzt25c6dMJtNqtTfR7MqVKw8fPtzT04PeIpPJdObMmZKSkuTk5JtoDcdxoVDo3BrA9khIksRxfMRqRFC2FgAAAHApUIMDAACAezBasIu19A6U3fi/mSmciM/NTTI/eOf4ZzduDwzDnDp16oUXXnDMYvB4vLlz577++uuBgYE3XUhCqVSuW7dOJpPZt3R0dBw+fBgGNQAAAADAKSDBAcAYoJU1W1tbW1paDAYD1L8E4KZxHNfY2Jibm5uXl9fU1DTirAS9Cc+r4H/yk7i2jXbMbkiE3B0Z5gfvNAR7Q3ZjCAzDnD59+v/9v//nWFWUpulZs2a9+OKL0dHRBHFLVwLLli2Lioqyp0i0Wm1+fn5TU9OttAkAAAAAcHNgigq4/VmtVqPRKBaL0cqUN43jOJVKdezYsZKSEpZlU1JSVq1a5efndxPdA4vFYrFYBAIBRf3q/yDLsiaTCcdxgUCAOgwMw6hUKrlcLhKJrFar2WwWiURDvhCO4ziO02q1NptNLBYPX/cOLRFqtVoHxzAaHMeZzWabzSYQCOzBcByHqhUIBIKxNggmlNVq7ejoUKlUYrHYw8Ojs7OTpung4OAhqzkajcaGhgadTufj4xMWFobOQ5Zl29vbq6urzWZzREREZGSkY1kKlmXVanVLSwvHcaGhoTKZrKmpqaenRyKRREdH83i8AYdgGKahoeHatWt79+4tKSkhSXL69OmLFy8ODw/38vLS6/UGg8HHxycoKAj95+I4rN+An7nC/75A0NL1q9NVLuZWZJpWzTIqJJBtHILNZjt16tQrr7zS0dFh30hRVGZm5jPPPJOSknKL34oYhnl6em7YsKG0tNQ+aqOhoeH06dORkZG3mDoBAAAAABgrSHCA21xhYeHp06c1Gk1QUFBOTk58fPxNN2UwGI4ePfrOO+/09PRgGHb8+HGj0fjoo49KJJLRN2I2m8vLy8+ePatWqwMCAhYvXhwWFkaSJMdxvb29P/zwQ21tLY/Hy8zMnDlzZlVVVV5eXn19vaenp6+vb39/v16vDwsLy8nJiYyMHNByZ2fnoUOHmpubGYbx9fWdPXt2RkbGkGkOs9lcVlZ27tw5tVodGBi4ePHi0NDQ0fdzDAZDQUHBhQsXTCZTdHT0okWL/Pz8UOqnvr5eJBJNmzZt3rx5QqFw9G8LmDhGozEvL+/gwYPNzc0ymczHx6elpYVhmJiYmHvvvTczM9Nx597e3gMHDvzyyy8ajSY4OPjuu+9eunQpx3FXrlz55JNPCgoKTCZTYmLipk2bli1bhs4ZlmXr6+s///zzy5cvYxiWlJQUGBhYVFTU3t6uUCgWLVp03333icVi+yEsFsuRI0eOHDly8eLFtrY2tLG1tTU3NzciIsLf37+/v1+r1QYFBW3cuHHBggUch2n0+PEiwfEigUrzq7PUR267e45xyTSTEFaxGArKbrz11luNjY32jSRJpqWlPf300zNmzLiJ5OaQVqxYsXPnzoaGBvSwp6ensLDwrrvu8vf3H5f2AQAAAABGCRIc4HZWUVHxpz/9qaCggGVZiURSWVn5/PPPh4aG3lxrvb29p06dQtkNDMN0Ot2RI0c2btw4+gQHx3E1NTVvv/12fn6+yWSSSqVlZWX/9V//pVQqbTbbnj17PvroI5VKRVFUbGzs3XffXVRUdOrUKVTlTiAQWCwWlmU9PDyampqeeOKJgIAAe8sMw/z5z3/+5ptvdDodhmF8Pv/8+fMvvvhiZmbmgNn1LMtWVVW99dZbqLMqk8nKy8tfe+21Ua4QyTBMcXHxG2+8UVFRYbPZfHx8VCrVxo0bd+7cuW/fPrVaTZJkQkKCyWRavXr1KN8WMKGampp27Nhx9uzZATOqLly40N7evmPHDrlcbt/4008/7dixA+UdLl68eO3atejoaIlE8sUXX+zfvx/NImlra2tqasrMzPT19cUwTKPRfP311x9//DGqXllYWCgQCPR6Paq8WFFR4efnt3LlSvshLl269OGHH5aVlTnGw7KsSqVSqVT2LYWFhbW1tampaRzleTBXdLqUr9b9ajhAqA+zaYExO8FMw+/YUFB247333rt69ar9rcZxPC4u7umnn547d+7gkTU3zdfX9+677/7LX/6CHrIsW15efunSJUhwAAAAAGCSwfBRcDs7duxYcXEx6mjpdLrc3NyioqKbbo1l2QEV9Y1G45jq55tMppKSkvPnz6OlB7Va7ZEjR+pmm+eFAAAgAElEQVTr6zmOM5lMu3fvRh08hmEqKir27NmTn59vP6LJZELHUqvVp06dKi8vd2y5sbHxwIEDKLuBYZjZbC4oKCgqKhq8xqHZbC4pKcnLy0NP9ff3Hz58uLGxcZT1RAwGw8mTJ8vKymw2G4ZhKpXq22+/zcvLO3LkiFqtxjDMZrNVVlYeO3ZsxOUVwSTgOK61tbW4uHjw54vGZdTX1ztuOX/+fGdnp/1hY2PjpUuX2traioqKHGtk1NTUVFb+/+zdd0AVV9ow8DPl9k5HOpfeQcUCiiJi7BoLJpqiphrfVKPJmi+b7ObdlI2JG9M3idGUNUaNBayoYKygiCC99w6X28vcme+PeXccaSKCFM/vL2aYci53LnfOM+c8TwH9s0qlunTpElObw2KxaDQa5nPR3t6enp7OPu/Vq1dra2v7c73l5uZeuV7+/XHRiav8LtGNQDfLUw/pYoNhdKNndHRj+/bt2dnZ9EeV5unp+fLLL8fHxw/6PLJHHnmEHeqtrq6+du0a8x8JgiAIgiDo/oABDmgsq6urYwcgdDpda2vrgI8mk8nCw8PZwxyio6OFQmE/dydJUqVStba2sisg6vX6trY2OiMG+/E1RVGtra16vb7HQ2k0GjqawGhpaWFXfwQAmM3mjo4O9rlIklSr1Wazua2tjV3jQK/Xdzlabzo7O+lsDuyVzc3N9fX17LMTBNHR0WE0Go1Go8lkgqlY7xuCIM6fP//NN9/89ttvarWaXomiaG+pEHQ63cGDB9PS0pi3jy6NyWxgMpnS0tIuXbrUfd+TJ09+9913OTk5dEHN3ppEB7ySk5NbW1spiiotLc3Ly+tn8Isr8T54PezPPJ7edNvYogm+5nUP6SJ9LBj8BuuJ1WpNT0//9NNPs7Ky2J90e3v7zZs3JyYmDsX0MVdX1zlz5jCLZrP5+vXrzKQVCIIgCIKg+wM+/ILGsqCgIAzDmAeYcrnc3d19wEeTSqUrVqxoaGg4cuQIQRAJCQnPPPMMuz5iH86fP//RRx/V1dUZDAZ2k8RisaenJ4qiAoHAx8enqKiI2YW9WRd2dnbs+SkAAF9fX4FAwI4yIAhCEARzhIMHD+7YsUOtVnt6erq4uOA4zjyQl0gkbm5ufc9PSU1N/eSTT5qamuzs7Ozs7Ni/8vb2Dg0NFYlELS0t9Boul4vj+Ndff3306FGCIGbNmrVhwwYnJ6cBl6KE+sNsNv/rX//as2ePSqXCMOzHH3/cuXOnk5OTq6vrhAkTzp49230XnU63e/fuQ4cOrVix4sUXX5RKpbGxsWfPnq2vr6c3MBqNycnJZ86c6V7i5Ndff8UwzMHBYe3atbGxsRcvXuzxciUIIjs7+/XXX4+Pj4+Kivrjjz9yc3O7BON6JLCN8J65s1rlxCqYAlAExASbVs3QezpY7zk55thE10z54IMP8vLy2O8an89/5513FixYMEQ5gFEUfeKJJ/bv38+sycnJKSgoCAkJgalGIQiCIAi6b2CAAxrL1qxZc/78+aNHjwIAJBLJwoULZ82aNeCjoSjq4+Ozbdu2d999FwAgEom4XG5/Ou01NTVr167t7OykxzLQT9RJkhQIBJs2baJzgvB4vLfffvvJJ59knrhqNBo+n09vSe9F/2Bra/vwww9PmjSJfQo7O7sPP/zwtddeY3anKOqXX36JjIycN29eRkbGq6++qtFoAABVVVVdQieTJk2ytbXto/3Xr1/fsmULXSOjpqZGJpMFBAQUFhYCABwdHZ999tmpU6du3rx58+bNWq0WRVF/f38XF5cdO3bQ40fKy8txHH/llVf6GQyCBuby5cvJycnV1dX0YnZ29ldfffXuu+/6+Pi88cYbYrH44sWLTk5Onp6eubm59PggiqJ0Op1Op0tOTo6IiFiwYMHixYsJgvj6669LSkrMZjNFUXq9Xq/XOzk5BQQEVFZW0u8pSZI6nQ4AoFar9+7d++GHH9bW1v7000/s9nC5XHpjs9nc2tp65MiRY8eOabXa3kb0oCjq4ODg5eXV0tJiwIPsxn+KCT3Z0Q0MpWaGm1bH650UJIyV9chisdA1UyorK9l/ZxRFP/nkk6VLlw5WVtEeRUREBAcH5+Xl0YudnZ1ZWVkzZ850cHAYupNCEARBEASxwQAHNJYJBIJdu3ZlZmbW1tb6+/sHBQXd4wFRFOXxeH1XYO3uxIkTKpWKWeRyuUuWLJkzZ05AQICHhwdTbtPb27vLM3Aej/fKK6+oVCo3N7e1a9dmZma2tLQEBQX5+Ph0OQWCIElJSd7e3osXL2YOolKpMjMzY2JiUlJSmNkuFEV1eRpfWlpqMpn6iNScOXOmvb2d7i9RFEWS5MyZMz/44IPOzs6wsLBx48ahKLpixYqYmJiMjAyZTObs7PzOO+8ws2OsVmtqaurTTz8NAxxDqqamhj3VyGq15ubmAgAwDIuKivrhhx/YG7/22mu7d+9mFpubm+nEohwOZ9WqVatWrVq/fv3hw4eZDcxm87p169auXdvQ0LBmzZqcnBzmV2q1urm5WaFQdGnPqlWr2Ke446iN2NjYv//97/4BQZcLuP8+JmrsYI/QoHgcMCvCuGaW3kYCZzz1gJ7mdurUqS1btrAnuwEA+Hz+tm3bVqxYMdRt4HA4Dz/8MBPgAABkZGRUV1fb29vD0VsQBEEQBN0fMMABjX0TJ07sUgvzPuuScYAkSW9v7/nz53e56Wfny6ARBBEXFzd+/Hh6ccqUKX2cBUEQkUjU/ZgkSXY/MpvFYuk7TQZ9EHb7+Xx+TExMl83GjRu3ZMkSAEBlZSV75j99BJiJY6g5ODhIJBImQwqCIN7e3r1t7OvriyAI86bI5fIuM4+6BNFkMhk9zEehUMjlcva+YrHYw8OjqqqKw+Ew7zuXyw0NDWXPhKInLhkMBmZH9vYIgsjlcp5QceIqb0+6sFl1W3RDKqRmR5kemaEXC+BV1DODwXD48OGtW7cyuVdo9vb2f/3rXx9++OH70AYMwxITEz/99FMmt2hhYWFpaWlYWNggVmyBIAiCIAjqA5wZC0FDLjY2luk9IgiiVCoDAwO7RCIQBLG1tQ0PD2evmThxYvcH471BEMTBwWHixInMjHe5XB4RESGVSqdPn86UAkVRVCwWM1kGcRyfNm2aSCTq48jR0dHMIHMEQZydnZmYS49kMtmECROYU3A4nNjY2P5nY4UGJioqKiYmxs7ODsdxgUDg6+v7yCOP9LbxqlWrwsPDRSIRjuMKhWL69OldgoArV64MCgoSCoU4jtvY2MTFxU2YMAEAwOfzly9f7uPjw+PxcBx3cXFJTEz08/ObMGHCtGnTxGIxh8ORy+ULFixYunRpYmKiXC7HcVwsFsfExCQlJfn6+vL5fC6X6+zsvGTJEicnJy6Xy+Px/Pz8oqJnXavy+PVs1+iGnZRcPMX42CwY3ehVZ2fnL7/8snnzZnZ0A0EQT0/Pd999d/HixUM6M4V9Rnt7+7i4OGYNQRAXLlxgSmtDEARBEAQNNTiCA4LuQKVSabVasVgsk8kGNtA6IiLitdde++OPP7RarVwuX7RoUffhDwAAGxubrVu3bt++vaqqCkEQLy+vjRs3urm59f9ECoVi06ZNX331VUNDA4/Hmzlz5owZM/h8/ty5c/Py8uhiGfb29hEREZ2dndnZ2SRJenl5Pf3000z4o0dxcXFr165NSUlRq9UKhWLu3LkzZszoY3u5XP7www83Nzfn5ORQFOXj47N+/fq+TwHdO1tb25deesnb2zs3N1cmky1evLiPOJS7u/t3331HVyb29/efP39+l/y7SqVyx44d+/fvb2trCwwMnD9/PpPXdvny5RKJJC0tzWQyTZo0ie4/R0REbNmy5dixY42NjT4+PitWrJBKpVu3bt26dWtWVpZSqXz00Udnzpx54cKFtLQ0i8UyderURx999Oeff7506RKOc0Ki4k2SeQcuiFW628LuTgry4RjDvGgjDlOK9qK9vX337t0fffQRe9gUhmGBgYEvv/zy7NmzhyiraI/EYvGsWbOOHz/OTJS7fPlyU1MTzDEMQRAEQdD9AQMcENQrkiSvXLly+vTpxsZGZ2fnmTNnTpo0qY+KmH1Yt27djBkzGhsb6TSKTN4NNnqkg6en59WrV1EUjYqKcnNzu6sCBBwOJyYmxtfXt7KyUiKReHl50UMzOBzOli1bFi1a1N7ePm7cOC8vL41GU1ZWRhCEUqm0sbHpu++B4/hzzz0XHx9Pd1R8fX37bhWCIH5+fm+//XZ5eTlJkkqlUqFQwO7NfeDi4vLcc8/1c+OQkJC//vWvfWwQFhYWFhbWfT2Hw1mwYMGCBQvYK3Ecj4qKioqKYtaYzeaUlJTS0lKtVltTU3P58uWQkJB58+bNmzcPAIBhmFQqXb169YoVSQ0d6JHLglNZPJ3xtuvKx5l4OFY/I8wMq3D0RqVS7dy5c/v27ezoBpfLjYyM3LhxIx3fvJ/t4XK54eHhLi4uTLLb6urqvLy8wMDAu01dBEEQBEEQNAAwwAFBvSoqKnr//fevXLlCkiSGYVevXv3b3/4WGho6gEPRFVi6JwftAsMwDw8Puq7KwGAY5uzs7Ozs3L0BwcHBzKJMJmP3Re8IRdGAgICAgIB+bo8giEKh6HsmCzS2lZaW7tixg67d09raeuDAAV9fX29v7y7RsZpWbN+fgj9zeUbLbSGwMC9zUpxhvO9tyVwgNr1ev2fPnm+//Zad5YfH402dOvWFF16YPHny/Y8p0LNUpkyZwgQ4SJJMT0+fO3cuDHBAEARBEHQfwAAHBPXq7NmzN2/epPNrWq1WepbHwAIcQ4QkSavViuM4HB8ximg0mr6TngwKiqKamprS09NVKpVSqRw/fnyXfC5arZYgiO7ZGUpLSy9fvqzRaPz8/KZNmzbg9JBFRUV0dIPW0dFRU1NjNpvZYwpK6vAfT3CulXIJ660LGEWoKUHmZTGGALfbyv1AbFarNTk5+fvvv2eXzuHxeNOnT3/llVciIyPvT96N7mxsbCZPnnzgwAFmUMmlS5fa2trgMC4IgiAIgu4DGOCAoF5pNBp29RCCIHQ63SAe32KxVFZWqlQqb29vukTFXe176dKlI0eONDc3e3h4PPHEE0qlchDb1iOCIIqKikwmk6enp42NzVCfbuwpLi7++eefy8rK5HJ5YmLiggULBjbjqT9UKtXWrVuvXbtmNBptbW1Xrly5Zs0a+jKrqKj4+eefS0pKBALBnDlz5s+fzzxdz8rK+uyzz7Kyskwmk4ODw8qVK1944YW7mifFYHJ20Ph8vlgsZh/qWjHYcZBfUINR1K1+LwejZoSblk41eDha4cyUPmRkZOzataumpoapSoPjeExMzBtvvBEcHDx019UdcblcX19fLy+v4uJiek1TU1NWVpa3t/cwtgqCIAiCoAcEDHBAUK8cHBzYT0E5HE7fNU0oilKr1TU1NWKxuEvvrrvW1tZvv/329OnTer1eoVC8+uqrCQkJ/W9bZmbmp59+mpmZaTKZhELhzZs3d+/eLRaL+3+Eu6VWq//yl7/cuHGDJEkfH5+nnnpq2rRpQ3e6sae5ufmf//znqVOndDodiqI3btzgcrlz584dotMdPnz42LFj9FP0tra2/fv3R0RExMXFdXZ2/v3vfz9z5oxOp8MwrKCgAEVRur4vRVH79u07c+aMwWAAALS3t//yyy+JiYn+/v4DaEBoaOiyZcv2799PL1qt1j179uTn5z/66KMxMbFXy+S/ngUVjbd9B/G55JzxpkVTDE4KEoPRjd41NDTs2bPnxo0bTC5PBEHCw8PffvvtwMDAgQWkBguCIC4uLpGRkUyAg6Ko1NTUJUuWwAAHBEEQBEFDDQY4IKhXGo2G6T8AAKxWq16v721jgiCuXLnyj3/8o7q6ms/nL168+JVXXnF0dOxt+wMHDvzyyy/Nzc304ptvvhkSEuLk5NSfhlmt1szMzIyMDLPZDADQ6/UXL17MyMiIj4/v72u7ezt27Pjjjz/oM5aXl3M4HHd393tJF/KguXbtWlZWFj0IiCTJ8vLy5OTkoQtwZGVlsRNP1tTUNDY2AgBu3LiRkZFBN8NqtZaUlJw6dWrhwoUYhmm12srKSjq6Qevo6CgtLR1YgEMoFL733nsJCQnnz59PT0+vra2tqqqqq6vLzy9Ysn5nvmpys+q27UV8cu5E49KpBoWEQuFUht4RBHHixImTJ0+aTCZmpb29/UcffTTs0Q2ao6NjeHg4e5ZKWlqaXq+HaTggCIIgCBpqw38nBEEjlkqlYgc4CIJQq9W9bdzW1vbuu+9mZmY2NjZWVlZ+/fXXJ0+eZCf/Y9Pr9Xl5eUx0AwBQX1+flZXVz4ZZLBa1Wk3HGmhWq7W+vr6fuw/M0aNHmTMSBFFSUlJaWjqkZxxjVCpVl7estbV16E7n6urKXpTJZPQAn46ODnbggyCIzs5OgiAAACKRSCqVsh+z4zjez6Bbj2xtbRcuXDhr1qyGhgZ6jZVEdZIVZ4oDmlUYALfCGFIhuWKaYfVMvQ2MbtzJzZs3Dx06xL54EAT59NNPQ0JCRkJ0AwCA47iPj4+3tzezRqVSXbhwYRibBEEQBEHQA2JE3AxB0EhDUZRWq1Wr1cz8dgCARCLp7VE2RVFtbW3Z2dnM9iaTKSsrS6VS9bg9hmEYhnVJudf/x5t8Pt/V1VUulzNrOBzOhAkT+rn7wHSpN4lh2HBlMRylAgIC2G+ZQCCIiIgYutM98cQTHh4eGIahKMrhcGbMmEHXzQkODpZIJMxmYrHYz8+PvvZQFF2+fLmXlxe9F4/Hi4uLu5dGUhSVnp6+YcMGOlCIciROEW86hm1CuXas6AZlIyZXz9SvmGYQ8ABMQ9k3vV6flpZ26dIl9sqnnnoqMTFxhEQ3AAAIgnh5eXUpunT06FH2v1MIgiAIgqChAPsnENQDs9n8z3/+c9++fcwQDIFAMG/evMWLF/e2C47jPB6PPWSDz+f3Nuecx+NNmDDh3Llz1dXVFEVhGObn53dXRVUfeuihoqKilJQUo9HI5/Ofeuqp/tdwHZhly5aVlpbSk3R4PF5ISMjAZi48sCIjI9euXfvtt992dHRwOJzo6Ohnnnlm6E5nb2+/b9++n3/+ubGxccKECXPnzqUnTPn4+Lzyyivbt2/XaDQ4jk+ePHn9+vXMXgkJCQqF4tChQy0tLZMnT161alUfeRMoiqIoSqPR6PV6BEHEYrFQKGR3sy0Wy6effmo0GgFAOMJxDqEv2Qc+g3Fl7GM4KshHZugTx5vgwI07oigqPz8/OTmZPbLM399/06ZNw9iqHrm4uAQEBBw9epQZLnTmzBmj0SgQCIa3YRAEQRAEjW0wwAGNcSqVii5OKRaLXVxc+pmGs7S09MqVK+yaKePGjfvrX//a2905giC2trYJCQmnTp0ymUwIgjg7O0+dOlUmk7GnA7AtWrRIp9MlJydrNBoXF5dNmzaxH+/fkbOz8//7f/9v8eLFdXV1fn5+ISEh/d93YJ566imNRpOamkpRVFhY2Pr16+9l8sKDad26ddOnTy8qKnJ3dw8MDBzSITAIgnh6er711lvdf7V69eo5c+ZkZ2cLBILIyEihUMj+7fjx4/sfaysrK/vuu+/Onz/P5/Pnzp2blJTk6urKDE0iSbK2thYgGE+qdAh50c7vSZRzqz4uAoCHI/n4bN3UQHMvh4duo9VqL168mJuby6wRCASvvvqqTCbrY69hweFw/P39XV1dKyoq6DVtbW1XrlyZMWPGsLYLgiAIgqAxDgY4oLFMpVL9+9///uWXX1pbW/38/NauXbt06dL+xDgMBkOXwARJknSegt7I5fLXXntNLpdXVFQIhcI5c+bExsZyudzeAhxisfjpp59esWKFwWCwt7cfQF9XJBJNmTLlbvcaMC6Xu3nz5meffdZoNNrZ2cH5KQPj4+MTGBgolUrb29uHccS+t7e3l5eXRqO5l4NYLJbt27fv3buXXiwtLeVyuevWrWM+YiiKhoZFqLOaHUJeViiTUIzL7IuhVJgSPDnb4O8Coxv9QlFUTU3NkSNH2LWrp0+fPn369JFZncTPz8/Dw4MJcAAAjh49CgMcEARBEAQNKdhFgcayM2fO7Nixg64KkZub+91333l6evanuKmbm5uXl1dBQQEdnkBRdOLEiezMBd1hGBYcHPyPf/yjra2Nz+crFIr+PFaVy+V3NXBjSNEzDvrYAEGQkdPakc9gMOTm5lZWVuI4HhAQoFQqx1gVCYvFcuzYMWZRr9fn5OS0trYyAQ4M58xc8GIFapW6zUWQW51wDk5NCrBsfJhjJ+o7bAjdYjKZMjMz2cM3ZDJZUlLSCBy+QXN3d1cqlRcuXGCCvOnp6Xq9vsuIIQiCIAiCoEEEAxzQWHbp0iX2AIrm5ubCwsL+BDgcHBxWr14NAMjNzUVRNDw8/LnnnkPulP8QQRCBQNClesVokZ+f/+eff2q1Wh8fn+nTpysUiuFu0ehmMpnOnj27Y8eOwsJCOuPGiy++GBUVNZZGvlAU1SWxJfszQlHgajGvWJcgc+ewtxHyyGkh5qQZZm9nTu9ViaDbUBSlVqsPHjzIzr4RExMTHh7O4XD62HEYCQSCwMBAGxubpqYmek1dXV1+fv5Qp0OGIAiCIOhBNnZutSGoO6lUyl7kcDj9THGHIMj06dNdXV0rKytRFPX19XV3dx+aNo4IpaWlf/vb3y5fvqzX652dnZcvX/7ss886ODgMd7tGMbVa/cMPP1y9epVeTE1N9fX1VSqVtra2w9uwQcTj8RYvXrx79256USaTRUVF2dvbAwCsJDiTzdv3p6Cq+bZvGamQTIwyLZhkGGd3x4AhdAudXvTatWvMGpFINGfOnBH+IQ0NDXVycmICHARBpKWlwQAHBEEQBEFDBwY4oLFs6dKlhw4dqqqqAgDgOB4SEhITE9PPfTEM8/X19fX1HcoGjhSHDx8+d+4cPdqlvr4+JSWFrrsx3O0axUwmU15eHrNotVpLSkq0Wu1YCnDgOL5hwwYbG5vMzEy6puyiRYuEQqHJAo5cFhy5zG9S3ZYbwlZqXTDJmBhlUkhI9owV6I6sVuuRI0fo2Xa0sLCw0NDQET7pydfX19XVNTc3l84bQpLkn3/++fLLL4+lcUwQBEEQBI0o8CYDGssCAgK+/vrrQ4cONTY2+vv7z58/f4gGYly9evXKlStisTgmJsbHx2coTjGkiouL2UPf1Wp1fX39MLZnDMAwzMHBobW1lVlja2s7wrujdwtBEC8vrw0bNrS3t6MoamtrK5FIDCZ035/849f47ZrbZq/Yy6xLYwwJkSaJgBpdYzdQFO0yE+feIQiCIEj/j6zVao8ePcpuUmxsrLe396CkF6XH0gz6awQASKXS0NDQ8+fPd3Z2AgAoiqqqqqqsrPTz8+ujJfRfZtAbc1eQ/7pjS1AUhYORIAiCIGjkgAEOaCzDcTwqKsrPz89isfB4PKFQOBT3zT/99NOHH36o1+tRFA0KCnr99df7k+ZjRPH29kZRlKnOIBaLHR0dh7dJo51CoVi7du1bb71lMpkAAK6urvPmzbOzsxvudg0yFEUVCgWTsUWlRX49Kzx7g6cxIAAwvT7KpC7zsM1PCJ8oEXBGXWdQJpMNep4LuvMsEon6WUknOTmZHSzz8vKKiYlxcXEZlK41/V9xiJKVTp8+/ffff6cDHAAAnU6Xk5MzceLE3ra/qz/LkKL/LHccbIJh2IhNgwJBEARBDyAY4IDGOBRFu2TiGFydnZ3/+7//29bWRi9euXJl//79UVFRIpFo6E466NavX5+SkpKfnw8AEAgEM2fOjI+PH+5GjW48Hi8pKcnX1zc1NVUgEMyZMycoKGhklvMcLK2dyE+nRWk5PJMFMNENiqJMmvLai6/UaVGdxksqdh7WNg6EVqsd9B4sjuN8Pt9oNPaziszPP//MXgwNDfX09NTpdIPSGIFAgKLoYB2ti8DAQHbpJZ1Od/bs2aSkpB43RlFUJBIZjcbeqmvfNwiC8Pl8AIDRaOw72qLT6WApIAiCIAgaOWCAA4LuDl1LlSAIiqIwDCsrK9Pr9cxvSZJsbm5uaWkZXQEOW1vbkydPHjp0qL6+ftKkSfHx8ezZ/tAA0CV1YmJi+p/2ZfSiKFDXiv10WnjuJpei2IVUSJOqsDJtra4lQzh5Zd+FlkesoehsUxTF5XIJgujPwVtbW8+ePcss8vn8oKAgJyenwWoYPXNqiGIKYrE4KCgoNzfXbDbTZ8nPz29oaOhxNBM9fKOff5YhhSAIh8NBEIRudh8sFgsz9g2CIAiCoGEHAxwQdHeMRuOFCxcOHDjQ0tIyfvz4hIQEoVDIhAPoTATsJ5ajBY/HW7lyJYIgQzSRBxqTKAqQJChrwH85I7hSdHuGEcqqb7lelf6koSMPANDR0dHc3CwWi4enoaPZ0aNH2WMEvLy8QkNDR9FooOjo6OTkZCZSoFKprl+/Pnv27OFtFQRBEARBYxIMcEDQXbBarWlpae+88055eTkAIC0traCgYPny5QcPHlSpVBiG+fn5JSQkDNFsdmhQ0OkPhuXUOp1Or9eLxWKpVIogyBAlGjAYDPSsCplMdi+vlCRJlUpFUZREIuFyuT1uYyWR/Cr85zPCnIrbJnEglMnUer7s5OMW/f9lqy0sLMzOzvb29v6/Df6bTnLAzRuYUZcPkiTJ5ORkZhFBEKVSGRgYOIxNulvR0dFisbijo4NeVKlUWVlZCQkJo+69gLqjKMpqtZrNZqvVSo9q5HK5OI7DNxcaGHhFQRB072CAAxo1Br1DaDAYTCaTSCTq/wR7rVZ77do1OrpBO3bs2JkzZ4KCgrKyskQi0YwZM2JiYpjOG0VRFotFo9EIBAJ6RjfNarXq9Xo4XKI/+n9bQ5c8EAgEd9wMx/E7bja4SJIsKCg4ffp0WVmZk5PTvHnzwsLChuKOrby8PDU1NS8vTyqVzpgxY+rUqY8DuvwAACAASURBVD2+Uvqq6+OPoNVqU1NTL1++TJJkVFRUXFycs3PX9BkWAlwtAT+d5hXV3P5VQqj1DUfL/3zVom+4tY4gKIpizki/dvrOdYAvdUC4XO7o+sQ1Nzdfu3aNWRQKhf7+/t3fi5HMw8PD09OztraW/geu1Wrz8/N1Oh0czjOqURRlMBhaWlpaW1vb29v1ej1JkgKBwMbGxsHBwcHBQSgUDncbodEEXlEQBA0WGOCAhhOHw2F3+/vYDEVRPp8/WAEOi8Vy7dq1ixcvtra2uri4zJkzp5+1XXU6HbucKgCAfsKwbt26devWddkYRdH8/PyTJ09WV1fb2NhMmzZt0qRJCIK0traeP38+JyeHoqjQ0NDExMSRc6NPd/6ZBHvDjsvl3m2A444d5n5uNrgqKyu3bdt2+PBho9EIADhy5MiPP/4YFBQ0uGfp6Oj44osvdu/eTc+ZSk5O/uSTT3qcC4CiKEVRffwRkpOTN23apFKpAACOjo4vv/zyM888w2SWoSjKQqDnbuI/HENrW27bUcI3Nt78qezS3yyGZmYlgiDe3t6BgYHMGem3Fcfx+5y/YNQ9CTx37hx9zdCcnJzCw8NHV4wGw7CYmJhLly7RE21Ikqyvry8tLY2IiBjupkEDRFFUXV1dfn5+UVFRe3t7l69mhUIRGBgYERHh4OAwXC2ERhd4RUEQNIhggAMaTv0ssIdhGN3xHqzzXr9+/eOPP05LSzOZTDweLycnZ9u2bUypyz6IRKLuNVmcnJx6fBV1dXXbt2/fu3cvXUF25syZH3zwgVKpTE1N/fDDD8vKyiiK8vDwoChq+fLl97m/3Qe67zRCCh/eVaIBkiQJgrhjMQgcx81mM7vTeB+cPn364sWLzEnz8vJ+/fXXN998c3DPcunSpVOnTjEZYSorK3fu3DllypTuXXo6ptbb34okyW3bttHRDQBAU1PT8ePHY2Njg4KCiouLL1++3NZplnisSb3p1K65bUdnG6u/bcne5G/Z0Q2BQDBx4sTVq1crlUrmjPRn32Aw3OcKFAaDoUuMcoRLT09n/4mcnZ1DQ0OHsT0DM23atO3btzMvpLm5uaCgAAY4RimKoioqKtLT06urq7lcrpeXl52dHZ/Pt1qtOp2uoaGhpaXl4sWL7e3tiYmJNjY2w91eaKTr+4qqr69vbW2FVxQEQf03UvpU0IPJbDbfsTuKIAiPx+NyuXq9frBGcKSkpFy4cMFkMgEATCbTgQMHli5desfCqHq9/ty5c5cuXeqyvra21tbWtvv2aWlpqampdI0VkiQvX768d+/epKSkw4cPl5aW0ttUVVV9++23CQkJ93nGRG/okTIIggxRzci7ZTKZ7vZNv+OIALoOzn0eONDZ2ckOqVAU1dLSMuht6OjoYBd9sFqt7e3tJEn2OGahjz+C1WptbW1lr9Hr9Wq1uri4eMeOHafTszmuj9sHClHubeMIPByIxVMMjjzdMf5tMQsvL6+33norMDCQx+MxZ6SbRJLkfX4jRlfBi/b29pycHKbNfD7fx8fHyclpeFs1AMHBwQ4ODtXV1fRiW1tbQUGBxWIZIYFU6K40NzefPn26rq5OIpFMnjxZqVQqFAoOh0OSpNFobG5uzs7Ozs3NLSoqkkgkDz300ChKiAsNC3hFQRA0uGCAAxpO/ezekCRJ550alJPSnTd2bVeLxZKamlpQUCCXy6dMmeLp6dl9L71ev3fv3n//+9/MPToNQRAul9vjq2hqaqJjKMxZ6uvrtVptW1sbe7Pa2lqCIEZIv4vu/CMIMkLaQ7/1w92KQaBUKm1tbZmoAYZhEydOHPSz+Pr6KhSK2tpaepHP5w8s0weKohMnTjx69CizOG7cOBcXl5MnT/6ZUc7z+h+FMgnh3MqkiwBKOY5YMd0wwdeCAdcZM2ZUVFTQA0mkUumjjz466mZVjBC5ubnsfxcymSwiImLkjPbqP5FINHnyZOafp8lkqqioaGhocHd3H96GQXfLYrFcuHChvr4ex/H4+PigoCC6zDAAAEVRsVgsFovlcrlKpaquri4pKYmKihpdKWOg+wxeURAEDbrRd58EQfcIRVF3d3eZTMZk9acoat++fQAADocTHR29cePGyMhI9i4URXV0dHz55ZcVFRVdjjZ79mwXF5ceT+Tj4yMWi1ta/i9FAY/HCwgIkMlkbm5u7M2Cg4Nh32/Mi46Ofuyxx7788sv6+no+n//cc8/NnTt30M+iVCqff/75jz/+uLy8HMfx+fPnP/HEEwM4DoIgb775pkaj+fPPP3EcnzBhwpo1axwdHVs0YqHPawKnOShHzMRNKNLqJG1fOskwyV/I5wIA+M8//7yHh8eFCxd4PN6sWbPi4+PhFT4wmZmZ7FCsXC6Piooaxvbci4SEhL179zKLtbW15eXlMMAx6tTU1FRWVlIUFRwcHBwc3GN9JYVCER0dXV1dbTAYysvLYXcU6gO8oiAIGnQwwAE9cBAEWbx4cX5+/uHDhw0GA4fDIQiCeUx6/PhxPz8/9jMEWnt7e2VlJXuNvb39ww8/vH79+t4ye8fHxz/66KOfffaZRqNBUTQxMTEpKUkikaxYsaK4uDg7O5uiqMDAwJdffrnLuaCxRywWr1mzZs6cOU1NTY6OjkqlcigGp3C53IULF06ZMqW2tlYmkzk6OvYns0yP/Pz8vvrqq+bmZrPZ7OrqqlAoyhv5jZwkkYsQoDxWdIPQNl3urNplv+Cx5kZxSUmJnZ2dv7//I488snjxYgRBxGJxbyVmob5ZrdZr164xGVVQFHV2du5nOuQRaPr06TiOM2k4ampqSktLZ8yYMayNgu5afn4+HXSLiYnp7aONIIivr6+TkxNBEPQsOXaI02Aw5OXllZaWqlQqq9UqlUpdXV0DAwMdHR27DDfbuXOnxWKZMWOGh4dHYWHhjRs3UBSNj48fN27c/v376+rq4uLiQkJCKioqMjMzTSbTpEmTFApFWlpac3Ozra3typUr4RyokQ9eURAEDToY4IAeROPGjfv444+feuopes7ICy+8wPzKbDbX1tZ2dHR0meguk8nEYrFGcyun4qpVq55//nk7O7veziIQCDZv3rxw4cKCggI3N7eAgAC6JkhsbOwvv/xSWFgIAAgKCoKVzx4QIpFIKBS6u7vzeDypVNre3j4UZ+Hz+S4uLuPGjUMQ5F7KhaAoSlfmAwAAgORX4T+cFBXU4QgGAPhvdIMiNY1/VqU9WWaoX3TxP/Q8MhRFlyxZ8s477/SYmAbqP3oSBzsBR1RU1Gicn0KzsbGJiorKyMigFzs7O0tLS9Vqdfe0zdCIZTQaGxsbCYJwdXW1t7fvY0sul7t+/XoAQJd/RNXV1SdOnGhsbGQivC0tLRUVFdnZ2TExMZGRkewOpEqlMpvNGo0mIyPj3LlzFovFzs7OYrEAANRqdXt7u8FgyM/PT05ONpvNYrHYbDZbrVb6V6P3k/JAgVcUBEFDAX5coQcRSZLZ2dm7d++uqKjw9vZm/wpBEKlU2tDQsGfPnvr6+ilTpjz00EMCgUChUKxfv/6LL76wWq0IgiiVyoSEBDs7u777kFwu18fHR6lUsldiGGZvb29nZ5efn//yyy+fPn0ax/G1a9du2bIFBjvGtnsMOgzpWejwREVFRV5enq2t7YQJE/h8PgAISYHcCs43KaKKptu+LyiS6Kw5VnF6NUloAAA63a3Eov/5z38mTZqUlJQE7wjvxc2bN5lCNuC/xWhGV41bNgRB4uPjmQAHAKC8vLympiY4OHgYWwXdlba2NjpZsqura9+XIoIgXZ51UxTV2Nh44sSJuro6FEX9/Pw8PT0FAkFNTU1JSUlnZ2daWhqXyw0NDWWnkCRJsqKiori4mA65uru7M8Wq6fakpaWRJGljY+Pi4iKXyxEEwTAMx3H4z2dUgFcUBEFDAX5coTGCoiiz2axSqUwmE4fDkclkAoGgt+/L8+fPv/XWW/QYiqtXr4rFYqvVarVaMQwLCAgAALz66qs3b94EAOzcuXPZsmWff/65RCL5n//5H39//4sXL9rY2CxatCg4OLifnY0uwylpzc3N77///qlTp0iStFgs33zzjUAgeOONN+7prwBBA2UymXbt2vXZZ581NzcDAKKjo3/88UeJzP5aKf79cXF9221Z661mTUf5b9UXNlJWU49Hy8rKWrFixf1o9xhFUVRubm5nZyezRiwWj/a6qjNnzvzoo4+YMSl0gCMoKGj0Rm0eNFqtlp5kNIDxWQRBZGdnNzY2crnc2bNnjx8/nv5aDAsLq6mpOXXqVG1tbU5OjrOzs4ODA3NJmEymwsJCd3f3uLg4d3f3LpfKtWvX7OzsZs2a5evrSx/NarWuXr2aTpUNe6QjH7yiIAgaCvCzCo0RBoPh1KlTX3/9dWFh4bhx45544okVK1bQ0Xf2ZiRJdnZ2pqSklJeXs/ddtmwZiqK2trZxcXFnzpyhoxu0/fv3v/DCC6GhoVKpdPny5cuXL+9/qzo7O4uKitrb28VisaurK3s+S1FRUXV1NXOvb7VaU1NTt2zZAu/1oXtEzxPpz4VEV4qln25lZ2cfOHCAjm4AADIyMnZ8+f3UeW99m8LVW9jRDcpiaG7J/7rx+j8o0tzTUQEA4I6Dm6C+6fX6kpISplozPQW9jwlxo0JAQICzs3NdXR29WFdXV1lZabFYYJaW0cJsNtPfWQPIG9Xc3NzQ0GC1WsPCwkJCQpigP4qirq6ukZGRra2tNTU1bW1t9vb27P8ecrk8Li7Ow8Oj+zExDJs1a5a/vz97DawhOooMyhUVHh4OrygIgthggAMaCyiKqqys/Pjjj+lBGcXFxZ988olSqYyLi2NH3EmSLC8v37dv3+nTp83mW30zFEWnTJmyZs0aAEB1dfWePXu6HD8jIyM0NPRuW6XRaH7++efPP/+8qqpKLpevXr16w4YNzCzT7vMIUBRlepsQNAAdHR1FRUWNjY1CodDHx6fL9Ksu6urqMjMztVqtnZ2dn59fU1MTuyIpxrO9WjEuJ0VktLBGBVMUYqlrzf2s6eZXfUQ3xGLxpEmT4JV8L8rLy5uampg0tBiGTZ48eXibdO9wHI+Njf3tt9/oRYIgioqK2traYE2EB0FHR4darUYQJDAwsEtvFsMwJycnR0fHqqqq1tZWi8XCbIAgiK2traura4/HlEgkozftLnSP4BUFQVBvYIADGgtIkqyvr6ejG7S2tra8vLzJkyezAxzt7e2//vrrt99+azLdNq7ezs6OqQsrFotlMlmX43t6eg6gVZmZmd988w1de6Wjo+Onn37y8vJ6/PHH6d/6+fmFhoaWl5fTE1BFItHixYsxDDMajVVVVU1NTWKx2MfHRyKR3PFJeGtra0VFBUmSHh4e7NyoJEnW1tY2NDRwuVw/Pz96oimdRbWlpUUqlXaZfXq31Gp1dXW1TqdzcnJycXEZ8OhNi8VSWVnZ0tIikUj8/f3h49yB0Wg0e/fu/eGHHyorK3k8XmJi4l/+8pfeYhwtLS3vvffe/v37NRqNq6vr448/7uHhwaR75Ird7YOetzptYEc3KMpq1RQ6gNTyuj0koe2jJVwul07wBssDDVhpaSk73oSi6KRJk4axPYMCw7Dp06czAQ4AQH5+flNTEwxwjBY8Ho9+Ts6uXtwbdpUoBEH0er3RaBQIBCKRqPucTaFQKBaLAQAajYbdHcUwTCqV9hYttbGxgYHUUQ1eURAEDQUY4IDGCBzHORwOnQ2bxnxxMhoaGjIyMtjRDRzHx48fv3z5cjr1BgBALpcHBQXZ2NgwRS48PT0H1rXokiPQaDRmZ2czAQ5HR8d169YpFIrCwkIOhzNhwoRHHnlEp9OdPn36t99+o8t8JiQkPProo7a2tn3EOIqKin766adr166RJBkaGrp69Wo6WGO1Wi9cuLB3796SkhIejzdx4sSNGzcKBILTp0///vvvDQ0NCoVizpw5ixYtGli1i4aGhj/++OPMmTMajcbd3f3RRx+dPn36AO4MjEZjSkrKkSNHampqFApFfHz8unXr+Hz+AJr0gMvLy9u7dy8998pgMCQnJ/v6+m7ZsqXHjY8dO/bjjz/S94s1NTX79u3bsGFDYmJiQ0ODzuroEPKSjd/jCHYrPEFaLbqWK53FX0id2hHyDnei7e3tX3/99YIFC/z8/Abv9T1AKIrqEuCQy+VjIBkniqJhYWEymYzJLVJaWlpfX98lCyA0YkkkEjrRIzOXrQ/l5eXV1dU8Hs/X19fe3p4kSZIkBQJB974o+O83OADAYrEwMzcBAAiCCASC3k4B03KPdvfniuoSGYFXFASNeTDAAY0FKIp6eXnFxcWdPn2a/iYLDg6OiopijwVQq9WXL1+ur69n7+jt7b1169YJEyYwt9d0VgL21yFBEOzF/pPJZOyk3yiKyuVy9gZRUVHu7u4NDQ0cDsfLy4vL5ZaWln722Wc3btygNygpKfHx8Zk9e3ZvpdcJgvjhhx9+/fVXehjIzZs3tVrtxx9/LBaLq6qqdu3adezYMTroc/XqVXt7+zlz5nz00Uf5+fn07sXFxa6urjNnzrzbwRdms/ncuXNfffVVY2MjACArK6u6ujoqKqr74Jc7ysnJ+e6777Kysuib2pycHKVSOWfOnLs9DlRdXc0uPUuSJHMhdZeZmcm+qpubm41G4+rVq638oLT8cYhiOore+uyQVpOmPq0p52Nd0wVDPac/j9o6OjoqKythgGNg1Gp1VVUVk4ADABAaGiqRSIaxSYOCHhweEhJy4cIFeo1arS4qKpo2bdoYeHUPAoVCQXcOq6qqCILo+4sjMzOzsLCQrkYBAEBRFEVRk8nEjl8wCIKgk03iOM7uryII0mP3lQbjYqPd/bmi2I+I4BUFQQ+CXj/kEDSKIAji7Oz8+uuvv/jiiwsWLFi/fv3bb78dHBxMf1dRFNXa2rp58+ZvvvmG7pAzey1btmz8+PHs8IFWqy0rK2OPvKirq2NPfum/+Pj4CRMmMAf39vZeunRpl23s7OxCQ0MDAgJ4PB49o4Sd37S1tTUnJ6fLhBq2lpaWrKwsOroBADCbzbm5uTU1NQCAsrKyoqIiZkiLxWI5ePBgaWlpQUEBs3tNTU1+fr7BYLjbl6bVavPy8th/zOvXr1dUVNztcQAAubm5VVVVzA2KWq0+c+bMAI4DMXeKNPpD0dvGbm5u7EWxWCyRyFpN3lrpar5zIooLwX/vCEnCoK45Xn/1bW1DOkkY1Go1fdfYN3oK9EBfyoOurq6uoaGBHYGaOnXqMLZnEAkEgi7JRLKzszs6OoarPdBd4fF4bm5uHA6nvb29pKSkjy1NJlNVVRUAQCAQ0MlxBQIBn883GAw6na57j9RgMGi1WgCARCKBtSoeHPCKgiBoKMDPPDRGcLnc8PBwLy8vrVbL5/PlcjkTWbBarTt37jx8+DDT20cQRKlULlmyJCkpqcvgCDrSz+5aUBRFx/vpeq5cLref5SFcXV3fe++9iRMnFhYWOjs7P/TQQ4GBgX1sjyAIj8frcvA+it3Sr7r7QehX1D31N5fL5fF4XUajcDicPp5m9AZF0S53DBRFDWxeSfd6H70NV4H6NnHixGnTptXV1dEjLFxdXdetW9d9M5Ik09PTL168yEzp4vF4U6bG4nZxu08LS+pwwnrr7SAJo6ryYP21d03qEkD18JQM/Dc5LnsNgiCPPPKIUqkczJf3IKmpqWloaGCvGUsBjvHjx2MYZrVa6TV0gMPNzQ2W3Rn5EAQJDg7OycnRaDTp6emurq69Db3JzMw0GAw4jru4uNDD/hUKhVQqValURUVFbm5u7Gis1WptbGxsbGzEcdzW1hamYXpwDMoVVVhY6OrqCq8oCIIYMMABjR0YhikUCoVC0WU9QRAnTpxgp+egKGrjxo2LFy8WCoUIglit1hMnTtCTOOLj452dnfl8PjMsAsfxL7/8UigUlpWVtbW1BQYGPvPMM0qlMjU1taSkRKlULlu2rMd5mwiC+Pj4PPnkkwaDQaPRlJeX5+TkBAYG9jb/E0EQFxcXeqINvcbFxSU6OrqPwIFcLp8yZUpRURE9CoPL5UZERNAP54OCggICAgoLC5nO5+rVq5VKZXh4ODNzwdPTMyQkpI/5qL2RSCRhYWHOzs5MN2zy5MldBgX0U3R0tIeHBzP/lsfjLVy4cADHgWQy2ZYtW2JiYrKzs21sbObNm9djGbwTJ0787W9/q6mpsVgs9CX67PMbxS7zjt3wqG3DSfJWJ5MiibaSnzoLPhhnCyo6e45u8Hi8+Pj4sLCw4uJiDMPEYrFIJIqIiJg6dSqczDxgNTU17OFRYrE4JCRkGNsziFAUdXFxUSqVxcXF9JrGxsaysrKgoCAY2RwVHB0dIyMjz58/39TUdOTIkQULFjDJiRkVFRUXL14EAAgEgsjISDp05eDg4OTkVFdXd/PmTRcXl4iICObJQV1dHT0U0cvL6x4rTFutVrryKIqifD4fRs1GPnhFQRA06GCAAxpBrFZrXV1dbW2tu7u7s7PzYE2GRBCkS/weRVGFQkFn2AYAvP/++19//bXVakUQ5ODBgzwej4luAAAIgkhOTgYAUBRF16OtqamxWq0lJSUkSSIIcuDAgd9//73HMZB0OqvLly9v3LhRpVJxOJy4uLi33367x9oWCIK4ubm9++67bm5umZmZbm5uTz31VFRUVN/zRTdt2iQWi/fu3UsQxKJFi1588UX6xTo6Or7++utisTg1NVUqlT799NPLli1DEGTbtm2ffPJJdna2p6fnc889Fx0dPYAvbBRFZ8+ebbFYvv/++4aGhilTpmzatGlgHdrAwMB33nnniy++yMzMdHV1ff311ydOnDiA40AIgigUivnz5z/00EMIgnSZeMz47bffKioq6OfnFEUZzVSjKfTGFa92LQrAbds3Zr/fkPW/XA7Qob2mVhEIBAsWLFi6dCkdR6PPiGFY94E5UD9ptdrq6mqNRsOsiYyMHDP1aOirNDIykglwkCR55cqVWbNmDSCDD3T/YRgWGxvb0NBQUlJSUlKya9euCRMm+Pv7y2Qyi8WiUqlycnKuX79uMBhQFI2OjmamqnE4nIiIiLq6urq6upSUlLKyMk9PTz6fX1NTU1RUpFarhUJhWFiYvb39vfzraGpqOn78eENDg729/dq1a2HUbOS74xV148aN7OxseEXdTykpKXe1va+vL0y5BY0oMMABjQgURXV2dv7www9ffPGFWq0WicSvvvrKunXrRCLRvXeTcBx/7LHHsrKymEHRvr6+TOmQhoaGzz77jJm4kZWV1f2M7BH4JEnevHmTDnbQa86fP3/06NFFixb1eHa1Wv3iiy82NTUBAEwm06lTp9zd3d9+++0eAyIoivr7+//zn//s/6uTSqWbN2/evHlzl/X0w/lt27Z1WR8eHr5r167+H79HCIKIRKIVK1asWLHiHg9F37JER0ff43EgAACCIN2nJrFZLJbW1lbmg4DiQpNo5rnKKVaKvQtFEsbaK5ta8r4EAJjNCLucRxd8Pj8sLOwBuee7P5qamug0OozJkyePpWiRXC6PiIhgF4vNyMjQ6XRSqXQsvcwxjMvlJiUlHT58OC8vr62t7cSJEydOnOgyuxPDsClTpsTGxjLvKYIg48aNS0xMPH78eHNzc35+fl5eHv0rFEUlEklMTAyTOWvAKIoiCMJisfQnVRA0QsAraqT59NNP72r7xx9/HAY4oBEFBjigEYGiqKtXr37zzTdqtRrn2xO4zWff7A+fODs0OBDHEStAKAQQVgRFKAQBd3sPjGHY/Pnzy8vLDx48SBCEo6PjK6+8wgwTqKio6JKWgsvlUhRlNpt7O2D3dFalpaW9bVxcXMxOWWo2m2tra9va2hwdHe/uZUDQgFAUZbVajUYjgiB8Pj8wMPDGjRtGoxHjyu0Dn3Oe8I6VYo0OoEiJwFx0+oWW/N3M7vTo3B4z1fedkR4agB4DHMPVmKEgEAjoKo8tLS30moKCgsbGxj5y4kIjDY7jS5YsCQkJycjIaG5uZmqN0WPHnJycJk2a1GMWHg8Pj8cee+zmzZt0Mm+CICQSibu7e1BQkKOjY5cIl0wm4/F4PU6ilEgkCoWi+7BBDMPoX3Wf5gCNZPCKGlGefPLJu9o+LCxsaBoCQQMEAxzQiGCxWOrq6ugil3LPpc7j/4pxRF+eotxyhTZSylGB2itQAYdrIyZFfIqLUxwccHCKg1Fc+gccYH12sqRS6datW1977TW9Xi+TydgRfS8vL5lM1tnZSS9yudz4+HgURa9evWoymTQaDfO4uzccDicoKKi339JfqEylEhRFRSJRHwPO6QmfGIZxOBz4PBO6R/TYqIyMjKysLA6HEx0dvWrVqqqqqpzCRr77k46hryHorc8CRVrM6uLJDgV6cXETQpH/jfuJxWK5XN7Y2MhOZAMAQBDEw8NjYLlXoB5RFNXY2FhbW8usEYlEwcHBw9ikoeDo6BgcHJyWlkYvWq3W8+fPh4aGwlyAowiKon5+fkqlUq1Wt7W1GQwGiqKEQqGdnZ1UKu0j7ikUCvs5aq/HNMm05cuX97jeycnpkUce6U/7oZEGXlEjx5o1a4a7CRB0T2CAAxoRUBQVCAT0U2Kcb4vhQowr6zSBzir2VhIEAD6XkopIhZiUiSiZiFSISbmIlIlIEZ/icwGPQ/E4FJ9D8bgUjwN4HApDb4344PP5XRJ2WiwWtVodGRmZmZlJkqRQKBw/fvxzzz3n6Oh49OjR6urqqqqqkpISjUYjFotlMpnZbG5vb6cDMYypU6dOmzatt5fm6emZmJiYnJys1+tRFPX29p46dWqPjwIoiuro6MjKyqqqqhKJRKGhoUqlcmClSSCIptfrDx069MEHH7S2toL/VvZ5ccun3ydbG8xR7C1Jq0nfnNFw/b0fki9PGB/ODq7J5XJvb+/29nZ2gEMikQQFBb300ksDSFIL9cZkMtXX17P/wwQG5Aq3AAAAIABJREFUBo69dK0ODg7sAAcAID09/Zlnnhm+FkED1FtubwgaGHhFjQRM3vfeIAhiY2PT2tqq0WikUqmDg8P9aRgE9RMMcEAjAoZhIpEIwzA6wIHgPd/QUwAYzIjBjDV1dJlUSXFxIBOREgElEZIyISURkhIBRQc+BFxKyKcEXErAowQ8SsijBFwKx4DVSqSkpOzZs6eiokIoFIrF4sWLFy9cuNDNzY0eJGk2mwMDAyMiIkQikaOjo6urq1qtTklJ2bt3L3NiFEUff/xxkUjU20vjcDh/+ctfXFxcKisrBQLB1KlT586d2+OzCL1e/5///Oerr75qamricrlTp0594403IiIiBivZKvQAam5u/uOPP+joBgCgtq7+96NFdqELmyy33T5aLVptfXpjzj91TRcp0tLQ0MDj8TAMMxqNtra2Dg4ODQ0NOp2OvUtcXNyWLVsCAgLu34t5AKhUqi6T5iIjI8fefwCZTObv7y+VStVqNb3m+vXrra2tcDQQBEHQsNu5c2ffG3A4nOeee+7UqVMZGRkxMTFJSUn3p2EQ1E8wwAGNCBaLhX4+jGACjCtH0LvNWYiYCdDSibV0dv0FF6dEfFIsoMR8SsinxHxKLKBEfFLMpyir+offysqKORajo9XcyaV4XsqAkJCQU6dOvf/++wUFBSRJ0vk7Pv/8c/oxNZ1o6sqVK1VVt8aWHDlyxGKxLFmypLd+iIuLy5YtWzo7O3Ecl0gkPU48oSiqra3tu+++o9ORms3mc+fOTZ482cfHBxYXgAaMHnNE/4ygHMm4WTXkwsZq6W2ZbEi9sfFkfdYH+tZrgCIBAKWlpQKBQCqVPvbYY01NTTdv3mRqXjASEhJgdGPQtbe3l5eXs9eMyQAHhmEeHh5eXl5MyWqNRnPp0iUY4IAgCBp2Xb6GuuNyuVarta2traqqKjAw8P60CoL6DwY4oBEBRVH6iTGFcczaakPbdYxnK5Q6WylOl9KVd8tMIGYt1qHtup6DUyiFEg7PjpN1Ws1q0qJBKMOJ/HHqo8Lsq/JWZLrUI8BqaieMbafSbxQVV0aEBwIAOByOj4+Pn58fE+AgSfLgwYPXr193cHDoY6IKhmE2NjZ9N9VgMNTX1zOLJEk2NDQYjUYY4IAGTCwW+/n5FRQUoLhA5r7IIfRlTBYFkFv/+Xk44SmrqK1JLm7LoqMbNIPB0N7e3tbWVlRU1D26wePxYDXfodDR0VFRUcEs8vn8gICAMZnG1cPDw8/PjwlwAACOHz++cuXKYWwSBEEQBAB4/vnn+94ARVE+n5+QkBAcHOzq6np/WgVB/QcDHNCIgON4YGDgpEmTLl3OaCve3VlzfNKUuKdWb+Tw5SotqjVxNQa8pYNQaRGVDlXpEKMJoe4t8GEhEAAEHLEnR3xrZZMVHLlCkpY4h/BIktCRhIEkdCSh/+6sj0exWC6ipEKiuhytUXuI7CdaDM2EoYW06gEAtbW1KSkp06ZNoyhKr9e3tbWJxWKhUHhXPROBQODi4sIUUKBLoPWY4ICiqIqKiosXL6pUqqCgoKlTp8JUHaOOwWAoLy/ncrmurq4De/vo+iZdHu8bjcbKykqr1UoncFEoFA899FBhSXUHFWUX/BJfHoigrH/7pN5Q/VtmxY+6jlKJREwQBHseisFg+P3337sXT0FRdM2aNe7u7gNo82iEouighxhQFKUL0LCPTBBEc3MzPYaL5uHhYW9vf39GcNznMIqTk1NAQIBAIGASMP/55586nU6hUIyE0jz0G0TXXe5SZqvHLe9bwyAIgoZaREREfzYLDg4eezmwobEBBjigEQFBEF9f37feeuvo0aPl5eWenp6LFs0KC+NgmNlMAAxHEAxta9eZCWAmgIVAtEZEpUVPnrl65vxNlGuHC504AieO0AnjyhDknu6MrSQKMDFXJGavLG2hytsAFwMcnDQZQ3GvNz3cjZTVRFqNVlOHxdBkNTbXE85ns7GmuvwTR36uqbgh5CNPPvHE4sWLcbyvT1lBQcGhQ4dqa2v9/f2XLFmyYcOGjz76qKOjA0XRuLi4WbNm9ZjdIycnZ/v27ZmZmWazWSaTrV279umnn+Zw7nZeDzRsCgsLX3vttYqKCi6XGxsbu3btWk9Pz7s6wtmzZ3/66af29vbw8PBVq1bRY0TLy8s///zzrKwsq9Xq7e396quv5uTk/PTrH4RsnqPneo7InV0zBZBGa80XRZf+ZVDXAQBwHO/ekese3cAw7KWXXnr88cf7qAQ0xkil0kH/cNF9eKFQyP6bq1SqmpoagiCYNREREXQFgcE9exd0NOH+F0GMiIhwc3NjxgfRKZbd3Ny6/FmGC/1nkUgkd9wM/u+FIGgsyczM7HsDFEXHjx9/fxoDQQMAAxzQSMHn8yMjI/39/c1mM5fLpXOOAgD4XMDnUzwehVO3yrWSJLCS4PqZ9KbrX1gICkE5CIojKAfjSDgiF67IlSMcN37KXAfXUJWe29qJ6Iz3+AgUIUlgJIHRggEg40lvzRmhSCtFERRJtOLIVyk8izlSK/Qk/Iydls7v0wz5GpKHtRo6q2QCY1PtzfqqHH8fl2XLlvn5+QEAcnNzt27dmpOTYzab+Xz+xYsXt23bFhUVVVBQQKfquHr1anV19YwZM8RiMfOQUKfTnT179uTJk2azGQDQ0dGxffv2pKQkW1vbe3uN4MKFC4WFhX5+ftOnT7/HQ0F9e+GFF86dO0dXIK6oqJBKpRs2bOh/OZKsrKyNGze2t7cTBJGVldXY2Pjmm286Ozt/8803Bw4coEdhlJaWlpeXd6gJxGGZQ+BLON+O/ZyZtOjVN7fU5P5kNv5f3hp2v7o3CII888wza9eudXR0fHCeWuv1+kHvwWIYxufzTSYT+8/e3Nycl5fH3szf358eFDa4Z++Cz+cjCMKMpLhvPDw8PDw82BOg9u3bt2jRoi5/lgFra2vLyMgoKCgAAAQHB8fGxvaRDboLBEHoEJ7RaOx7S4PBMCithSAIGiHef//9vjfgcrl79uy5P42BoAGAAQ5oBMFxvJ9PEVEUoCgIC/EFVq3VdNsNqKH9JkAQBKBBs4mnVji9/NIrF06eQnGRzN4/Yf5jUZPn/3mlpKxaiwlc+TIvEhXfY44PBMUQgAGMRwKg1gMAhJhAiPIpAAAByAslCAIcKUqJAIqi5pD2RH2b+uouXYA38BrHzzjfUN46juRqSXOlRqPJysrKyMhYtGiRv7//rl27Pv/8c5VKhSBIaGjonj175HI5fUaNRlNTU0NHN2gdHR1lZWX3GOB4/fXX//Of/5AkyeVyExIS3nvvPScnp3s5INSb5ubm9PR0ZnCERqPJy8trbGz08vLq5xH27NnDVHEzGAzXrl27fv06RVEFBQXMHBOCIErKG5yj/p998EYE5bLjERZDc3nqStyQy0Q3+sPLy+vpp59++OGHbWxsHpzoBgDAbDYP+oACHMe5XK7FYmFX3m1vby8sLGRv5u/vj6Io+8M+FLhc7n04S3cuLi5eXl44jjMBghMnThgMBqvVeo+N0ev1KSkp//rXvyorK+kPGoqinp6e77333owZM/pzBARBcBxHEOSOLTGbzd0HOkEQBI1ekydP7rLGaDQ2NDTQw04XLlwoFot73BGCRggY4IBGCjqhAEEQJEmiKIrj+B3nNicmJq5cuXLPnj0URdHzpU0m0/9n783jo6jS/f9TVb1v6e4k3dl3sjRZCISwJhAg7IJsCoIiKv4Y3K5+Fa+O3vGqV0edGXVER2d0dNwGcWHYBQJhCQRCSAKB7Pue7nR6S++1/P44M2XRCUlYE+S8X758pU9XV52uaqrO+Zzn+TwA0IABYolwXNrYjz/686GDeyivl/L29bR0H/mxqvz4e7A8CtwDzpMLZKECebRAFiGUR0aMmRSnyzKYcZsTo2iMIimKpgHAAMAAhgGAYxgYjiDyn24TDAMYAADAGQAABjBCiBFSOwDnGsC5BgDAfWE598GPkG4z5Wj7oQxvJ+T23u6D+VYHFsPwWyiPpaTs0sd//fv/+3/PYABgGBCLJYGBgRiGsZMuPp9/nYYIx48f/+c//+l2uwEAXq/32LFjP/zww2OPPXZHzWNvGf3DAa7W5YFr0wAAcDgcdrvdZyc4TxY2+U8BiQ9xt2QY2mNrbMx/wN5dGBgY0H/PPB6Poiif+Tyfz583b94LL7wAI48QNwOGYSwWS319PdsSFBSk1Wp/fSVUWHg8XkpKilarbW9vhy1Wq/XIkSMzZsy45n3C07h169atW7fCCCmW6urqe++99+233163bt2v+KwiEAjEdbJly5YB2+vr6997772ysrK33377FncJgbgqkMCBGC04nc5Dhw59/PHH1dXV8fHxjz/++Jw5c4RC4SBzbAzD/vjHP95zzz21tbVarbanp+cvf/mL0WgUi8UPPPBARkbGu+++yw0e7unp6e3t5a620aTNZa5ymf+9apoWsPBPj6YCAJxuzGjDvt5+aPtP+V5MDdNeJMoobcgYgiekaIyiAUUDisJIGpAkA67P+AMAwBMqeUJljxfsPg0ASOHF/yExHgAASLfZ62g/2eUS/EsW6Ef7K2h/BT80LmdM8rnmxnqGIXkEWLlimUTu7yWB02GzWi00TUskEj8/v+HH1XNFHwCA1Wpta2uDstF1fi9Ef1Qq1YIFCw4ePAhX75VKZWpqqlarHf4esrKyDh06BD+OYVh4eHhUVFRISEhKSkp5ebnV1seXhkVm/dUvfB73UzTlthvOthU+7TCUAMAMmJLQP9heLBbn5ua++uqroaGhV/1VEcPG4/HU1dVBkRESHx8/pAHE7c64ceNCQ0NZgYOiqN27d19PilxfX9/777+/devWAd+lafrFF18Ui8XLly8f3B0JgUAgED7ExsZu2bJl06ZNX3755ZCVVhCIEQQ94BGjAoZhysrK3nzzTbiAee7cud/+9rfR0dE6nW7Iz06aNGnSpEkAAIqicnJy2traAgICQkND+Xy+QCDgbjm4OT+Px2OD7sRCJkzI3DM/uvDAn0tLS51Op0QiyczMfOE3/xcYkthrw3ttuMmG99rwzh7vwfxzXkaCEyKMEOKEUCiSCyVyBvBIiqBh5MZ1AIUPLwAHS7jNC1VT5/hlGBi3XqMiIlIjfz7HV0rI4tNn//XjV3020+TM8evW3pMyNkEkwPk8hs8DOIxBuQIRERF8Pp+NlpdKpRqNZsQLGfyK2bp167PPPltdXS0QCGbNmrVy5cqrKqSydu3as2fPlpSUeL3egICAe+65Z+LEiXw+f9OmTRSN7cuvk419Vaa5LMSU8vbZ2g93nPtfp7EMAAYAYLfbw8PD2ao9A6JSqVauXPnII48gdeNm43a7KyoquC1jxoz51QscsbGxMTExpaWl8OZDUdSxY8dMJtO1xT+73e6vvvrqo48+GmQbj8fz+9//Pjo6OiMjAwm4CAQCcVWEh4drNJqCggIkcCBGM0jgQIwKvF5vU1MTNzy7o6OjvLw8ISFh+OtsBEEEBQVxnSMWLVp0/vz5vr4+AACGYWFhYaGhoefOnYPLpHw+PywsDJYtwHE8NjZ29uzZ3B3GxMS89tpr3333XUtLS2Rk5IoVK1KT4wGgg9W/BDvU1dV9/MJdTjfFF2t5okCeWKNLmz49Z2lnj+tSTZfNAQielMFFQrFCKPZjMCHARBTg+3giXD0YyQgBPwzww7q9YP+5f7cyzCq/iYukzu5ap+GTvaL0Zr7WX+AnpVVyRiqihXxGyAciPiPgMyIBI+QDIZ8hcIBhYMqUKTNnziwoKLDZbFKpdNq0adcTJY4YksjIyA8//LCzs5PH411DHVCxWPznP/+5sLDQbDbHxcUlJSXBPQRoQu9+4A1joLDZcJlcwpA2W+vu9nNvukwX2UYcx1NTU2GoDmzh8XhCodDlcsHYfoIgli1b9sYbb1zvt0UMAx+BA8OwuLi4X32eM5/Pnzhx4pEjR1hPmZ6enoKCgvnz51/trhiGOXLkyFtvvcUNRpNKpTExMU6ns7m5mRVwu7q6Pvroo3feeScgYIAsLQQCgUBcCYvF4na7ucGGCMQoBAkciFEEQRDcrOlhRhAwDENR1IA6yPr163/++efjx48DAMRi8bx585YsWfLtt99WVlbiOK7T6WbOnFlUVGS1WmmajoiImDhxIqzhQtM0vIknJCS8/vrrNE1faQoKo0IYyuHpa/H0tQAAAsfxUjQR1cd/qMvPtztJgTjAXxtz17pNCnU4g8utDvxsaU1zWy/Ol/MEirDIeJHU3+XBaEzsIXke8vocTzGM4EsJfoxQEWMB4CinIIOQz8jFtELKKCS0XMwoJLRCwsgltFTESISMWBi4+pE3lcE/moztsVHBSxfPSUlOup6eIIaEx+OFhYVd88eFQqGPXaLdhZ2pEmw/Lm7pIbhxQ34SWuQ811L1HlfdAABQFLV//36u3YZUKp03b55er29sbOTz+ampqZs2bbrmHiKGD8Mwdru9urqabZHJZOHh4VcV13ObMnnyZI1Gwwocdrv90KFDubm5V6v61dTUvPHGG9yKM3K5fO7cuRs2bDCbze+9915paSl8vni93qKior17995///0oTg2BQCB8gMWn+uNyuc6dO6fX6ydOnHiLu4RAXBVI4ECMCvh8fmJiYkpKSllZGWxJTk5OTU0dcozb3Nycl5en1+s1Gs3UqVMTExO5kRENDQ1cT4G+vj6tVvviiy82NDTgOB4fH69UKpcsWVJaWrpjx45Lly79/ve/z8rKmjJlSkVFRUFBgdVqjYiIWLZsWVxc3JU6EBYWNmvWrF27dsGXgYGBkZGRhw4d+vnnn6HC7fS2kBLPo2vGq1QqAIDFYomT6/PyjlrsdHhU0rRspZ+ab3fhNEa7SH6fE7O7MLsT63Phff/+A7O7cLcXXGeqi9uLub1Ej9W3XcBjpGJGJqKloiR54m+1Qkrlx7/YC2oK3FIRIxXTMhEjFTEyESOTMBIhLbzB5TIRNwaLHTteLvxXobjDiDMM+1NhVDJmUaaL7G4t3dXW/1M+1R9Ikly0aFFYWFhDQ4NQKBw/fvxVOYMgrhmGYdra2np6etiWiIgIf3//OyGHIjo6OjExsbq6GkZYuN3usrKylpaW4RcVAgDYbLaPPvqotraWbYEK4JNPPpmUlMQwjNvt/u1vf9vV1QXfNRqN+/btmzlzZmRk5I39OggEAnG78/HHH/dvhDXLW1pa1Gr1kiVLbn2vEIjhgwQOxKgAw7D4+Phnn3123759nZ2dwcHBixYtioqKGnx8bzQa33zzzby8PIvF4ufnN2/evCeffDIhIYHdYN++fWfPnoV/OxyOEydOZGVlrVy5kjttc7lc77zzzpEjRyiKwjDs7NmzEyZMqK6urqiooChKKBRWVVV99NFHQqFwwD4IhcLnnnsuPDy8oqJCLBZPnToVx/F//etf3Pi9rq6u9vZ2KHD4+fndtXjxxIwMm82mVCoDAgL+Y6RKMgxJ0cDpxhxuzOHGnB7M4cb+/dKFWR241YHZHLjVidkcuM2BWR2Yy4tdp/DhITGPDTPZfJcx+QQhFjJiISMRMmIBIxEyEhEjFjAyEa2QMnIxLZcwCvh/CaOQ0HzeYB4fiJuK0YodKhHtLxZ1m3DO74HxV9CrspwzU93N9SFxcXGdnZ2D74cgCIFAkJqampqaerP7jOBC0/SFCxe40TRRUVFqtXoEu3TL4PP5OTk5hw8fNplMsKWrq6ugoOCqBI59+/YdPHiQDQDEMEyn0z3yyCNQ8sYwLDc3t6Cg4Msvv4TbUBR16dKlI0eOPPjgg3eCioRAIBDD50pPn4CAgNTU1JSUlIyMjFvcJQTiqkACB2K0IJPJcnJyUlJSrFarQqEIDAwcsgjIyZMn9+/fD2OSLRbLkSNHxo0bxxU42tvbuWvUDofDaDT67KSurg6qGwAAhmGampra29spioItbrd7//79dXV1Y8eOvVI3EhMTn3rqqe7ubj6fL5fLv/nmG7YoAITP5wcGBrIvhUKhWq0+d+5cXl6ew+FITU1dv369v78/hgEeAeQSRi5hfA5BUcDlBW4v7vYAlxdzezG3F3N5gN2FW+yYxY6b7bilD+ux0h16l5MU0UB0ncKHl8K8Dszq8GlmCByIBAxr5yEUMCI+IxQAuYhWSGk/KaOU0UoprZQxSimtkNIi/q9N+Dh58uS+ffucTmdKSsrixYu5V3aYNDY2/vTTTw0NDREREQsXLkxMTLzmzjAM6LHiuwpFeaUiU99lKpW/gn54vn1yglfA8zY3N7e0tAy5twkTJlxP1gzimqFpmg1eg0RFRUFJ9E5gxowZAQEBrMBhMplOnjy5fPlyqVQ6nI/X1tZ+++23vb29bItGo1m3bl1GRgabgSIWizdu3Lhv3z62xHJPT8/Jkydzc3PRbx6BQCC4bNy48UpvicViPz8/lNyHGOUggQMxihAIBCEhISEhIcPcvr6+nvWNAwDYbLaOjg7uBjqdjuvroVQqIyIifHbS2trKNf5gGMbj8XA38Hq9Vmu/1I7LUalUcDbidDoxDOOuxAIAli1bxnWzoyjq559/fvfddxsbG0mSLCgo6Ojo+MMf/jDI/gkCSAkgFdE+7RQNvCTwkpiHxLwkcHsZp5uiaNrl9Zj78H9Xe+nDem1Erw0z9eF213U+kzCKBnYXZnf16yHO8AnA5zF8HiPgAfh/mP+iktFqGa1W0CoZrZbTKhmtkjESka+Ic1tw4sSJF154oaWlhaKoQ4cONTU1Pfvss1dV6qK7u/uJJ54oLy93OBwSieTSpUv//d//PWbMmGvoDFQ3/pkvPn5R2Oe87MpSjhaq52/++DyJKNFotJw7d27waikAgMTExPXr11/VsjniRkHT9Pnz59mXAoEgIiJCoVCMYJduJYGBgdOnT29oaGA9Mqqrqy9cuDBlypQhP+v1erdt21ZeXs5q2QKBIDs7e8mSJT5VtGJjY1etWsVWkKUo6sKFCyUlJUjgQCAQCC6Dj8OLi4tbWlqWL19+y/qDQFwtSOBA3MbExcVxVWSZTBYcHMzdYNWqVWfPnv3xxx8BAH5+fnfffXd2drbPTsRi8eBHUalU3KiQwREKhfHx8dzqm6Ghoc899xzXTKSnp6ewsLCurg7qIBaL5bvvvnvppZeUSuUwj8JC4IAQAJGAgYU/AQAA4AzDMIyXogFFA4rGSOqXP1xurK7VtnN/YVWdUSiPCI5Mw4XaXhvP7sKY64v4oGiMooHL67sTDGMIHPBwQBAMgQMCBzyC4RFAKqID/OgABROgoPwVdICC1qqoIDWNj+5wj6+++qq2thZOpbq6uo4fPz537txp06YNfw8///zz2bNnYQaTxWIpLCw8duzYNQgcDAMMFvwve6Tn6gSey0+73VDcfPwR4Kj/f/W7t27d6na7z5w542O3wUWj0Tz00EMwdetKqViIm0pPT09zczP7UqPRBAUF3TlLZDiOL1u27Ntvv2W15qampoKCgkmTJg15EgoKCvLy8mw2G9ui1Woff/xxPz+//kfZuHHjZ5995nQ6YUtLS0txcXFOTs6vvhwvAoFA3ChOnz6dn5+PBA7EaAYJHIjbmOzsbLlczrpdhISEpKenczeQy+Xvv//+5s2bW1tbx4wZExUV1T/tJTU1VSgUXqnkFdzD8GPFcRyfMWPGli1btm7d2tTUlJ6e/tJLL4WHh3O3cTqdVquVG+XhcrmMRuM1CBwsZWVlf/nLXwwGw9SpU9evXx8YGIjjgA8AR/hgGAZYLJaD37/x4zff0DQDAKYNCn7rrbdmzJjp9BA9VlxvJvQWwmQXdpvwDgNtsOA2J8ZxrLwWGAYjKUBSAFw2CWcAwOs7AQYAhv37v7ER5P8+YBnlJqaNjY1cpcBms7HVH4ZJU1MTN2LIZrOxMfMDwjBMY2Pj119/XVRUFB4e/uijj6akpPB4vF4b9vvv5JWtPJ8LZG3Lay74/zzWRgCY2tra7du3x8bG+qQ/cFGr1Y8//vgjjzzC4/GQGcFIwRb4gISEhGg0mjvqcmRmZiYkJFy4cAG+7OvrO3fuXH19/eDaX29v744dO7jVZ3g83sMPP+zjNs0SHBy8fPnyb775Br6kKKqkpKSmpmbChAk37qsgEAjE7c3KlSsHeddms3k8npUrVxIEodVqFy5cmJOTg1ZHEKMKJHAgbmP27dvHXbhrbW09ffo0t3gVhmFCoXBw00S1Wv3222+/+OKLHo+HYRhu1RUAwFNPPTVnzpyrmmlIpdLVq1ffc889UqkUx3GHw+GTsRIQEBAREeFTE/frr79++eWXfZYraZomSZJhGIZhMAwjCIIgiP6dKS4uXrlypd1uBwCcOnWqvLz8T3/6k7+/f7+uMRaLefv2baT332pOZ3vTmcLjkyaO81er/RVUQhiFYZhEguM4Dk+sw40ZLLjBjHebiW4TbjDjeguhN+M2B+4lKZKkGIBhGAYABjAMA/iw/TYwAADDAAb8osDIJfTon9DpdLry8nJu0pOPejUkSUlJPB6P/ZkNuYempqbXX3999+7dAIAzZ84UFBR89912WcDY//nSr8t0WY0hHGP62na1FjztsTbCFpIka2trMQzj/tIgGIY99NBDiYmJU6dOjY+Pv6qvcEOAP+NbP4cfnaoB64UMCQsLu9Pq1xAE8eCDDz7zzDNsS3l5+enTp+Pi4q50yWiaPnDgQH5+PvfnnZiYuHHjxivFfWAYtmHDhm+//Za9J5eXl1dWVqanp9858TI3BPistFqtvb29NE0rlUqlUsnn86Gl67XtkKIoj8cDn9o+lwNeL5qmnU6nyWRyuVxisdjf318gEOA4PvgRGYbxer0kSQoEggHLySNGBIZh4AU1Go12u10ikWg0Gnjpr+0nRJKk2+3m8/k+uWkDQtO01+ulaVogEFypWh8cetE0bbFYTCYTwzCBgYEymWzAYdivjL6+vkHehQOYvr4+hmGMRqPRaBQeYuDNAAAgAElEQVSLxTNmzLhVvUMghgbd6xG3MR0dHUN6iA6H1atXT5gwoaSkpL29/fvvv29sbITDKbVaPXXq1CFL1Q4IjuNX+qBMJlu6dOm5c+dOnTrFNn766acrV67kWpm6XK7Tp0//+OOP1dXVTqczICAgKytrzZo1QUFBPg/XL774gg26piiqsrKysLBw8eLF/Q9ttVpdrsv8MywWi4/nCBeJkInUUJEaCoBfvE4YBrg84Kc9J/7w/lcOUi6QhvClYQJpWEjkOLkyDKbDwAQZksJoGpA0YBgwpOlpgB99nUMGHMd5PN6QgTAEQYjF4mtbbXj55ZfLy8tbWlpomvb391+5cmVOTs5V/ULWr19/8ODBgoICj8cjEonmzZu3Zs0anz5D2xeKosRicVdX19GjR9m3uvWmHw+1VDqm9PZddlCxkJkY03v43F9c/1E3AAA8Hk8qlfoUtMdxXCqVZmRkfPDBB0P6+N484G9YJpP5yH83Gzg8vZVHHBKGYYqLi9mXGIaFhoZeg3nt7c7y5cvffPNNg8EAX+r1+oKCgpycnAE9MhiGqays3LlzJ1v5FQAgEolee+21wac3iYmJGRkZ3OpaJSUls2fP9klvRAwCSZLt7e2HDx9mrYtxHA8ODp48eXJ8fLxAILiG6R9JksXFxSdOnIA11LhFHKCY0tHRUVxcXFtbyz7ChEKhTqebNm2aWq2+kj7FMIzL5YJ+Sbm5uUlJSVf/dRE3HpqmzWZzcXFxWVkZ9IkHAAiFwvT09MmTJ/v5+V3tT4hhmNOnTx85cmT27NlDJo0yDNPb23vo0CGn05mbmzvgGgPUxRobG4uKipqbm9k1iaCgoFmzZkVHR4/g0/MWsHfv3kHefffdd/Py8vbu3etyufbt2/f555/7OOsjECMOEjgQI8kgKoDPZjB+wac9NTVVLBazPqNqtTo2NvYaZi8EQeh0Op1OZ7fbo6KivvzyS6PRKJVK165dm5SU1NXV5XA4pFKpVqu9qkcajuMMwxAE0X8Kl5CQEBUVxRU4KIpqbm7mRpocO3bsd7/7XX19Pdty5syZqqqq9957zydj3Gw2c196PB673T7geQgKCkpKSrp06RJ8KRaLdTqdn58fuzGGYVc621xkPJAQKQ6WtbHzBIFAsPnNN9fe/5DRgpnsOLQ17bXhpj6814rbnJjHCzwk8JLAQwIPCbxe4CEBxdE0tErA5xPE5cPUq1rMgYstPgpOfyQSCUmSg8g6gxAWFrZz587du3fbbLbx48dPnTrV6/VynW6Hw5dffvnzzz9XVVXFxsbOmjVLLpdz++x0OvPy8r777jur1Tp+/HipVMqqVzhf4Re5+ETLLFzEvTqMUsbMSXcGYacPuS4bZLjd7qNHj3JVP7FYnJKScvfdd2/cuJHP5w95rm4eOI6LxWKPx9M/uuSm4vF4BrEjGREcDsfFixfZl0qlMiwsTCQSjWCXRgSpVPrggw++8847bEthYeGZM2eCgoL6L7xbLJY9e/YUFBSwLRiG3XvvvdOnTx/8KARBLFu2rLi4mL0tFxcXt7a29heOEQNC03Rtbe3OnTtdLpdCoZBKpRiGORyOrq6u/fv3u93u1NTU4Syhc6EoqrGx8fz58+xclwtJkjU1NUeOHOnt7YUPYoIgYPxIaWlpR0fHkiVLQkJCrnT5TCZTfX39aJM172Tgsn9+fn5lZaVIJNJoNHw+3+v1WiyWoqIio9G4cOHCq60hZbfbuXfRwaFpuru7u62tbaBA13/j8XjKy8uPHz/ucDjkcrlYLGYYxul0dnd3//TTT7m5uWlpab/igKDB/70EBwcnJCQQBCGVStPS0jIyMgY5kwjEiPCr/ceJuC0QCoXDKQSI4zhcdvZpX7BgwcqVK/Py8mBl2blz5y5atGiYlQVJktTr9Xa7XaVSwRInDMPgOD5//vyJEydardbQ0FCNRpOfn//tt982NzdHR0evXr169uzZw594wCeERCLp/5ZIJAoLCxOLxezcVSaTJSQksJ0nSbKwsLCpqYn7Ka/Xe+HChbq6Op9BfHZ29tGjR6GNCIZhISEhKSkpA56H0NDQ559//v3339fr9UKhcMqUKYsWLYLB8AaDwWQySaVSsVgMV/4H/3aZmZnr16+HAwWRSJSRkbFu3Tqln0Tla+3HAEC5PMBiB702zGQD5j6s1wZ6bZjZBmxO4HRjbi9weUBMKE8mlfqswwmFwhsucIhEIq/Xe81ze7lcft9998G/r0HdAADw+fxVq1b19vbCKZZPT/bt27d582Y40C8oKAgJCQkKCmpra+OJNOq41drUZzFhEBsOg2FMgIJemOkKERR9+N4ffYI1KIryiWkKDg5+7bXXxo0bp1AoKIoaQYEDxtG43W6fpLCbjdvtvsUxI0Ny8eJF9j4AANBoNHdsXY81a9Z8/fXXnZ2d8GVnZ+eBAwcmTJgQGRnJvQ94PJ5Tp079+OOPXO+kuLi4p556ashDEASRnZ3t7+/f09MDW+rq6mpra9PS0lAO+XAwmUxHjhxxuVwajWbGjBnR0dEYhrW0tBQVFTU1NZ0+fVqr1YaGhg4/5Qcup5eUlHCDcbjvwlgek8kUHBycnp4eGxsrkUisVmtlZWVJSYnBYDhx4sRdd93FfWaxz4Le3t4zZ85YLBZuSAhiZHG73ZcuXaqpqZFKpenp6ampqUql0mq1lpSUFBcXNzc3nz17NicnZ8j1JHiVPR6P1Wo9f/78kH5YMA3K6XR2dnaWlJTY7fYrTctpmm5vbz9z5ozT6YyNjc3IyAgLC2MYpq2traCgAP7ag4ODh1/y71fGqlWrVqxYAf+OjY198cUXf8VaD+I2Bf0iESMJzJkccjM+n8/n8/tvSRDEq6++OmnSpI6OjpCQkOzs7ODg4OHs0G635+fnHz58WK/XR0VFLViwgMfjNTc3d3V1tbW1KRSKqKiotra2vr6+t956C1Y3KC4uLi8vl8vlkyZNGua3E4lEsOjsgBOq2bNnl5eXFxQU2O12rVZ79913x8XFsZ13u90Oh6P/UjNJkhaLxec7rly5sry8vLi42Ol0hoaG3nPPPTqdbsDzgGHYggULIiMjKyoq5HJ5RkYGPGNnzpzZtWtXQ0NDYGDg/Pnz582bN+R6F5ylJyQk1NbWKhSK6dOnw/nqgBtjACglQCkB4HJjAQ+JWe3AYgdWBxYVxHi9vicKWpAM3pNfGdu3b2d1B5g6npk5SRue1gOmKWLWC6TBXHUjWE0vmeKcGt/7l60/HT16dMhz1dnZSdM0shsYVfgYcGi12jtW4AgJCXnwwQfffPNNtiU/P3/KlCnQ0gi2UBRVXV39xRdfNDb+ko0lk8kef/zx4aSZYBgGq9L+61//gi1er/f06dOzZs1CWSpDwjBMeXm5xWLBcTw3N5e1gI2Pj8cwDJou19fXQzOFYe7Q4XCcP3++oaHBx5cK4vV66+vrOzs7YcaoTqeDty+RSAQNEfbv39/R0dHQ0JCSksJ+qqGhQa/Xm83mlpYWVi9DjAZg+EZNTQ1FUUlJSZmZmTAi1d/ff+bMmTab7cKFC01NTXq9PjQ0dPBd6fX6lpYWs9nc3t7e1tY25KOtoqLCZDKZTKbm5mZW3xwQp9NZXV1tMBiioqKysrJCQ0OhwBofHy8Wi7/55huLxVJbWxscHHxnhn1xQ7SgN9wIdgaBGBAkcCBGEq/XOxw9AmZMDLilUCjklqoazt4AAAcPHnzjjTdqamrghPDIkSN8Pr+2tpY1BBWJRBKJhGEYi8UCP8IwTHt7e15e3rhx44ZzCAAAjLosKipqb29XKpXjxo3jRnOkpqY+/fTT06dPt1gsERERubm5DMOw/WcYJiEhISAggM1IBwDgOB4aGhoVFeXzNdVq9e9+97uioiK73R4REZGWljb4qYD5OPBvj8fT3Nz86quvFhQUQCvTwsJCHo83HL8oHMfHjRvHnpBhnnwf5CIgFwHgD/fg+67X673TBA6fEAMejx+fMkczYU5ps4bCuOExTKSGWpnlnD7W3drcXl9fP5wT5Xa7b3FKCGJI+gscQ47sf60QBLF69eoffvihtrYWtpjN5q+//jo+Pn7SpEk8Ho9hmM7Ozr/+9a8nTpxgP4Vh2KJFi+bOnTvMcbZUKs3Jydm1axerIBcVFRkMBpSlMiQul6upqcnr9Wq12tjYWLYdw7CwsLCgoCCDwVBbWzthwoRhChww/eT8+fMqlYrH4/XP5Pd6vXCNISgoKCoqijuDxTAsOTn57NmzsMpycnIye/mKi4urq6tHWzIaAgBA07TRaNTr9VKpNDIyUiaTsW/xeLxx48ZdvHjRYrG0tbUNeRtsaGjIz88ffrZpfn7+4LoGhGEYq9VaU1MjEAhiYmJ8bgshISFTpkyx2WwKhQIOmYZ5dAQCcStBAgfijoOm6VOnTnEnhKwnBYvL5eofvU9R1IAZwlfC4/F88cUX33//fVdXl0KhmDlz5mOPPaZQKOC7PB4vPT09PT2dpun+zvMYhs2bN6+3t/fAgQPt7e0kSUokkpSUlHXr1g0YFRkQELBw4cLh943L2bNnL168CM8GwzDNzc379+9Hhtgjxdy5c0+cOAEHbRhOCPwSW72z2y2xFHbZ2lSUxrUsUz9NJ3Q5+hwOxzCDMlQq1dWmxyNuKm63+/z58+xLiUQSHh7uY7Jz54BhWExMzAMPPPDqq6+yyV/l5eUffPCBTCZLSUlpa2t79913d+7cyc1sSktLe+CBB1Qq1TAnGwKBQKfThYWFsR6ZLS0t1dXViYmJ6F/H4FgsFrgMEB8f73PPEYvFMHBDr9c7nU6ZTDbk5WAYpru7u7CwEMOwcePGmUym/gIHRVEWiwXDMKlU2j/fk8fjaTSarq4ui8Xi9XrZy5eenh4dHQ0fakajsaio6Lq+NuLG4fV6e3t7SZIMCAhQq9U+PxJ/f39/f39YmIOiqMEly6ioqNzcXChjOZ3O48ePD37orKwsOK6jabqtra3/wA8CJRiz2RwYGBgcHOyTfIHj+KRJk2DfkLqBQIxakMCBuOOAlcmuIfMfwzBo3X/69GmKoiZNmpSQkDDIgLiwsPDTTz9ltYPW1taYmJh7773XZ7MrTU1DQ0M3bNgwe/Zsi8VC0zSfzw8KCoqOjr7h0YA+IQM0TV9bLAbihrB06dKjR4/u378fYLhYnSqI+q8mS6ybvOxHYms/VFK4tfekfZtU7HA4PB6Pj13LgAgEgrVr10ZERNysriOunvr6+t7eXvalSqWKjo6+k3OIxGLxggULjh07lpeXB1sYhjl27JjVah03blxVVdXZs2e56nNQUNBDDz2UnJw8/BsjhmEajSYzM5MVOEiSPHXq1Jw5c5DAMTh2ux0+Ovun82AY5ufnJxKJzGaz1WodThkgl8t17Ngxs9mclpam0+muJEPAJy9FUf1zENjK7tBWib18bO4MwzBNTU1I4Bg9kCQJS9rL5XIfqy8Mw3g8nr+/v8FgsNvtLpdrcC+woKCgoKAg+LfZbD558uTg8YmsiTtJkjwe70oCB0mSBoOBYRi5XK5UKqG3qM1mw3FcoVAIhcI70AEagbjtQAIH4o6DIAhYa/1q41dpmi4qKjpz5kxTUxPDMFqt9qWXXpoxY8aVrLBKS0s7OztZ7cBisRQWFvYXOK4EhmEBAQHQAPWasVgsVqs1ICBAJBJdabVh/PjxSqWSLcWiUqkyMzOv56CI6wFmSwGASfzHh035kyAw001eVjPF1PBjR/HLLnNV43+G/v13Eh0dzToUyGSyjIyM5OTklJSUadOmXa07PeKmUlZWxh2Uq9XqmJiYEezPiINhWFRU1Pr16xsaGhoaGmAjSZIw0IzrxgoAkEgk991339y5c8Vi8VUdRa1WZ2Zm/vjjj+w/H2iHpFQq0arsILhcLvhz5WYWsAiFQrjcbbVah4zeZxjmxIkTjY2NoaGhkydPHtCNGwBAEIRKpTIYDBaLxWw2+zwQHQ5HW1sbAIAkSafTyQZIcg+NLuioAtp8AgAEAkH/sROsrgUA8Hg8QwocV3uVh/lLgCVsYQ9dLteJEyfq6+thn/l8vr+//6RJk+7YLEIE4nYBCRyIOw4Mw3Jyco4ePcqmeUulUrikMDher7e2thbGUwAAenp6/v73v6elpQUGBjIMY7PZvvvuu4KCAoVCcffdd0+fPl0qlXKDG71e75EjRz744IPMzMydO3e2trYmJyevXbuW9a8iSbK8vPyrr74yGAwTJ05cvnx5f69Bt9tdVFT03Xff2Wy27OzspUuXwgFfe3v7Rx99VF9fHxcXt3r16uTkZKfT+f3333/55Zc9PT2BgYEvvPDCrFmzBvxeY8aM+d///d8333yzqqpKq9Vu3rx59erV13RqETeA6urqtrY2mXZa5IxPhYpYDP/lJ8TQlKHiL90X/uDpa/53yxV8NzAMe+WVV3bv3q1QKFauXDlz5kyRSCQSifh8PhrujypKSkqQwOEDn8+fPn36Qw899Mc//tFkMrHtPuqGQCBYsWLF/fff3z/QfUiEQuGYMWPCwsJaW1thS0tLS1VV1SDVRhEAAKfTCX+uA+oRAoEAxtFcyVqby6VLl86ePSsSiWbOnKlWq68UUykQCGJjY2tqatrb2y9dujRp0iR2/dzlch08eNBms4H/RHBcz1dD3Bq4Akf/0hsYhsHrS1HUSNlFwSBfAIDZbD5+/HhzczPX5gNa0WdkZEyePPlODrVDIEY5SOBA3InMmjVLIpH84x//qKurS09Pf/LJJwsKCk6ePKlUKkNCQiorK8vKyvr6+hQKhdFoZG0+vV4vd7QNALh06RIcVJEk+c4773z22WcURWEYdvLkyVdeeWXWrFlff/11d3c3a2/R2dn59ttv8/l8mMacl5dXWlr6wQcfQImkrq7u4Ycf7ujoYBjm8OHDTU1Nzz77LNdxg6Kos2fPbtq0CRplHTp0qL29/bHHHoPOfLW1tTRNHz16tLS09I033mhpafnwww/hEmh7e/umTZuOHj06oH9Ha2vrsWPHBALB0qVLn3766fHjx/P5/L6+vpt2+hGDIZFI/MIXBk39lBBctphMU279hT92l79PuoYohgcAsNlsjz766EMPPYRhGJ/Px3EcTdtGITRNcyM4+Hx+aGjolSoX3lFIpdI1a9b09fV99NFHVqu1/wYikWjlypXPPffctTmDwnLaqamprMABb57Z2dkoS2UQPB4P1PcHPEs8Hg9O+YbMADUajfv376coaurUqT41gPvvMy4uLiYmpqGh4cSJEy0tLbGxsWKx2Gw2X7hwwWw2EwRBkiS6v90uwMKu4ArVN+ADC242UgIHwzDQAKirqwvH8ejo6PT09NDQULfb3dTUlJ+f39vbW1RUpFAokpOTR6SHCARiSJDAgbgTIQhi2rRp06ZNY1siIyPXrl3bf0u73Z6enu6ja7CEhobCh7HT6fz73//OuuK1traePHkyNzf3448/fu655/Lz89l0GK59KU3Thw8fbmho8Pf3pyhqx44d3NH2wYMHly5dypUk+vr6du7cyRZ7p2l69+7dixcvvnDhQn19PRwNUBRVVVWVl5dH0zTXl8FkMp04caJ/gkxzc/OmTZtKS0sZhrlw4UJ5efnu3bu59viIWwPDMAaD4Ztvth275BeW/S0ghNy3BIR7QvglcYCXmLUhPz+/uLh48AQrt9vN4/GulDyFGCU0NjZyyyTJ5fKEhAQ0VQMAYBimUCieeOIJrVb7/vvvt7W1URQFsx4IgggICNi4cePDDz88eAT74AQFBaWmpu7du5dtyc/Pf/HFF5HA0dfXxxYUgxAEIZPJYBQYlDDcbnd/K1yv1wvvS/1X5rm43e49e/Y4HI4xY8YMuQyOYZharZ43b96RI0fq6uoaGhrq6+thO4ZhcXFxWq22oKAAx3F0u7stIAgCxmiQJNnfRpRhGCh/4Dg+UsVHMQxjf5Pp6ekzZ85kE7K0Wm1MTMzf/vY3s9lcXl4+ZsyYYVYLQiAQtxgkcCAQgzF4Wc277roLJv2aTCZW3YCYzWan05mUlLRo0SK2KMaAQDsr+Ae33WKx+MTcUhTF9SMEADQ3N2/evFkul3M76XK5TCaTn5+fz0wJWqv6DD337dvX3NzMjmX1ev327dtfeOGFK/UWcZPo7e196XdvnW0I8U95mHeZukF57R38vp2YoJUvJcLDI1944YW33nqrvr4eLoXBCG0frFZrb28vigUY5ZSXl3P/jcvl8qSkpBHsz2hDIBCsW7cuOzt7z549hYWFnZ2dWq02IyPj7rvvjo6Ovs6dSySSMWPGaLXa7u5u2FJTU9PY2Dh27Njr7vjtzenTp0+dOsWVUP39/XNzcxMTE0UiEZx2DlhQzOPxwCeRUCi8kk5H03RBQUFbW5tMJps/fz4b6wGnu3ADr9fr8XjYxXwMw7Ra7d13311XV1dfX9/T0+P1elUqlU6nS0pKOnToEACAx+Mh68fbAoIgoMuG1+vlFr6BMAwDb4kDxnfcGmDJHgCAVqtNSkrysZtRq9Xp6elnzpyxWCx6vT48PHxEOolAIAYHCRwIxGCoVKqxY8cWFhYO+G5DQ4PH45FIJBqNZsyYMTU1NexbTqfTYDAEBQVNmTJFLpcbjUbYDhcHWD0iICAgNjYWLheMGzdu+/btbAWT+Ph4HyN6oVCYkpKyf/9+VkxhGAYuZ3EJDAzU6XRKpTIuLg7mrQAAcByvq6s7duxYenq6Wq1mN7ZarVxphqKoK4WrIG4eNAMKimq7sUX+Kbk8oZJtZ2jSZanVl79rafxnMfnv7PecnJwPP/ywra3NZrMdO3bsb3/7W/8dKpXKK5n2IUYP58+f5/pK+Pn5JSQkjGB/RicRERGbN2/evHnzDd9zZGRkQkICK3AAAA4cOIAEDqVSGRYWxo3g8PPzg5NSsVgMp50D5jC63W4oWCgUiisJHHa7va6uzuv1RkREXLhwgW2naRrWiDWbzSUlJWKxWC6XT5gwgd1ALBanpKSkpKRw90aSpMViAQCIRKIBfU8Row1W4PB4PD7LQgAAmqahdiYUCq/WOfhGgeM4FDhkMpmfn5/Pu1BuAwB4vd4BZT4EAjEaQAIHAjEYGIb993//9+uvv97R0eHxeOx2O/eRdurUKYfDoVQqBQLBli1b3n333aqqKjgLPXDgAADg1VdfjY2NXbNmza5du/R6vVAojIuL02g0tbW1drtdpVKtWrUqPDwcqh7z5s07fvz44cOH7Xa7SCSaPXt2VFQUtzMSiQQmpJSWlur1ep+okOjoaGgjP2fOnNmzZ0skkkcffXTv3r3l5eVGo5Gm6U8++WTbtm2bN2/+zW9+ww4dkpOT1Wo1m+Uul8szMjJu5hlF+ELRoMNInO8e7/Hz4+G/hNwztNdhPK8vf8/U8D1D/3Kt8/PzCwoK7rvvPqvVeurUqf47VKlU69atG6nRIWKYeDyeyspKVtAkCCIsLIyteoi4BYSHh8fHx584cYKdzOfl5f3Xf/3XHe4dmJGRcaWngEwmgzGA7e3tOp2O+xasPeF0OgUCQf9pIQt7quvr6/ur8wAAk8l05swZAEBISMiECRNgkU673c7n89mjs7jd7s7OTj6fr1KpUIrKbQGPx4NSlNVq7evrUyo5gj7DeL3enp4eHMdhStSI9BAeffANwH+SpG5VpxAIxNWBBA4EYgimTp363nvvlZSU9PT0HDhw4PTp0+xb7IiKIIgFCxZQFPXkk0+ycbYHDhzIzc0NCgp6+eWXU1JSKisrZTLZtGnToqKiSkpKDAZDZGRkeno6XCuAOefTpk07ffq0w+EQCARtbW16vV6pVLKjbQzDYmJiXn/99UOHDn377bclJSXcnrz00ktmszk4ODgjIwOWAl27du3MmTOfeeaZgoICuJnFYvnxxx9zc3PZdbCsrKx77713//79PT09SqVyzpw5c+fOvennFPEfSAo0dvF2nBKVNCsZnDtaYkL9eqT46d6YHpMqraysjLvY1dzcDP4T0aNQKFh9Kjo6OjU1NT09/b777rulXwNx9TQ1NXV0dLCJACKRKDU19Q6fWt9ilEplfHy8n58fWyT7woULnZ2dqAbklVAqlX5+fgaDoaamJicnhys3OBwOvV7vdrujo6MHqUrO5/N1Ol3/MwwjOLq7uxUKRUREhEgkgioJTdNdXV2FhYUqlSo9PT04OJj7qbq6OqvV6ufnN7hTKWL0ACutCgSCnp6e3t7ekJAQ7k3PYDCYTCaZTBYYGDhSN0OCIPz9/QmCsFgsMNPzMrdvmoZeaUKhsL8NDQKBGCUggQOBGJr4+Pj4+Pi+vj4+n19VVQVHw2KxeOHChewTjsfjBQYGcqMqaJru6OggSVIkEi1fvpy7w/4iAsMwJpPp888/h/HSFotl165dKSkpYWFh3MUEHMdDQkJWrFjR29sLx3awfdasWXfddZfPCI8giKCgIB8bEZfLxdqUAgAUCsWmTZsyMzO7uroCAgIyMzOhqwjiFuAlQVUr78cCcUmdwENepm7oQgwrp3si/KeT5OTS0tL/+7//g6IGpLS0ND8/Pysra/r06Rs2bDh8+LDNZouIiFi1atWcOXP8/f3RPHn0A2tAsC9FIlFaWtoI9ucOBLpURkREsBfC7XYfPXp0QMNpBACAz+fHxcW1tLT09PTU1NQkJSXBhw6c9cGqEwkJCazzIsMwFEVBFQ+6KojF4qysrP579nq9R48e7e7uDgwMnDVrFptHCc0m29vboW2HSqViF/Z7enrOnDmD47hGo4mIiLgV3x9x3eA47u/vHxoa2tjY2NTUFBkZySY0ud3usrIyhmHUajX3gtI0DVOfWFuWW9DD4ODgrq6uqqqqgIAAlUoFe8gwTGNjY01NDUEQgYGB3GxfBAIxqkACBwIxXKRS6V133UXTNKxhkZaWtnz5ctbGH8MwPz+/kJAQmEgMAODz+TExMcP35LdardXV1exLt9tdX19vt9v7R0tKpdIlS5a4XP+BUAkAACAASURBVK6TJ0+63e7k5OQNGzYMuH7F4/FiYmJKSkpY5UUul4eFhXG3kclk2dnZ7LcYZm8R1wlJYWUNvO3HxBUtfIr+5bTjGDNrnGvBeNfYGCkAUrvdThCEWq3mChzHjx83Go3PPffc3LlzN23aNGPGDLvdHhwcPGbMGGS9ccPh8XiDV4W4BgiC8BE4ZDJZenr6DT/QcICx1iNy6P49AQDgOH7LOpOYmBgVFcU1gzh48OD69evZSgpD9oQgiDvqtpmYmFhZWdnU1HT06FGPxxMWFoZhWEdHR0lJSW9vb3h4eHR0NHvSKIqqra2trq4WCAQ6nc4n6XI4wCoqiYmJpaWl58+fpygqIiKCz+ebTKZLly51dHT4+fllZGRcTz0dxC1GpVIlJiZ2dXXV1NSIRCKdTieTyfr6+ioqKmprayUSSUJCAlc7MBgMJSUlbrdbrVazY5WbBwynTU5ONhgMVVVVXq83NjZWrVZ7PJ7u7u6LFy/abLbAwMCUlBRUQgWBGLWM/IAGgbhdwDAsODj4gQcemD9/PsMwGo1GKpWyQ1sMwyIiIh5++OFPPvmku7tbLBavWLEiKytr+AKHUChUKpXcOikqlWrAj8NclY0bNy5evJgkyaCgIJ/Ufa/Xe/HixfPnzwcGBi5duhSWraVpOjQ0dP369dcwykTcWGganKrg/zNf3NhNMMwvsyOKdIjte9Qut9uspag0s9n8j3/8Y8+ePVx1AwBAUVR5efkXX3wxb968gICAAVdEETeK/pn/14/D4aipqWGdGjEMS0hIiIqKGpHQG2gbORqmiFBqEYvFg1dBvoFER0ePHTsWOh/BlrNnz3o8HrVaDa/FcK7IHeX+oFAocnJy9u3b193dnZ+fDxNJbDab1WrVarVTp07lhvRTFNXV1VVWViaRSLRa7bU9eqRS6fjx4y0WS0NDQ1FRUWVlJUEQDofDYrHI5fKZM2fGxMTcURrT7Q6fz09MTDSZTGVlZSUlJY2NjUKh0O129/T0YBg2bty41NRUbgkVm8128eJFu90eHh5+CwQOAIBAIEhKSjKbzaWlpRUVFS0tLWKxmKKovr4+p9Pp7++fnZ2NgoYQiNEMEjgQiKsA1g+7UoVChUKxbt26iRMndnR0KBSKjIwMmCHCtaMfZM8BAQEPPPDA1q1bYTTm2LFjs7Ozr5QwArcPCAjo/5bJZNq2bds333xjMpmgremTTz750EMPORyOuLi4uLg4tOww4uw7Az7dL+k2X1YGj/JYus7/wdn6z6aTHqlUkp2dPW3atE8++cSnNjCEYZimpiaSJO+oydWI4HQ6b7jAUV1d3d7ezk7jCYLIyMhgDUdvMSKRCMdxbj2XkQLHcYlEwhbjuDXAelWswGGxWE6cODFv3jyBQIBhmMvlGvwGDstv35KejgowDAsPD1+2bNmFCxfq6uq6uroYhlEqlRkZGTqdLiQk5Ib/Y8FxPCgoaO7cuRUVFXV1ddAzG/php6SkBAcHo3vg7QUMkZg6dWpgYGBFRUVXV5fL5RKJRJGRkcnJyXFxcSNeEAfDMLlcPm3aNK1WW1lZ2dnZaTAYYChlenr62LFjNRoN+tUhEKMZJHAgEICm6bKysuLi4sDAwKlTp8IaYNcAjuMqlSozM5OiKBzH4dLW8CctUqn0vvvus9ls58+f1+l0q1ev9lnHGA40TZeUlLz//vtsYdqOjo60tLRnnnmGIAg+nz8iK121tbVbt249d+6cRqPZsGHD4sWL79gFN5oGXx4S7jiFWe2XXVmvo6uz5NXeum2Ux2QBAADQ3d1dV1c3oLoBAMAwLCgoaDSkFfzqcbvdNzyg4OLFi9zqpDiOT5w40acu0i0DhomN1NG5QIGDJMlb2ZmEhAStVtvU1ARfUhR18ODBnJwcmHsy5A3c4/HcsniTUQKO41qtNjs7e/LkyRRFMQxDEIRQKBQIBD4BLwKBYNKkSWlpaTAwZ5B98ni8adOmTZgwgcfj9Q8m4vF4Go0GyihQTsJxXCAQDOJmyhIWFvbkk0/Cn9Y1fV3EjQcqCKmpqQkJCSRJ0jQNE9NEIlH/h1pERMQjjzzCMMwgzzu5XP6b3/wGADCc8mE8Hi8lJSU2NpbH413pVwFrqaSkpMTHx3u9XpqmMQwjCEIgEAiFwjt2AINA3C6gwTECAT799NPXX3+dJEkcx6dOnfrSSy+lpqZe895wHB8kqrmrq+vrr78+fPiwWq3esGHD9OnToWUawzAGg+GZZ545c+YMRVFVVVXh4eGJiYlXG23hcrlqampYdQMAQFFUfn7+M888M/xkmRtLd3f3li1bTp8+TZJkTU1NbW0tQRALFy4ckc6MLF4K/G2/9OezQs/lK75uW3NH8cumhu8ZysU22u32AcsoQng83qpVq9Aw6zaloqKCK3CIxeIJEyaMYH9GCcMJdrvhREdHh4eHFxcXQzNmiqIKCgq8Xi8qtDwIGIaJRKIhC3liGCaRSIajLAy5JYZhQqHwah+I0JYSmUGOQuClGU4chEAgGHL0AsMrhn/oYf56b4YBEwKBuAUgp33EnY7RaHzllVecTqfX63W73ceOHdu1a9dNihU3GAzvvvvuW2+9VVxcfPDgwUcfffTEiRNwPYqiqB07dsCBNU3TfX1927Ztu3jx4pD7ZBjG7Xbv3bv3nXfe2bFjR19fX395RS6Xj+BM+NSpU42NjfBrMgxjNBr37NkzUp25IcDSAE6n02azuVwuuIY5+EdomrbYmT/vkOw/K+IWTGEY2mWuai96vrfuW666AQAgCCIkJCQkJAS+hPYE7LsqlWrx4sU37jshbh1Go7GhoYGbEjJp0iQ0nR4peDzeuHHjlEol29LT08O1HUUgEAgEAnEbgYRJxJ1ObW2t1+tlX9I0rdfrLRaLRqO54cfq7u7et28f+9Jms+Xl5WVmZvr5+dE0zS2hAgBob29nq8AOgs1me+qpp/bt20fTNEEQ06dPX7FiRUhISGdnJzvrHjt2bE9Pj0/B+VuGw+Hg5qjTNG2z2W59N24gJEnu2rXrj3/8Y3Nz85gxY37zm98sXrx4EI9GL0kXnW/7+8+iNpsCI1iRgmFoytFT2nHuFWvrvv6fcrvdFy5ccLvdOI6LxeLx48e73e7m5maSJOVy+euvvw5zoBC3HQ0NDa2trdyWnJyckeoMAgAwfvx4tVrNBr45HI7CwsLp06ePbK8QCAQCgUBcA0jgQNzpBAcHS6VS1mGOz+cHBATcpIICJEmyB4LYbDaKoiiKgoXHMAxjVYmgoCC5XO52ux0OB5/Pv5Lt1oEDB2CFFAAARVHnz5+fMGHC888///e//72urg4e7pNPPjl58uTWrVuDg4MlEolIJCJJ0ul00jQtkUh4PN5Nje/Q6XTBwcF6vR5+NblcPmXKlJt3uFtAXV3dli1boPx06dKlP//5zxqNZubMmQOeRi8Jyuvc/zwe2GrT4AQbX80wtLev61Rn6f/Z2vMGPArDMA6HA/4tlUrXrl07Z86ciooKq9WalpbmUzcHcbvAMEx9fX1bWxvbQhDEjBkzRrBLCJ1OFxQUVFdXB+9RTqezqKjI6/WOVFofAoFAIBCIawYJHIg7nfDw8DVr1uzatctoNAqFwvT09KysrJvkRqZUKsePH3/s2DH4UiwWjxs3zu12Hzhw4Pz58+3t7TweD4aTqNXqxYsXEwSxY8eOuro6Pz+/yZMnjx8/vr/naFtbGzcCxeVy2Wy21atXBwYGvvbaa5WVlbD94sWLW7ZsmTRpUnR0dHJystlsLisrI0lSp9NNnTpVqVTePI0jLS1t3bp1IpEIVs/NzMy89957b9Kxbg2FhYXc4Jr6+vrGxsYZM2b0P4ceL6ho4W8/Ka3rEeCca8fQJGYrbC182mksG84R9Xp9VVVVbm7u7a4NIZxOZ21trcFgYFuio6NjY2NHsEsIqVSalpZWXFwM84YoimpsbGxqaoqPjx/priEQCAQCgbg6kMCBuNPBcXzLli1jxoypq6tTKBTZ2dkZGRk3abYfFBT0yCOP4Dje2toqFAozMzPnzp27Y8eO9957z2QysZthGBYdHZ2enr5jx47t27fDhA6dTvfuu++OHz/eZ59xcXEikaivrw++hFVscRxva2vr6OjgbllUVFRUVCQWixMSEvr6+urq6gAAgYGBzz777OrVq2+ewzyO4/fff39GRkZjYyOUeG53N3sfozs+n08QRH8bDpcHlNQJdpwUX2zmAfDLL4omHTLPqQB8z7nhqRuQc+fOtbW16XS66+k5YsRpa2urqamBfpaQOXPmjEjuGILLlClTtm3bxhqjmEyms2fPIoEDgUAgEIjbDiRwIBBApVJt2LAB/n2TpA2SJI1Go0AgmDlzZlRUVGNjo1gsHjt2LADgm2++4aobAACGYTo6OvLy8oqLi1m7iqqqqi+++EKpVAoEgoCAANYAfMqUKUuXLv3pp59MJpNCoZg2bVpsbGxFRUVra+uApRadTmdZ2S/zaoPB8M9//nPBggU3VXTAcXzs2LHw+/4KmDJlik6nq6ioAADgOJ6enp6UlFRbW1teXu5yuWJjYzMzM0maV3BJ+NNJcUPnZbdZ0m22N3/18JpAqWDciUMBPT09AACYguRwOAZxty0sLGxsbExKSkKVU25rmpubfdx2cnNzR6ozCJbx48erVCr47xEAYDKZiouLV69ePbK9QiAQCAQCcbUggQOBAOCm6RqQlpaWzz//vKWlRSgUJicn33XXXQsWLIBvNTY2+rhyQKxWa1tbG7fOAk3Thw8f7unp4fP5Y8aMWbJkSXJyMo7jAQEBjz/++MSJEzs6Oo4cOdLZ2fnZZ5+53e729nZu6sogdHR0cE1AEUMSGRn58ssv79y589KlS/7+/mvWrHE4HH/961+Li4vdbnd4ePja+zfIYzbsLRK391yWUiQAliDeIXHQheSEdaGhoS+++GJBQYHNZpPJZAqFoq2t7cyZM2wwjg9QI/N4PFdbKBExenC5XHV1de3t7WxLSEhIcnLyCHYJAfH3909LS6uvr4d+Ri6Xq7q6uq2tzd/ff6S7hkAgEAgE4ipAAgcCcXPxeDyvvPLKwYMH4eL84cOHu7q6Nm/eDE0iAwMDg4ODOzo6fBIcQkJCMjIyzGYz14xQr9cfOnQIACCVSg0Gw1NPPRUTEwMACAsLCwsL27lzZ0NDg09aynDo6+uz2WwMw6DQgGGC43hcXJzRaDQYDHa7/eDBg0aj8fTp0y6XCwBgNNmwfIm6TWLquyzvIFhNCXp3XSp8H6Ptzz9fnpmZuWnTptTU1B9++KGgoAAA4HA4Bgy6YRGLxf1NWBC3EQaD4cKFC9yrPH369JtkaYy4KjAMy8nJ2bVrF3t12tvby8rKZs+ePbIdQyAQCAQCcVUggQOBuLlUVlYePXqUTT3o7e3duXPn2LFjodGmVCp99tln/+d//qempgYAAKuoaLXaNWvWrFixIjAw0GAwdHV1+ezTbrefOnVq4cKFUOCA7Nixo7+6wS3LAlGr1ZGRkaWlpWyL0+m8ePFiQkICmjwPE5IkP//88+PHj8PL2t7ezjAMnBcRAlXY5Hco9QofdSNaS6YHl/6Q90ltVRlNUwCA+vp6rVYbHx+/Z88erox1JXQ6XVRUFI+Hbtq3MR0dHdx/egCAOXPmoGs6SsjKyhKJRKzAAS/WrFmzkPKLQCAQCMRtBBpXIRA3l6qqKp9l+a6urpaWFhgxgWFYdnb2tm3b6urqcByXyWTt7e2tra09PT3Hjh2bM2dOW1vbF198wZYLZenp6dm2bZter583bx6sL2s0GvsfPS4uzmaz6fV6GHctFouXLVsWExPDnWUxDPPDDz8IhcLFixejudZwoCgqLy+PFa3YP/iSkPBpW/3C5+M8MXf7uBDy/tmOhrJz3R2NUN0AAJhMpgMHDlAUxU1Y4ILjuFAodLlcfD4/JyfniSeeSE1NvWnfCXHTgVkPTU1NbEtQUFBaWhpyGB0laLXa8ePHHz16FL602+1VVVV6vV6r1Y5ovxAIBAKBQFwFaDKDQNxcYE0TbotIJOIGpfP5/LCwsNDQULfb3dDQUFJS8tlnn5EkieP49OnT58+fL5VK+wscfX19+/btO3DgwNdff/3ZZ5+FhoZOmzbt9OnTPpuFhYVVVFRAdQMA4HK5qqqq5s6dq9Fo9Ho9u9mxY8dOnjy5f//+jz/++EZ++V8vAoHAp0WoGBOR9ZEsOBvD+Nz2lCjvhnn2xDDy6M56rr8GhmECgYDP5/cvvwIA4PF4v/3tb1nvW4IgBAIBmgnf1hiNxpMnT3Lrp2RlZd3UCs2IqwLH8QULFrACB8MwjY2N1dXVSOBAIBAIBOI2Ag2XEYibS3p6elRUFDuHwXE8IyMjKyuLO6thGOaLL75ITk6eOXPmhx9+6HK5SJL0eDxHjhzBMGz9+vUKhUIgEMD5MJtIQtO01+stKSnZsWMHSZKPP/749OnTuYfGMEyr1XI9KRmGsdvtOp3uiSee0Gg07ISZpmmPx7N79+4TJ07c3NPxq4DH4y1evJi9EDhOSDUZkTM+k4fk4LjgP1eWIXAmPdbz2JI+XQRpMHQXFxdbrVZ2J1KpdPHixUlJSZGRkT5TXAzDVCrVXXfdJf0PIpEIqRu3NQzD6PV67r8vaPogk8lGsFcIHxYsWMD9h9bU1FRZWTmgBIlAIBAIBGJ0giI4EIibC5/P//LLL59//vmamhoejzd27NjHHnssJSWFu01hYeELL7zAxllwaWlpefrpp++///6amhqSJM1mc3l5OayTwm7T0NDAMIxYLL777ruhXSWEYRh/f3+VStXa2grH6CKRKC0tLSgoaOPGjQsXLvzd7363d+9edvhO0/TFixfnz59/U07ErwiCIB555BG73b73/2fvzuOjKO/HgT8zs/dmjySba3MfJBuSkIMkkJBAgHCJiogWUeSofmtLLf1StVb9af3Wo1atfj2wCq2oKCiiKJccgkkgBBICIeEICbmTTTaba+9zZn5/TL/bNUAIYa+Qz/sPXszkycxndie7M595ns+zbx9FE5KI2ZyY9SRvslOeguawUPYk63/dYQgLoBBCSqVyaGjIeSNCoXD27NkBAQF//vOfN2/e3NnZKZFIrFaryWSSy+XPPPNMdHS0x48MuIvJZCovL1er1Y41iYmJqampV3cFAl4UFhaWlZV1+vRpZlGr1V66dKm/v18mk3k3MAAAAACMEiQ4AHC7mJiYL7/8UqfTEQRxzRkTSktLr5nd4HA4UVFRbDZbLpfL5XJmZWRk5MGDB5uamphFgiASEhKYch7R0dF8Pt8xuaxAIMjIyJgyZco///nP7u5ugiBSUlLWrVvH/FZUVNSUKVNKS0t1Oh3TniTJkydPWq1WHo/n8hfhdoJhmEQief7553/3+z9WXib2nZY1dLGd+2DwOXRBinXtAkOA6N/Jo4CAAIlE4lzzVSaTBQYG8ni8u+66a8GCBTabjelro9frmZaePirgNjRNDw0N7du3z3nlvHnzmKmUgE9ZsmSJI8GBELp06VJTUxMkOAAAAIDxAhIcAHgChmFisfh6PxUIBMMas1gskUiUk5OTn5/vPMYEIRQbG7t06dIvv/yyr6+Px+OlpaXNnz+fKQ6ampq6ZMmSo0eParVakUg0d+7ctLS0+Pj4zMzM8+fPCwSCnJwc5zDy8vL27NlTV1fHLNI0XVNT09LSkpyc7MqDvx3RNDKY8VONkp3l/M6+n32QigVUcab5oTkmIe8/PdvlcjlTMratrY2m6ejo6JUrVzoSScz4I+b/UqnUY0cBPIOm6draWufKvhKJZObMmQEBATD8wdcUFxe/+uqrjjTxlStXGhsbp06dCgWYAQAAgHEBvrAB8L7i4uIvv/yS6ZTBZrNTUlJycnIiIiLmzJkTFxc37GF+UFDQ6tWrY2NjGxoaJBLJ3LlzY2NjmTYBAQFPP/10ZmamUqkMCwsrKiqKjY1FCMXGxjL/GSYhISEwMNB5DUmSw0ZSTHBms7m9vV2lUvn5+U2aNEkoFGIYRtNIZ8QOn+F9X8Hr1fxsbt0QKXlHrnnpDBPn5x+ubDZ7xYoVQUFB1dXVOI4XFhbOnj3bo0cCvMdisXz++efO5UWzs7MVCgWLxbLZbF4MDFwtMjIyMzPzxIkTzKJWq62trWUKM3s3MAAAAACMBiQ4APC+1NTU559//vDhw4ODg3K5fOHChfn5+Ww2+5qNMQwLDQ39xS9+cfWPcByPiIj45S9/Ocr9SiSSxMTEyspKZpYWDMMiIyOvmQqZmAwGw5EjR3bs2NHR0SGRSObMmbN27VqxWKw14t+W8w9U8TTGnxX+jAqy31tgmpNh4Vzrk1UikSxbtuyee+7hcrkSiWRgYACe3k8Q1dXVZWVljkUej1dYWBgZGenFkMD1EARxxx13OBIcCKHq6urOzk5IcAAAAADjAiQ4APAJd9xxR05OjlarlUqlgYGBninBwGazly9frtPpSkpKTCbT5MmTH3vssaCgIA/selxoamr68MMPq6qqmMX6+vrk5OSMnAVflglLajkmy8+yG8lRtnvyTdMVVjZxrW39H4IgoL7GhGK1Wt9//33HkAeEUGJiYnZ29jWnfwZeRxDEjBkz/P39BwcHmTWNjY0NDQ0pKSnDRgsCAAAAwAdBggMAn4BhWHBwsOcfEiYkJDCJFbFY/OCDD2ZnZ8PtN4Om6a6urtraWseawcHBkpOt5T38M01cO/mfVwnDUEac9f5CU0qMjXvtbjdg4vrhhx+c5zbicDgzZsxISUnxYkhgBBiGhYWF5ebmHjx4kFljMpkqKiqKioqgKCwAAADg+/AbNwEA3KZMJtPGjRs//PDDysrKsrKyjRs36vV6bwflQ9hstvNAIWHwtPPaxacb+c7ZDQKnpyssq4qNabGQ3QDD9fb2vvXWW86TOickJMyaNUsikXgxKjAyPz+/+fPnO68pKyvr6emBMWUAAACA74MeHABMXOXl5bt3725oaGAW+/r6tm/f/uSTT3o3qjHDMAzHcT6fP3IzHMevV99kGIVCMXPmzP379yOE/MKKIqb91cpJxej/ZDfYBF2QRq5dQEcEsQl8tOkNgiAQQnw+34v3SwRB0DR9w9fKfXAcRwhxudxRvheuwuPxmF17AEmSb7zxhuPvCyHE5XILCgqmT58O/aR8GYfDSU9Pj46ObmtrY9YolcrKysqkpCQv/skAAAAAYDQgwQHAxNXS0tLX1+dYtNlsZ86c8WI8twjDMIIgbjhOnpmFdzR3uZMnT37llVciIiNPXRYi+a8JYTyGYQj9+9aUy0bFWWjdPShAzMJu5rOUubl1zAvrFRiGYRjmxZoCjhfBw1keNpvtseTCp59++v3339vtdseapKSkpUuXDpsWGvgaZpTK7NmzP/nkE2YNRVH79+9fsmQJJDgAAAAAHwcJDjBuYBg2vnoI+37A/v7+ztfrGIbJ5fLx+2yZoiibzXbDaW6lUqnFYnEu+ng9NI1CQiNm3/tG51GBatC5dijN46C5GeZHFxoICmlucl5dNpstFos1Go0XTw+xWEzTtE6n81YABEFIpVKdTud8/+8BOp3OebpWd6BpmiTJ3bt3v/vuu45ClQghqVS6ePHi7Oxst+4duIRMJisqKtq+fbtjeFFFRUVTU1NQUJDHegABAAAAYAwgwQG8icPhjOaBGPO83btd+sfAMQrAZ8MuLi4+cuTI0NCQyWRisVhyuXzt2rXMNB8+8qCSw+F4K+FC08hgxo6e435Vyu/X/mxmFCGPvnu6+aE5RtaIE6aACchutw8NDe3atWvjxo1dXV2O9SwWKz8/f82aNd4LDdwEgiAUCsW0adMc8/tSFLV9+/apU6fCXCoAAACAL4MEB/AmFos1mo76OI6Pvm6C7/D9B33R0dEvv/xycnLy2bNnQ0JCHn300fT0dKZChHcHUDiwWCyvJDhoGg3psR/P8nYe52sMP3sfA8XkPXmmewvMhK+/vcBzaJo2mUx9fX2XL1/esWPHjz/+6FyvF8OwlJSUJ598MiAgwItBgpsSExMze/bsEydOODoZ7d+/f8OGDXFxcd4NDAAAAAAjgAQH8Caj0ajRaG7YjMfjcbnc0bT0KX5+fgghg8Hgsz04EEKBgYHr1693LGq1WoFAgOO4FwcvODMajRRFeXinNI16NfgPVbzdFXyj5Wfplehg+/0zTcWZluv9LphojEZjd3e3Uqmsr68vKys7deqU87AURnx8/FNPPZWWluaVCMHYiMXi3Nzc2NjYxsZGZo1Wq926desLL7wwfsfxAQAAALc9SHAAAMDPKPvxb8r5P57hWe3/uY3BMVoRaX+gyJQ9yerF2ICPsFqt7e3tjY2Nly5dqqmpqa2tdR6Q4iwtLW3Dhg0LFizwcITg1k2ePHn69OnNzc2Oui07duxYs2ZNdHS0dwMDAAAAwPVAggMAAP6joZP4+pig/AKHcpoOlkXQWQnW+wpMk6PtPj/wCLgYi8Visf7zXanX68+fP3/ixInq6upz584plcrrddHi8XjFxcWPPvrorFmzhv2IqXTDlOlxY+ijw0yp43yMXowEIUQQhNeDYeacDgkJKSgo+Omnnzo7O5n1vb29W7ZseemllxydOJi30nuRAgAAAOBnvH9BAwAAvoCmUW0Le9tP/HPNP6s/wmHRecmWewvM8WF2qCo6AQmFQkcBILVa/fXXX3/11VcXLlxwrrIxDI7jKSkpy5Ytu/feexMTE68ux8PcP/N4PF9IcOA4jmGYUCj0diAIIcTMXuwLNYCY9NOcOXMOHDigVCodY+W+/fbbNWvWpKenM4s0TXs9HQMAAAAAB/hWBgBMFHa7/dChQ+fOnSMIIjs7u7Cw0HHjSlHo+AXON8f5DZ0/+1QUcKmZada7p+t726r+98tSnU6XkpKyZMkSmElh4jCZTI4yk+Xl5Rs3bmxqarpeYy6Xq1AoFixYUFhYmJ6eLhaLHfOMOiMIOeG/VgAAIABJREFUgsfjWa1WD8+Se008Hg/DsNFMnOxuTJ7FF14WJs+CEAoMDCwsLKyoqOjp6WF+1Nvbu2nTpjfffJNZNJvN7p54GAAAAACjBwkOAMBE8cknn3z00UdqtRrH8ejo6P/6r/9asWIFhmF2Ev14lrurnN+hJmj0n97mQh41L8tyT77pfPWR995798KFCzabTSKR1NfXP//889AvfYKwWq1MPwu73X7lypWWlpar2+A4HhMTU1hYWFBQoFAowsLCRCIRjuM2m+2a22QmkLLZbNdr4EkcDgfHcavV+8VlmASH3W73ejDMmB0Mw0iSnDt37r59+3p7e5lOHCRJHjt2zGKxMJ8AVqvV84WQAQAAAHA9kOAAAEwIQ0NDn376aWtrK7N48eLFffv2LViwQCgK3F/F++4EX63Baae6G358akmeecl0Ews3Hjp0sLKyknmqbDQat27dunr1aig0ONFQFGWz2YbdzYaGhi5evHjevHkKhUIoFAqFQm/NbQzcJDQ0dOrUqadPn3bM5OULvV0AAAAAcE2Q4AAA/FtNTU1VVVVsbGxRUdH1RpVTFKVSqY4ePYphWF5eXkxMzHi5l+vu7naeaZiiqIGBgbbOviuaiJ3H+Fojhpz6bgi41P2FpntnmFgE6ukZUqvVzn3mjUZjW1sbJDgmoGElM2bNmrVp0yY/Pz8Wi3V1oQ1we2CqpcD7CwAAAIwLkOAAACCKot5+++3XXnsNIYTjeH5+/l//+leFQnF1s+rq6tWrV6vVaoRQTEzMiy++uHDhQoIYB7U3IyIiflZGEcMIrqy8Kf7HWoHF5pyjoQU89Lu79bPT/91JPiAgQCaT4TjueHTPZrPj4+M9FjnwWRKJRCgU+kJFTAAAAAAAgBCCJxIAANTQ0PDuu+8y/6coqqqqaseOHVcPLLfZbG+88QaT3UAItba2fvfddx0dHR6NdaxEItHjjz8ul8uFQqHQTxQZlyNLfeJgTYhzdgPD6GAJ9exyrSO7gRDicrlLlizJzc0ViUQCgSAwMPDxxx8PDw/3xkEAAAAAAAAArgt6cAAAUFNTk/MQDIvF0tvbazKZhs0cSdP0lStXnNcolUqtVuuhKG/ZQw89FBcXV1lV1T3INYruaxxIop1mPyBwOj6M/O3d+qSI4TM4FBQUyGSykpKSoaGhqVOnFhcXezRuAAAAAAAAwChAggMAgCIiIgQCgWPmAh6PFxQUdPVMqBiGxcfHO3fZCA0NFYlEngv0lk2fnhebcsfH+1FN3c+G1XBYdFqsbc08Y7z82vNTKhSKq8fsAAAAAAAAAHwHDFEBAKCkpKT77rtPJpMhhAQCQUFBQXFx8dV1Rlks1sMPP5yUlEQQBIvFSkpKWrhwYWhoqDdCHi2apq1WK0mSCCGKQjVN7Le+xst+nt3gc8i8ZNOjC/XxYXYc+/dvkSRpsViGFZUEAAAAAAAA+CzowQEAQDwe7w9/+MPkyZM7OztlMtn06dOv2VsBx/F58+bxeLza2lqEUFpa2rRp0/h8vsfjHRWaplUqVVlZWWNjI4/Hy8mdYebnfVchbO75+bQvtkF99w9K/blyu9xvwXyZTEbTdEVFxcmTJ81m86RJkwoKCuRyuZcOAgAAAAAAADBakOAAACCEUFBQ0MqVKymKEolEBEHodLqr22AYxufz582bV1xcTFHU9aaS9RGDg4Nff/31v/71L6VSyeFJZtwVwQov6jf8rO8Gae7RNH3eff4fNZqWn0KC29pan3rqqbq6uhdffPH8+fMURYWGhq5evXr16tWBgYHeOhAAAAAAAADAaMAQFQDAv2EYxmKxMAy7YTMcx308u4EQam9v37t3b1dXF87x90/6TS9xR5+ej9B/jk7MM4qMu7tq3jZrmhGiVSrVp59+Ojg4uGPHjpqaGrvdTlGUUqk8ePDgsNKqAAAAAAAAAB/k67coAIxTarW6rKxsaGhIoVAkJCTg+C0lE1taWqqqqng8Xk5OTlhYGLNSp9OdOXOmu7s7MTExPT2dIIiRNzLRGAwGlUrF4ocGp66XJa1l8YMx7D/vQrCUnJ/aU3GgympQOlYODg4ODAw0NjY6b6e/v39oaMhzcYPxw2636/V6R3Xe0WOxWDRNG43GMfyuy9E0jWHYNTtteRiTOR3bS+rySJh5sg0GA03TUI4HAAAAGC8gwQGA6124cOGtt96qqKggSVIoFD733HPLli0b89YOHDjw4osvDgwM4DielJT03HPP5ebmdnV1/e///u+BAwcsFguHw1mzZs2TTz7pwkO4DYjF4qi4NDqsIDhlHc4WO/dMCfan1t2pTwwlVBdljjsZhJC/v39oaGhKSsqxY8f+0zg4OCAgwNPRg/GgpKRk3rx5N+z0dDUMwzAMo2naF26bmfSr46/Ai5jeYRRFef1lYd4g9H8vi1arHUfzYQMAAAATGSQ4AHAxs9m8d+/eH374wWazIYQGBgb++Mc/Lly4UCgUjmFrWq321VdfbWpqYhZPnTq1adOmKVOmHDx4cNeuXRqNhln/97//fdGiRSkpKa46ittAYmLi/fcu/MeXV+zmfi5H4lgf4k+/tMYSEWDDMMGCBQuqqqqOHj1K0zSPx3v++edFItH69euPHTt24cIFhJBMJlu6dGl6err3jgP4LqPRaDQavR0FAAAAAAD4N0hwAOBi/f397e3tTHaDodVq6+vrp06dOoattbS0DA4OOhZJklSpVC0tLZ2dnY7sBkLIbrefOXMGEhzOuFzuQw+uyMlp+rpUXd0VarbzMYQigsj/fRzJRJTJhBDCUlNTP/jgg9OnT/f19eXk5MTFxREEIZPJ9u3bV1JSotFoMjMzFQrFGB7Rg9vSLY41A7cH+EAAAAAAfBYkOABwMaFQKJVKnQc+cLnc0NDQsW0tMDDQeR5WDMNEIpFMJpNKpVwu12KxMOsJgggPD7/FyG8/OI4rkiY9HYe2l9IHT1PRIeSTy/ThMvH/vWwIIRQQEDB//nzn38IwTCgULl682NPhAt/GZrODgoKkUinUZJnImKGCkOMAAAAAfBMkOABwMbFYnJeXV1FRcfnyZZvNJpFIFi1aJJfLx7Y1uVx+xx13fPXVV/39/TiOR0dHz507VyaT5eTkTJs2raqqymw2CwSC7OzsadOmufZAbhscNlo2wxwqpXKTrFI/75c8AOMUhmHZ2dnLli07dOiQ2Wy+9a15vdIEg7lX951gfCcSdNXLguN4aGjounXrvBQUAAAAAG4AEhwAuBiO43PnzmWxWEeOHNFqtQqF4uGHHx7z4z4cxzds2BASElJVVcXlcouKiu68804Mw3Jycp544om9e/d2d3fHxsauWrVqbDU+Jgg/Pr0g23LjdgCMKCYm5oknnigqKurp6bmV+3Acx7lcrtVqJUnSheGNDZfLxTDs1lM2LiEQCCwWi9dfFgzD2Gw2hmEWy88+N7hcbm5ubkJCgrcCAwAAAMDIIMEBgOvx+fyFCxcuW7aMpmmTyXSLDyQlEslvfvObxx57DDmVAGCxWPn5+fn5+SRJ4jgO/aUB8IygoKCFCxfe4kZYLJZQKDQajc7FerzFz88Px3FfmCUEwzB/f39fmCYWwzCBQIBhmF6v924kAAAAALgpkOAAwF0cEw26xPWqGxIE4apdAAAAAAAAAMD4BQkO4E0qlaqxsfGGzbhcLofD0el0HgjJhYRCoUt6cHgShmF8Ph/DMIPB4O1YEEJIpVLdVGd1vV5/wzNKLBZbrVYvdshns9lCoVCj0XjxxPDz86Np2ovvMkEQIpFIr9fb7XZP7rejo8NkMt3Ur1y5coXFcvF3JUEQAoHAZDJ5+PCvSSAQ4DjuC10VMAwTi8W+0LGF+SRECN1wGmCj0XiznV+USmV9ff3YgwO3uzF88cEZBUbQ3t7uI4MQAfAMSHAAb9q+ffuPP/54w2bMEAyvj8q+WUzfCgj7VqjV6ptKbJ0/f37Dhg0jt2GxWBRFOea48TwMwwiC8O6drS+8yywWiyRJD2d59Hp9W1vbTf3Kk08+6fIhYBiGMRMt+UL20xdOBgevnBXXNMrvHZIkW1tbb2rLmzdv/u6778YeGbjdKZXKm/riq66ufvTRR90XDxjvtFptR0eHt6MAwHMgwQG8qbm5ubm52dtRgNsEjuNDQ0OnTp3ydiDA111vwNc1VVZWui8SMAE1NDQ0NDR4Owpw++jv7y8vL/d2FMDXvfjii7t3746IiPBi1TYOh+OtXYMJxVfmYwMTjc1mO3369M32FQcTk1QqVSgUAoFg5GYXL15UqVTwmQZuCMOwzMxMqVQ6cjOVSnXp0iUvdvYB40hcXFxkZOTIRZHsdnt5ebmPdJYBPs7f33/y5MlcLnfkZnV1dWq12jMhgfFu+vTpzDBkbwcCgHtBggN4B03TcO6B0RtNxVa4EQWjN5ozCj6mwOgxp9PIJxWcUeCmwBcfcC3XFr8HwGdBggMAAAAAAAAAAADj3k2MQwYAAAAAAAAAAADwTZDgAAAAAAAAAAAAwLgHCQ4AAAAAAAAAAACMe5DgAAAAAAAAAAAAwLgHCQ4AAAAAAAAAAACMe5DgAAAAAAAAAAAAwLgHCQ4AAAAAAAAAAACMe5DgAAAAAAAAAAAAwLgHCQ4AAAAAAAAAAACMeyxvBwAmKJvNdvr0abPZ7O1AwDggkUgUCoVAIBi52aVLl3p6ejwTEhjvsrKyJBLJyG1UKlV9fT1FUZ4JCYxrsbGxkZGRBEGM0MZut584cYIkSY9FBcYvqVQ6efJkLpc7crO6urq+vj7PhATGu2nTpvH5fAzDvB0IAO6F0TTt7RjARDQ4OJiVldXZ2Tny5SCY4EiStNvthYWFmzdvTkpKGrnxgw8+uHPnThyHjmnguiiKstvtGIaVlpYWFBSM3Hj79u1r1671TGBgnKJp2m63UxT1l7/8ZcOGDX5+fiM01ul0YWFhFosFvvjACJgvvqKiom3btoWFhY3ceOnSpbt372az2Z6JDYxHNE3bbLYvvvgiKyvLu9mNyMhIPp/vxQDABAE9OIA3PfXUU4sWLbphMy6Xy+FwdDqdB0JyIabHgclkGkdpRAzDmO8eo9Ho7VgQQmj//v0fffTR6Nvn5eW9/PLLI7cRi8VWq9WLvYfYbLZQKNRoNF48Mfz8/GiaNhgM3goAx3GxWKzX6+12uyf3e+nSpffff//ChQuj/5UffviBxXLxdyVBEAKBwGQyefjwr0kgEGAY5sWTwQHDMLFYbDQabTab1yPh8XgYht3wk9BkMr399tsHDhwY/cafffbZ4uLiWwvwxsRiscVisVgs7t4Rg8Vi8Xg8s9nssVOaIAiRSKTVaj3Wx4rD4XA4HA8c444dO7Zu3Tr69nPmzHnrrbfcFw8Y76qrq1977TVvRwGA50CCA3hTWFhYcnLyDZvxeDwul6vRaDwQkgsxj/IMBsP4SnAIBAIcx30knXT27NmburcUiUQ3PKOkUqnFYjGZTLcW2tix2WyxWDwwMODFE0MsFtM07cV3mSAIqVSq0Wg8fIdvNBpvONZpGIVC4fKnoywWSygU+sKdPELIz88Px3GtVuvtQBCGYf7+/nq93mq1ej0SJu+j1+tHbmkwGKRS6U1tXC6Xj+aL7xb5+/ubTCaPZXLZbDafzzeZTB47pZnPkKGhIY8N+eFyuVwu12g0uvtTKyQk5Kb6+IjF4rS0NPfFA8a7wcFB6DcBJhToyw0A8ASKojxwXXhbstvtZrMZxu2Da6Jp2kd6ggAAAAAAeB304AAAuF1XV9fJkyfb29vFYnFmZmZGRgZUyhgNm83W3NxcWVk5NDQUGho6bdq08PBwGL0PHLq7uysqKtra2kQiUWZmZmZmJvxlAR9B03RPT09bW5vRaOTz+eHh4aGhoRwOx9txAQAAuM1BggMA4F6Dg4P//Oc/t23bNjAwQBBEYWHhs88+m5mZ6e24fB1N0x0dHa+//vqRI0cMBkNAQMCyZcvWr18fGhrq7dCAT9BoNP/6178+//zz/v5+HMcLCgqeeeaZ7Oxsb8cFADKbzfv37z9y5EhDQ4Ner/fz84uLi5s2bVpxcTFkaQEAALgVJDgAAO517ty5/fv3DwwMIIRIkjx16tSuXbsgwXFDNputurr64MGDTJnAgYGBr7/+evHixcHBwfCUHiCE6urq9u3b19/fjxCiKKqysvLbb7+FBAfwOqPR+I9//GPbtm3t7e2OlTU1NceOHTt58uSaNWtycnJg1g8AAABuAlfJAAD36urqcp6JwGq1tra2ei+cccNut3d3dztPgjA0NDQwMOCxKQOAj1Mqlc5Tn1it1ra2Ni/GAwBCiKKoLVu2bNq0yTm7wVCr1Xv27Hn++ef37t0LVWMAAAC4CSQ4AADuNWzacw6HExsb68V4xgsWixUZGencl1sikchkMui+ARiRkZHOM8JwOJyYmBjvhQMAQgiVl5d/9tlnTJe9q9nt9tra2r/85S+bNm2CXC0AAAB3gAtlAIB75ebm3nPPPUKhECGEYdiUKVMeeeQRbwc1DrDZ7JycnGXLljE5Dj6fv3bt2sTERAzDvB0a8AlZWVn33nsvMx01hmGpqanwlwW8y2Aw/POf/7y678YwnZ2db7755jPPPOPcBQkAAABwCajBAQBwLx6P9+STTy5atOjs2bMhISEzZ85kbsnAyDAMCw8Pf/XVV5cvX97R0ZGUlJScnCwQCCDBARhcLnfDhg3z588/e/asTCabNWuWSCTydlBgQjtw4MC5c+ccw0+YjPaf//znioqKjz/+mKkXw9DpdJ999lljY+Nrr72WmJjopXgBAADchiDBAQBwOw6Hw8xh6e1AxhkMwyQSycyZM70dCPBRbDY7IyMjIyPD24EAgPR6/d69e7u7ux1rAgMDn3rqqcLCwry8vKSkpNdff72xsZGmaeandrv92LFj9957729/+9tf/OIXEomEIAhI4AIAALhFMEQFAAAAAADckrKyskuXLjkqazBTF8+bNw8hxGKx7r777r/+9a+5ubnD5k9RqVQvvvji0qVLt2zZ0tzcbDQaoTYHAACAWwE9OAAAAAAAwNhZLJaysjLneXyEQuFjjz3mKIqMYdjMmTOlUulbb71VWlqq1+sdLSmKunTp0nPPPZeYmLh8+fK5c+cmJCSw2WzozQEAAGAMoAcHAAAAAAAYu6amptraWpPJ5FgzderUrKysYc2mTJny6quvrly5MjIyctiPaJq+fPnySy+99Mc//nHv3r1ardbtQQMAALgdQYIDAAAAAACMEU3TtbW1DQ0NzivXrFlzzTmt5XL5c88998wzzxQXF0skkqs3derUqWeeeWbTpk1qtdqNQQMAALhNwRAVAAAAAAAwRnq9/vz5887lRSMjI0eojszj8e6///6pU6ceOnSopKTkzJkzg4ODzg0GBgbeeecdjUazYcOGwMBAN4YOAADgtgMJDgAAAAAAMEadnZ2XLl1yzA6LEFqwYMENJy2OjY195JFHZs6cWV1dXVJSUl5e7jyPrMVi+eyzzwQCwYYNG/h8vrtCBwAAcNuBBAcAAAAAgIfweDw/Pz+37gLDMBzHeTwei+WJyzyVSuU8PgXDsBUrVozyGHNzczMzMxctWlRRUbFly5aTJ0/abDbmRyaTadu2bfHx8Y888sjVv8iMfxEKhR6bdYUgCIIgBAKBu/fI4/GgwCoAAIwZ1OAAAAAAALit0DTtmR2ZzeaGhgbn8SlxcXEpKSmj3wKbzY6JiVm6dOnrr7++ePFiHo/n+JFarf7000/Pnj3ryojHA0hwAADAmEEPDgAAAAAAD7FYLAaDwa27wDBMIpFYLBaz2ezWHSGEOjo6ampqnMenFBQUUBQ1hmOMj49//vnntVptaWkpSZIIIYqi6urqPvzww1dffdU58YEQYrFYbDbbaDQyLT2Ay+VyOByTyeR8sO5gsVg8lp8CAIDbD/TgAAAAAADwENr9mDEUHtgRTdM9PT0XLlxwPsBZs2bhOD6GTWEYFhkZ+dJLL0VERDi2Zjabjx8/fvjw4WGNPXmMDp7co2fPSgAAuH1AggOACY2maavVqlKpOjs7zWazxwYzT0AURVkslq6uLpVKBQ/owDXRNG2z2fr7+5VKpV6vJ0kSzhPgyyiK6unpaWxsdKzx9/efMmXKNSeIHQ0MwxITE//whz9wuVzHypaWlv379w+baQUAAAC4JkhwADChtbW1bdiwYerUqUyZt8rKSrihcgeKomprax9++OHs7OykpKQlS5Y0NTV5OyjgW2iaVqlUr7/+el5eXnp6+qJFiw4dOuQouAiAD9LpdBcuXHA+S3NycgQCwS2WkFi+fHl+fr5jkabp6urq48ePQwoeAADADUGCA4CJy263b968ec+ePRaLBSF0/vz5//f//t/Q0JC347oNabXa999//9ixY8zg7cOHD//lL39x90BuML5YrdbS0tLNmzczT6rr6+tffvnlnp4eyDkCnzU0NFRbW+u8hklw3OJmCYL405/+JBQKHWtaW1uPHTsGnTgAAADcECQ4AJi4tFptY2OjyWRyrOnu7oaeBe7Q2dnZ2dnpyGjQNF1XV6fT6bwbFfApBoPh8uXLzqUZGxoa1Gq1F0MCYAQ0TQ8NDTkX4OByuWlpacOqgY5NVlbWHXfc4VikKOrUqVN1dXWQ7wMAADAySHAAMHGxWCwej+c8WJrFYvH5fC+GdLvi8XgcDsd5jUAgIAjCW/EAH0QQxLC+/Xw+n8WCyc6AjyJJsrOz03mC2JiYmLCwMFd9sj322GNisdix2NjYWF1drdfrXbJxAAAAtytIcAAwcYlEorlz58rlcmaRzWbPmzcvLi7Ou1HdlsLDwwsLCwMCAphFPz+/ZcuWOV+7AyAUCnNzc5OTk5kcB5vNXrhwYURExC2WMwDATcxmc01NjXNdjJSUFIlE4qrtKxSKOXPmOBZtNtvx48c7OjpctX0AAAC3JXg0BMDEhWHYXXfdxefzT548aTQaU1JS7r77bujB4Q58Pn/FihWBgYFnz54lCCIvL6+4uNjbQQHfwmKxMjMzn3nmmbKyMo1GExsbe8cdd7jwdhEA1zKZTDU1Nc5rXJvgYLPZy5cv/+GHH5gqUQih2tra+vr6SZMmsdlsV+0FAADAbQYSHABMaAEBAUuXLi0sLLTZbEFBQbdeHA5cT0RExIoVK+bPn8/hcOLj4/V6PQwmB8MwnaqmTp1qNpulUqlQKBzzdJsAuBVN0waDoa6uzrFGJBIlJCS4MEWOYVhqampWVlZFRQWzRqvVnjhxYsaMGSEhIa7aCwAAgNsMXDkBMNGx2eywsLCoqCjou+FufD4/IiIiPDx8WD0OABzYbHZQUFBkZKRIJILsBvBZNE1fuXJlYGDAsSY2NjY0NNSFpYUwDJNIJIsXL3ZeWVpaqlKpIDsMAADgeqAHB/AmNpvN5XJH0wzHcR6PN76uaQiCoGmay+WOo7AxDCMIAsOw0bwvHsBms2+qAAGO4zeMHMdxFovlxQNkbgC8e2LgOM6cnF4MACHE4XA8XGmVw+HcbEkLLpfr8v7wBEHgOM7hcHwhheE7f/KO4iNeLzsy+k9Cu90+MasFUxRVXV3t/CGWlJQUFBTk2r3weLzc3Nzw8PCuri5mTXt7e21tbVJSEtTfBQAAcE3w9QC8icvl+vn5jbKxUCh0azBuMk6HCo/+fXErLpc7+lsdJnMxmsg5HI7X+1D4wvns9XfZ852G+Hz+zd6O+vn5uemv2CWzabqK108Gh3H3skzMO22SJKurq53XJCYmujzBgWFYaGhoQUHBV199xayhKOrIkSMLFy6EAZUAAACuaSJ+KwPfodfr+/v7b9iMx+NxuVyNRuOBkFyIuTI2GAzjqweHQCDAcVyn03k7FoQQ0uv1ziX6R0ZRlNVqveEZJZVKLRaLyWS65ejGiM1mi8XigYEBL54YYrGYpmkvvssEQUilUo1GY7fbPbnfMeyxv7/f5QkOFoslFAqNRqPNZnPtlsfAz88Px3GtVuvtQBCGYf7+/nq93mq1ej0SZsreG05KajAYHCUwJxS73e6c4BAKhbGxsSKRyOWntEwmKyws3LlzJ0mSzJrS0tKhoSEowwEAAOCavN85FgAAAAAAjCOXLl1yTopFR0eHh4e7Y0dsNjshIUGhUDjW6HS648ePO/IdAAAAgDNIcADgc0iSNJvNdrt9HHX9ABMWRVEWi8VqtcLpCq5GkqTJZCJJEk6P28yJEyecF6Ojo8PCwty0L7lcPnXqVOc1Bw8e9HDnLwAAAOMFDFEBwIdQFNXX11dTU9Pd3S2RSNLS0qKiokbTPZ6maZqmr1mwkKIoDMOcK1kwjYetHBsXburqOMHYjP6VHOG0uWED5kcmk6mmpqalpYUgiOTk5EmTJvH5fHgfAUKIoqiurq66urqenp6goKD09PSoqChvBwVc5uTJk47/Yxjm1gSHTCabMmWKQCAwGo2OvavVahilAgAA4GqQ4ADAhwwODm7ZsuXTTz9Vq9UCgWD+/PlPP/10XFzcCLegVqv17NmzDQ0NFEXFx8dnZWU5Sq8NDg7W1NS0tbVxudzU1NS0tDSKovr7+6uqqnp7eyUSCXPLMbYKeTabrbm5uba21mg0hoWF5ebmSiSSsd3WKpXKmpqanp4ekUiUnZ0dGxs7ho0AhJBarT579mxnZ6dAIEhPT09OTh6hcUtLS0lJiU6nCw0NTU9Pl8vlwxo0NTVVV1cbDAa5XJ6enh4aGsqst9lsNTU1ly9fttlsBoPhs88+a2lpYbPZGRkZxcXFAQEBwcHBubm5gYGBkOaYyDo6Oj766KOvv/56aGiIy+XeeeedL7/8skwm83ZcwAXMZvPZs2cdiwKBICoqSiKRmM1md+yOGaUSHx9fV1fHrNHr9SUlJampqe7YHQAAgHENEhwA+Aqaptvb27du3apWqxFCRqNx3759M2fOjIiIGGFagR9//HHjxo1nz56laXry5Mm/+tWv7rvvPoIg9HrCtQX3AAAgAElEQVT9rl27Pv7446amJjabnZOT8+KLL0ZFRW3evHnHjh09PT1SqXTBggXr16+Pi4u72RtRmqYvXrz4/vvvM3fIkZGRK1euXLdu3RhqMfb29m7ZsmXHjh3d3d0ikWju3LkvvPBCRETEzW4HaDSabdu2ff755+3t7Twer6Cg4IUXXkhKSrpm4+7u7j//+c8HDx7U6XRhYWErVqxYs2aN8+PQzs7Ol19+ubS01GAwREREPPjgg6tWrWKmSCgtLX3vvfeqqqpIkuRyuUy5VpvNVlVVxRQdDAsLu//++5944gmfmg4DeFhZWdm33347NDSEELJYLN98882UKVPWrVvn7biAC1y5cqWvr8+xGBwcHBUV5daEZmxsbHJysiPBgRDavXv3448/7r49AgAAGKegBgcAvoKiKI1Go1KpHGtsNltnZ+cIRekNBsO2bduqq6ttNpvdbj9//vy2bduY684rV658//33ly9fttvtJpOprKzs008/bW1t/eSTT7q6ukiS7O/v//7770+fPj2GCQtMJtPx48cPHjw4NDREkmRra+tHH33E5GVu1unTp/fs2aNUKmma1mq1e/fuPXjw4Bi2A86fP//dd9+1trZSFGU0Go8cObJz587rNd6/f//XX3+t0WiYcQTff//9mTNnnBvs27dv7969Op2Ooqj29vbvv/++trYWIWSxWL744ovKykqbzUZR1LDJaCiKYja4ZcuW1tZW9xwoGB9UKtWwKY2++OILbwUDXMt5fApCKDQ0NDIy0q17DAoKUigUzrP2njp1yvnrEgAAAGBAggMAX4HjuFgsdu7CjeN4RETECN0iBgcHlUqlo5g8RVFqtbq3txchpFKphmUczpw5o1QqBwcHHWsMBkNnZ+cY5jg0Go1KpdL55latVnd3d9/sdhBCHR0dzDNeBkmSFy5cGMN2QGdnp/MrSVGU89POYZguP45FtVqtVCqdG5w7d855sa+vj2mg0+k6OztvWN5Po9G0tbXdVPzgdmKxWK4erQC3o7eNqxMc7i6wwmazFQqFc+c+nU535MgRt+4UAADAeAQJDgB8BYZhMTExq1atEgqFCCEcxxctWpSXl8fhcK73K/7+/iKRyLljMJ/PZ1IkUqlULBY7N46LiwsJCXFOl+A4HhQUxOVybzZUPp8/rMICl8sdW723wMBAR9EQJiR3Pwm8XclkMudXEsOwEV7JYYVOxGJxQECA85ro6OhhDfz9/RFCIpFoNMVWCIKAcUYTGYvFujozC3/atwe73X769GnHIp/PZwpwuHu/SUlJwz64vv/+e3fvFAAAwLgDCQ4AfIhUKv31r3+9devWv/3tbx9//PErr7wSExMzQoVRgUDwy1/+kqmMwPz6ww8/HBwcjBBKS0ubO3eu46IzODj4iSeeiIuLW7VqFbNBDMPmzZs3bdq0ERIoI+x31qxZ+fn5zCJBEOvWrWP2e7Nmz56dl5fnSLIoFIqHHnpoDNsB06ZNmzVrFpMdQwhFREQ89thj12u8evXqzMxM5v9cLnfWrFkFBQXODdauXatQKJj/83g8x9vN4XAeffRRRzJLLBb//ve/f/PNN5999tn8/Hwm8YFh2Jo1a+Li4lx9iGDcIAgiISFhWJILhqjcHhoaGgYGBhyL/v7+8fHxI3xPuUp4eHhCQoJzRv6nn37S6/Xu3i8AAIDxBYqMAuBDcByXSqUzZszIy8vDMAzH8ZEflWMYdueddyYlJR04cMButxcXF6emphIEgRDi8/nr16+fPn36qVOnRCLRkiVLgoODMQx79tln58yZc+7cuZiYmMLCQmblzcaJYVhmZuZ7771XWlra09OTm5ubnZ09hgqjCKGAgIDXX3994cKFdXV1kZGRS5YsEYlEY9gOEAqFL7zwwuzZs6urq2Uy2dKlS4d1ynAmk8kOHjy4bdu2jo6OKVOmzJw505EZYQQFBe3Zs2f37t3d3d0ZGRkFBQVM9xAmL7Zr1679+/dbLJbZs2enp6djGEbT9PLly48dO9be3p6RkZGXlwcVRie4JUuWyOXyl19+uba2NiYmZteuXTCFyu3h9OnTzoPUAgMD4+PjPbBfgiBSUlJCQkLa29uZNVqt9uTJk7Nnz/bA3gEAAIwXkOAAwLdgGMakNkbZniAIhULheNjuvB0ul1tYWFhYWOi8XiwWz58/f/78+bcYJzOWZOXKlbe4HQzDhELhXXfdddddd93ipiY4DMN4PN68efPmzZs3mvZisXiEzjIYhkml0lWrVl39I+bh/Pr164etl8vly5cvv6mYwW2MxWLl5eXt27fP24EAV6Jpurq6mqIoxxqPJTgQQqmpqaGhoY4EB0mSR48eLSoqghmpAQAAOMAQFQC8yWKxaDQanU7nKBTqRXa73bnwJPAimqbH19tB07TFYtFqtQaDwRdOZjAyiqJIkvTwCUbTtM1m02q1Op1uhMmhgC+z2Wznzp1z/I1zOJzIyMjAwEDP7D0uLi4yMpLppYgQIkmyvLx8DBOBAQAAuI1BDw4AvEalUpWVlZ05c4bH482ZMyc7O5vP53slEo1G09raqlQqZTJZUlKSXC73ShgAIUTTdFdXV3t7u06ni4iIiIyMHFYs1geRJKlUKktLSy9evBgQEFBUVDRlyhQ2mw2PVX2Q3W7v7e1ta2szm80ymSw2NnbY6CT30Wq1x44dO3nyJIfDyc/Pz8nJ8UBlSuBajY2NzgU4xGLx5MmTPbZ3NpudkZFRUlLimIFYpVJduHAhKyvLYzEAAADwcZDgAMA7dDrdpk2bPvnkE61WixD64osv3nnnnUWLFnk+EqPRuHXr1g8++ECtVguFwgceeOCpp57y2BM5MExbW9tLL720b98+iqJiYmJ++9vf3n///c7To/ggtVr9wQcfbN26lZlyePfu3e+9915aWhokOHwNRVEtLS3vvvvu3r179Xp9QkLC7373u4cfftgzOY4vv/zypZdeYk6S77777oknnrjvvvvGMIsT8KKamhrnCcI9nOBACGVlZfn7+zsSHCaT6eTJk5DgAAAA4ABDVADwjsuXL5eWljLZDYTQ0NDQ5s2bnQc2e0xdXd3mzZvVajVCyGAw7Nq1a8eOHddrzIxE6Ojo6OzsdL7MHS8sFktLS0t7eztzlzV6NptNqVS2trYajUY3xcb4/PPP9+/fzwwfaGlp+fzzz+vr6926x1t35coVpuYos3jp0qWDBw9OzIEqOp3u/PnzZ86cGRoa8sERRiaTqaSk5Ntvv2Xmnrhy5cq7776rVqs9EKrVan333XcdJ0lHR0dJSYlKpXL3foEL0TQ9LMHh7++flJTkyRgUCkVYWJgjeWoymU6fPg0jngAAADhADw4AvEOn0znfY9M07Xgk5WENDQ3ON+0ajaaqquqhhx66emQETdMDAwNfffXVuXPnMAxLT09fvHhxVFSUZ+Mdu87Ozh07djQ2NuI4PmXKlLvuumuUg3EGBgYOHjx44sQJo9EYGxu7fPnySZMmuSnImpoa59TAwMBAW1ubjz+ftFgsOp3OeU1fX58P3t67W3t7+7Zt26qrq81mc1pa2sqVK5OSkhz1AnyB0Whsbm52rlnQ3Nw8NDQUHR3t7l2TJOk8tAEhZDAYxmOS9NYRBMFiuffqi7n/d/mOtFptQ0OD4/xhs9mTJk1ipuIiCIL5191/+AEBAenp6adPn2ZOHrvd3tLS0tPTExsb69b9IoSYY3T3e+fYkbv3AgAAtytIcADgHdHR0cHBwZcvX2YuB3Ecz87OHv3kKS4kk8mc78FIkqyrqzt69Og999wzrCVJkl999dVbb72l0WgQQiUlJTabbdWqVVKp1KMRjwlJkh9++OHWrVuZbM7Ro0eNRuPjjz9+w9ltKYo6cODA22+/3dbWRtM0i8VqaWl5//333VQwJTQ0lJl1lVnk8/m+X6cgMDAwISHh7NmzzCKLxcrIyPDKyexFg4ODX3311T/+8Q/mBKusrOzp6XnjjTd8arQXh8MZNnmwVCr1TOkfLpeblZVVWVnJLLJYrKioqIk5cSyXy3X3oDNmKi4Oh+Pa/Nr58+f7+/udP51yc3OZ8U04juM4zuPxPNAPcdasWV9++aUjOzY0NHTx4sWUlBR379djx8jhcCDBAQAAYwYJDgC8IyIiYs2aNQaD4dy5cziOz5s371e/+pVXIpk2bVpaWlppaanjsrWzs/PEiRMLFy7k8XjOLe12+zfffMNkNxBC/f39x48fnz9//rhIcKhUqkOHDjn6qvT19R0/fvz++++PiIgY+Re1Wm1FRUV7ezvz+tjt9h9//LG5udlN19OrV68+depUa2srQkgoFM6cOTMzM9MdO3Kh+Pj4tWvXWiyWy5cvSySSe+65p6ioyKd6LnhAb2/vDz/84DjBKIo6fPiwTqfzqQSHn59fYWHhkSNHzpw5Q9M0j8dbuXJlSEiIB+6mcBx/7rnn/vrXv1ZVVfF4vFmzZt17773j4qPD5axWq9lsdvde/Pz8bDaba2cYqa6uHhoacizyeLy0tDTmWAiC4HK5FovFA2PTpkyZIhKJ+vr6mMXBwcHKykoPTDTOZrPZbLYHjtFms03AHnAAAOAqkOAAwGUoimptbd2+ffv58+eDg4N/+ctfZmdnX68xh8MpLi5OSkpSqVQcDicsLOyGd9puEhAQcN999504ccJxKWy3281m8zUvsJih+w4Wi8Vut99iABSNzFaMx6bd+sj/6mt9q9U6mpHbFEVZrVbnR3bM6+P6EBFCCGVkZGzatKmkpESr1aakpOTn549wE2ixWCorK3fs2NHX15eenr58+fLo6GjPd53w8/O78847MzIyBgYGuFxuZGSkTCabaE8gSZI0GAzOa7x1l6LVag8fPrx//36r1VpQUPDAAw+IxWLHmIX09PRXX321oqJicHAwJSUlLy/Pz8/PM4Hl5ua+/fbbarUaw7CwsLCwsLCJlgVj2O12D8xsykw17cId0TR99uxZ5wRHQEDApEmTmF0wN/92u90D5TCkUqlCoWhra2M+lo1G46VLl1Qqlb+/v1v3y4zBsdlst/6tN7LxNUc4AAD4GkhwAOAyTI/0/fv3m81mFotVW1u7cePG5OTk693p8fn8xMTEhIQEDMO8ezc4a9asgICAnp4eZtHf3z8xMXFY9w2EEEEQM2bMaG5udqxRKBTBwcFj3q/Fhi62sQ+f5dI0euwOg9TPjZd0YWFhcXFxSqWSuXBks9nR0dFhYWE3/EWJRBIXFycUCh23r3K5PDEx0U1xMvMgJiYmkiTJ4/E4HM71WlIUVVdX9/TTT7e1tdnt9oqKCqVS+ac//cnzs/xiGCYSiRQKhWPRwwH4goCAgOnTpzv/dURHR4/w9rmJ1Wrdu3fv3/72t97eXpqmT5w4odPpfv/73zuGYvH5/PT0dIVCQZIkl8tls9key4ixWKz4+Pj4+Hg0UU+Sca2np6e1tdVROgrH8YyMDK9M8ITjeH5+/o8//sgkOGia7u7ubmhomDZtmueDAa5FUZRer+/t7dXpdBRFCYXCkJAQiUQy0cY8AgBuBSQ4AHANmqa7urr27NnDXP9ZrdYLFy6UlpbGxMSMfAnoC1/bISEh77333n//9393dXWJRKIHH3xwxYoVV9+BsFisDRs2qFSqw4cPs1isOXPmrFy5MigoaAx71BqxExc5B6t5zd0smx1hOLoj1yIW2nC33fWw2ezXXntt/fr11dXVbDZ79uzZGzZsGM0UlTiOr1q1SqVSffPNN0ajMT4+fuPGjW596I1h2Gim7TSZTKWlpY2NjcyiwWDYs2fPqlWrnKcY8KQJfssaEhKyevXqy5cvV1dXI4SCgoL+9re/hYaGejiMnp6esrIypVLJLGq12s8++2zdunXOtWYIgvDWxMMT/CQZ1y5fvuw86w1BEPn5+d56QwsLC5nOFMxib2/vxYsXIcExrtE03d7efvz48fb2dmYeMWY9juORkZFFRUXjqKI5AMC7IMEBgGtQFKXVaodNjKJWq29qsC5N0yRJqtXqzs7OgICA8PBwLpc77AqSpmmKotRqdUdHR0BAgFwu5/F4TBuapm02W29vr1KpDAkJCQsLY7PZI1yAMu3b29t7e3uTk5NPnjzZ09MTFhYmk8mGTYrBwDAsMjLy008/HRgYsNvtISEhN9XDnKIRSaI+LX6ginf0HE+tccrskOjIWa4iwoa77TMJw7DExMQDBw5oNBq73R4QEDDKS3OmO/1bb731pz/9yWw2h4eHMzkpnU7X2tpKkmRMTIxYLB5Noookyf7+/qampvj4+ICAAObVs1qtSqWyr68vLCzMYrH09PTExcUFBQXdsFa/3W53jEJnGAwGnU5H0zTcRnoehmFZWVl79uxpamqyWCyTJk26lSQCSZJGo3H79u11dXWPPPJIcnLyaJJxCCGz2eyoksPo6+uDSTTBLaJp+uLFi8MSHDNmzPBWPMnJyaGhoUytIoRQf39/fX293W73wBQnwOWYK5+SkpLy8nKapplirsyMPBRF2e325ubmlpaWhQsX5uTk+MIzIQCAj4NvAgBcgyCIsLCwmJgYxyUXn8+fMmXKKG9LGEaj8ZtvvnnjjTd6enr4fP7DDz/8u9/9blgJQJPJtGvXrr///e8dHR1sNvuBBx54+umnmXEier3+k08+eeeddzQajVQqffTRRx955JHAwMDr3e729vb+/e9/37Fjh8FgEAqFzz333Nq1a284ZweLxbqpYSk0jax2ZDBjbb2s0nPc0jquyXqNeMrqOA/NxoOkbq/AHx0dbbFYxjA/peOoaZqur69/6qmnTp06heP41KlTn3322enTp498bW2z2b766qvXXntNpVLhOH733Xe/8sorCKGPPvrok08+0Wq1LBaLeWzF4/GefPLJ3/zmNyMPcGAq/DGF/Zg1CQkJwcHBcP3nRWw22zFU51YcPXr0xRdfbGhoQAh9+eWXOTk5O3fuHE3GxN/ff9KkSSUlJY4yATk5OTf1KQTA1QwGw+XLl50LcEyaNMmLT9RxHJ8zZ87HH3/MLJIk2d7e3tHR4YHJYoHL2Wy2w4cPV1VVEQQREhKSnZ0dHx/PVMkdGBioq6u7cOGCVqs9dOiQQCBITU2FDD4AYGRwHQyAy0RFRT3++OMKhSIsLCw6Onr16tVFRUXMrQVN0xaLZeR6bzRNNzc3v/POO0wtDJPJtGXLlvLycpvNRlGUyWSyWCwGg6GmpuZf//pXR0cHQshms33++edHjhxh+olcvnzZMYfr0NDQv/71r9OnT1+vVpndbv/22293797NlJYwGAyvvPLKpUuXXPiCkBQa0mNN3az9VbyXvhA/u0V8oJp3zewGi6AFPLqha3ykXG0223vvvXfq1CmEEEVRVVVV27dvd1QwuZ4LFy58+OGHzCNQiqIOHTq0adOmU6dObdmyRavVIqfCcmaz+c0336ysrBwcHOzo6FAqldesacrlcouKin7xi18wxUSSk5N/+9vfRkdHu/6AgWdZrdb9+/cz2Q3G2bNnP/nkE6bYysi/K5PJ7r777uLi4oiICLlcnpGR8dRTT3m+FAi4zTQ1NbW2tjp/myxYsMCL8SCEiouLnRc7Ozubmpq8FQwYM4qizp07d+bMGQzDkpKSli9fnpWVJZFICILg8XhyuXzBggWLFi3y8/MjSfL48ePDajkDAMDVxsftBADjgp+f3/LlyzMyMhoaGmQy2cyZMyUSCTNq4NSpU11dXTweT6FQKBSKaz5QpWl6YGCgvb3dscZmszU0NDQ3Nzc3NzO/rtVqr1y54ii7wPzWuXPn7rvvPoTQ8ePHnWc5GRwc7OrqslgsfD7feUckSXZ3d587d+7w4cMDAwOO9Var9fz589OnT7/F14Gmkc2O1Bq8Xc0618w+Vc9RDeIUfe1HLkIeFSKlYsPsOYnW9Hh3zSxA0QhDyFVPfZgLMuc1LS0tAwMDI8+D09jY6Dzwx2KxnDlzJiAg4JqjgWw22xdffCGXy69cuSIQCHJzc/Py8uLi4obdqcrl8hdeeKG6unpwcDApKSkxMRGe1d8G1Gr14OCg8xq73f7WW2+Vl5ffe++9qampSUlJ1/tdDMOmTp362muvnT171mq1ZmVlRUZGQqcecCtomr58+XJbW5tjDY7jw/ILnjdt2jQ/Pz/HV55SqWxubqYoCs728WVoaKiyspIkyZCQkAULFlyzD6lCoejs7CwvL9dqta2trampqZ6PEwAwjkCCAwBX4vF46enp6enpCCGmDiVJklu2bHn33Xc1Gg2LxcrKynryySeLioqu2ceSx+OJxWLmeT76v/qjH3zwwXfffTfCkIrg4GAMwy5evPjNN98M+5HRaLy6CEh3d/fGjRt37tzp3N+Y2Z1MJrvpY3ZC08hkwVpURGMXq7aFfbGdPaS/9rUmjtH+Iio2hFRE2TPirAlyO5ftsgTE1c63sof0WFgAFRnkgun9MAwLCgpyfsAukUiunnRmGH9//2GFHoODg8ViMZvNvrpEAkmS33zzjeN56c6dO+fMmfM///M/Vw9/kEqlc+fOHfvBgDHRGbFBAy4TUXwu7fLzls/nX52o0mg0hw4d+umnn5YtW/bCCy+MUNwXw7Dw8PDw8HAXhwUmKoPBUF9f71yAIyIiIi0tzYshIYT8/f1zcnJ++uknZlGr1TY1NWk0GndPFgtcq76+nrnmmTFjxvVGyGIYlpmZWVNTg2FYV1dXSkqK8xWUzWbr6+sbHBy0WCwURXG5XJFIFBgYKBQKh11o1dbWkiQZHR0tFosHBgZUKhWGYdHR0SKRqL6+Xq/XR0VFyWQyjUbT3d1tt9vlcjmfz29razMajXw+Pzk5GdJnAIwLkOAAwL1aW1vff/99ZtiI3W6vrq7+/vvvp06dKhaLh7XEcTwqKuquu+7atWuX0WgkCCInJ4eiqAMHDlwvu4Hj+JQpU+bMmUMQxBdffFFfXz+swcWLF7VarfOUHyRJnj9//ursBkEQ8+bNmzp16piPVK3B69tZF9vZlzpYLT2ExXbt6wACpyODyOQoe3KULTnSHhpAsm+iUOlY6M3Y3lO8uhZ2VLA9MdyekYjFBGP+AjTmCxUWi/Xggw82Nzd3d3cjhORyeXFx8Q1nnE1PT581a9bOnTuNRiNT8fSBBx6QyWQFBQXl5eVWqxXDMOce4MPGFv30008rVqxITEyECyxfcK6FXVbHDRRTk+T2SeF2eSBJuO5tCQgIyMrKKi0t7e/vH/Yjm81WXl5eVla2bNkyl+0PgBF1dHRcvHjReXjU/PnzfWHc08KFCx0JDoQQ09UREhzjiN1ub2lpsVqtEolkhI5pCKHAwMC5c+eSJDns2mloaOjixYtXrlxRq9VGo5GmaS6X6+/vHxkZmZqaKpfLnUuhHzlyxGq1LliwwM/Pr7KysqOjQygU3nXXXSKRqKKioq2tbdGiRXa7/cSJE62trQRBzJkzRyaTHT9+XKlUBgcHw/cvAOMFJDgAcK+amhqj0ehYJElSqVT29PRcneBACAUFBa1bt06hUHR0dEil0oKCgrKysmvOgMDn86dNm5adnZ2fnz958mQcx69ZPqOlpcV50Ar6v4k8hmU3cnNzFyxYsGDBgsDAwJs9QDuJ2lRETTP7Uju7qZvVM4jT1xmNwmHTk6NsGXG2xAh7TIjd38/1j76vqaWb6FQTg3p8UM+pbWGfuISigzlRQSg5yjYpfCxh4Di+aNEiFotVW1tL03RqaurMmTNFItHIvxUUFPTrX/86KSmpubk5ODg4IyMjPz+foqg//vGPx44dU6vVGo3mxx9/dB405IymaZ1OZ7fbfeG+YoKz2lF1I6fiEsdOYkESMiqYjAu1p0TbE8Pt/iLXVMldvHixSCTatWvXiRMnhtXu6e7udh4sAIBb0TR95cqVixcvOtZgGHbnnXd6MSSHefPmPfPMMxT17z+65ubmjo4OGL8wjmg0Gq1WS9N0ZGTkyOMrmWmqhq3UarWnTp2qqakxmUxBQUHh4eEcDmdgYKC3t7e3t7e/v3/mzJmRkZHO/Thomu7t7T1z5kxXVxeTCnH+SjUYDCUlJVeuXOFwOAEBAcOG9wIAxgtIcADgXkFBQcM6SQoEAuZmuLu7++TJk/39/YmJiQUFBTiOs1isSZMmRUZGGgwGLpcrFAq7u7uveUMbHR29atWqoqIioVDIPFL4/+ydd2BT19n/z13a05L3tuW9J9vsPQMkARKyQ5qQQpK2oW3ykiYtTRoSypuUlIwm8BICgRD2MNvG2GYYL7wtb8uWLFu2JWvd9fvjtvenyjaYJOz7+cs6upKO7j3WPed7nuf5ajSagoKCwYeJxWLXFhRFPTw8pFIpW/oBQZDnnntu9uzZt+pqOWCHqlrQyzW8una0zYiYbRAAQ0sFKhmZqsHTI/EgT8LHgxTewRU6TYPKFszQC//nIdRuBO1GpAgTXqzk+XmQkQFESjge5ksIRtwrCIKkUunChQsnT55M07RUKnXNPbkBjO+A1WpVq9UURTExGqmpqdHR0Xa7vaam5tq1a8MJHAAAsVh8S768LAaD4fLly11dXRqNJjU11W1IcNwqbV1IUyeCExAAwNCLGHrhsgYsv5L0V1PRgXiqBg/xJvgjGhHDEhAQ8Oijj6akpDz//POuNXcAAF5eXjeu9nKrGI3G06dPt7e3R0dHjx07doSDmeMhoa+vr6yszGAwsC0ajSYuLu4udolFo9EEBQWxzmWM9udwOLhSRPcLvb29zBaOj4/Prb6WoqiqqqqysjK73Z6YmJiWliaRSBAEGRgY0Gq1V69ebWxsVCgUCoXCdT/J6XRWVlYiCDJhwoSAgACRSOTh4cE+W1FRYbfbR40aFRoaKhKJmGigiRMn2mw2gUDw0+6/HBwcdx5O4ODguL2kpqaGh4dXVFQwD6VSaVxcnKenZ3V19ebNmwsLCx0Oh1QqXbZs2RtvvAEAgCBIKBSy+waTJ0+ePn36Dz/84FpKQ6FQzJ8/f0xpNtIAACAASURBVPz48a5RAy+99FJRUZHrPltgYODChQvdcvWZrJbFixd///33drsdRdGlS5fK5fIzZ84EBgYmJyff9BvRNDBZ4EvV2KVqXrMB7THDDhwMKW3AEB3sRY6PcySF4z4elFJC/YJh/COkux/S6tABu1v3IAcOWrvQNiNyvRk7V8oPUFPJ4c5R0biPkhxhQAeCID8hFprP50skEiYBmGmBYVgikUgkEh6PFxUV1dTUNKRTRlZWVnR09JATrJ6enoqKChzH4+Pj1Wq1WwxtU1PTp59+eu7cObvdLpVKn3jiieeee27IACKOEVLRgnWaXC8E5CRAmxFt76YrmtFzJfxgbzItwpkeiXtIKfinhilhGBYTE/PII49s2rSJHRIQBI0dO3b69OkjfBOapisrKxsaGvz8/FJSUgbHV7e2tq5fv764uNhut3t4eCxatOj111/nNA4Olra2tkuXLrnegKZPn36ravhtgs/njxkzhhU4mLLcJpPpJ6yWOe4KdrudGVquibQjxGQyNTQ0DAwMBAUFjRs3jilGBgCQy+UKhcLhcOTn59fW1sbGxkqlUnafiaIokiTHjh2bkJAgEAjc9p9MJlNWVlZGRoZIJGKeomk6IiKCpmkIgjh7Wg6O+wVO4ODguAVsNlteXt6RI0dIkpw1a9bkyZNvuhkukUi++OKLDz744OLFiwqFYvny5U888QSCIAcPHjxx4gRjeGY0Grds2dLS0tLf3x8fH7948eKQkBDm5QqF4r333lu0aFFVVZXNZuvr65PJZOPGjUtISHBbo0ZERGzfvr2goKCysrKrqysiImLq1Knh4eF6vV4ikSgUCvbe7OPjs27dulmzZjU1Nfn5+Z08efLNN9+0Wq18Pn/evHkbN24cbvuLpkFbN3K6iH+pmmc0wzYHRFJD3+/5GB0bhE9LccQG4woxxeeBn7zM+5lgCIgOxJv0SHs3Mri3NA0N2KEBO6zrocub0B8v0pH+xPh4R0akU3yTmqH/RWdn5/79+69everp6fnss8/eOJd4UB9os9lsNpsVCsVbb72lVCrPnj0rFAozMzObm5urqqokEsmiRYu8vb3/8Y9/AABmzpw5d+5cFEWZ11ZUVPz1r38tKSmhaTooKOjPf/5zWloaq4M4nc7CwsK9e/cyZVy6uro+/fTTmTNn3rRiCMdwOHGgN8FWxxADmqYhiw2y2OD2bqRYi+3JoRLD8YkJzqRQ/JYSt00m07Fjx3Jzc0Ui0Zw5c954443t27cbDAalUvn000+vWrVKJpN1dnbCMOzh4cGMhCFhvFf27t1rNpsxDAsMDPT29o6Li1u8eHFYWBhzzM6dO8+fP88ksnV3dx88eHDs2LHjx4+/tZPC8YDCSAbFxcVsC4qic+bMucGou5PAMDxhwoRdu3axLdXV1QaDgRM47hdIkmQiGX/CiDIajcw+QUpKikqlYmc4EASJRKLw8PD6+nqDwWA0GgMDA11FWw8Pj4SEhCHTT4RCYUZGhuu8jtM1ODjuR+6JWxQHx32B0+k8fvz473//eyZl9ODBg++9996yZctumqUZERHxz3/+kyAICIIwDENR1Gw2t7S0uNq59/f37969m6bpEydOlJSUvPPOO+Hh4QAACII8PDymTJkyceJEAACzjYAgyOCbLgzDwcHBAQEBTO4DDMNXr1598sknGUPTxx9/fMOGDcwcAkEQtVo9ZcoUiqIOHz6cm5vb2trKvMm+fftGjx69YsUKt69A0aC0ATtSKCiq4+EkICkwXDaKgEdPTHDMTLeH+xIoAmDoNnqjjASZmF4wxj47w17Thp0r418o51kdQ6w1KYpROkBXH3ypmicV0aNjHFOSHNGBBHqzoFSj0fj+++/v27cPx3EIgn788cfs7OzQ0NCRdM9isezdu3fLli0GgyEgIOCtt97685//vGHDBgAAgiA0TTPzvz179mzatMloNDID7913333hhRcAAD09Pd9///2ZM2eYLPTu7u5PP/3073//O+uGY7VatVqta5Ha3t7e+vr6tLQ0btL208BQ8NQ067g45/lSfk4Zv3dgiMwskmKUDqjThJwpFnjJyWkpjklJDl+Pm1foMJvNW7du/fzzz202GwRBBw4c2L59++rVq5llAI/Ha2pqWr9+fXZ2NkEQkydPfv/99318fIa8mqdOndq7dy+7v81YBpw4ceLatWvvvPMOI8OVl5e7FgkymUx1dXWcwMHB0NXVdfLkSbvdzraMHj06JCTkHvn1QBAkLS1NIBCwPaypqdHr9cyN8u72jWMkoCjKXCm3SkMjwWKxDAwMYBjm6enpFtsIQZBMJlMoFHq9vqenx+l0sgIHgiAeHh7DuZ6pVKp7JDqJg4Pj58AJHBx3E4FAcNPSjAAAGIYRBBnJkbeV1tbW48ePm0wm5qHdbt+7d+/SpUuH6xiKojRNDxl4KRaL1Wo1giCucb/M3xRFFRUVXbt2bSTZIgAAmqbLysr++te/lpaWxsbGrl27dsKECTAMa7XarVu35ufnM4d9/fXXISEhb775ptvLGxsbGYcXhp6enk2bNnl7e0+aNAmGEZIC/VZwoQz+4QLSqIPoYUQNCKIRGKjl9MJx1LxRpIcMAuCXKc0lEAhGXrQcgiAURYe7HF5qMCEZ2Bx4fiV2rBAq0QKcABQF3L4UTUM4CXrM0LHLwuyrwiBvanoqNTmZ8vGgkWH0mtOnT1+6dMnhcDAPTSbT9u3bP/744xv0EwAgkUgoisrPz9+4cWNXVxcAoK6ubt26dSdPnoyMjHSdnWu12kuXLrEejU6nc9OmTa+99hoEQV1dXbW1tWyNPZqmS0pKYBhmTgKO401NTXl5ea6fDsOwRqNhppV3/X9KJBK5mcXcgU+81TL4Q9ZYUSlBZixYswS/WAEfLYBLtfBQwh9E0YAiQHs3uv00ujtHlBJBzx1FpkZQIj4Ew4hQKBw8zy4rK8vNzWXVT4vFsn379rlz5zIPu7u79+zZs3fvXubh0aNHdTrdwYMHvby8Bvdcq9W6lhOmaZqmaYqirl27du3atfT0dABAUFAQhmHs6BUKhUFBQYMHBkVROTk5f/vb33Q63YQJE1555ZXb5JjI5OjdCzUUGDn4pv8jjGx9R3p0p6EoqqGhITs7m21hyovKZLJ7Rz6Qy+WJiYmXL19mHvb399fV1Y0dO5arNHRfIBQKGW3CrfD5kBAEwUyTUBRFEATHcYIgJBIJq5K4wufzmc0nxjuWbYdheLB9LItrMgsHB8f9CydwcNwH3CP3G4fDYTQaXVv0ev3gcgk0TTscDovFwvixM4UhSZLs7e1lthFgGHY6nSkpKbGxsbW1tSRJMi3sO1gsFlfR4cY0NDSsXLmytrYWANDU1FRTU7N169YJEybU1dWxO7cMx44dGyxwuJUQp2n6+vXrv/3d79/b8HF47KTzJfDpa7DBBA2zBqV5KBAL6OggalYmlZVA8+72PP+mq2UhH8zKBNPSyFY9ea4Evngdau2CbQ7IibsrHQAAkgKNHfAXR+Edp0FSODU5mUrR0DIRLeTTrmEd/f39blY1bW1tN+gDO55tNlt1dTWjbjDo9fqLFy/y+XwYhoVCoUKhwDDMYrH09/e7vkNPT4/NZhOJRDwez60OiFqtZrNX6urqXnjhBVfHDZFING/evJCQEBiGaZrGcbyvrw/HcR6Pxyzj79j/2j3yT/0zEfDA1BRqSjKl6wani+C8cqi9G7Y5ICcBBod1OHCosBIqrIR9VXRWIj0lFfLzgER8mo/9l2o2MDDgdrlbWloMBgNBEAKBoK2trby83PXZ4uLi1atX/9///R+GYUxsF/uU2383i+svzPLly/Pz87VaLUEQYrE4IyNj0qRJdrudsexhNGgEQYqKihYtWsToILW1tW1tbR9++OEtpWI9wNxhke7OQNO0yWTatWuX64+bRqMZPXr0cLvfdwUmp4AVOAAAZWVlvb29nMBxX+Dh4cGoma2trTeNuzl16tSlS5cUCsWcOXMiIyMBAG7e6q4weu7gdmYjZLiP4EzKODgeDDiBg+Nuwkyjb3qYQCDg8/kjOfK2AkFQREREQUEBG3aRkJBAkqRbx/r6+k6dOrVnz56Ojo6YmJinnnoqMzMzNzf3q6++am5u9vHxEYvFLS0tUqk0Ojo6KirK4XCIxeIff/yR1TgEAoHZbG5vbx/JZsLBgwc7OzvZh3q9/siRIxEREXV1dW7LJARBBp/DzMzM2NjYgoICppI5jEl44gAjmfjxXp7AEzHbht6hhSFaKqQ9FVRcMJ6V4IjwJ3gocNiBwz7k4T8du93uuvdyY5iEjpuOE4VCgTsdcoFt0WgwMxXUt6OXqnmVLVhXH9w7AONDLU1tDlBYCRdWwkoplR7hzIxyBnmRCjElEdIIDDw9PX18fNgICwRBUlNTb9ANDMNkMpnFYjGZTB0dHW7P/uUvf/nd734HAEhJSVm9enVWVpZIJPL390dRlFXTlEplfX19UFAQj8fLysrKy8vr6uqiKEqpVM6bNw+GYWZ1mp2d7eYnumTJkjfeeIPH4xEEgeP4wYMHt23b1tzcrNFoli1bNnHixDu2KkAQRKFQWK3WISuq3j6sVuvIRxQDU8DixsfI+GDxWDArDVQ1Y4XVvJo21NiP9A9AxFDJXB3d0PfnoB8vgKgAMDqaiA/BVTJKLqZ4KAAASKXSwMDAuro6ZnbOpKQ9/vjjBoMhNjZ29OjRg8/Y4cOH//nPfwYFBfn7+wcHB7NBB+np6XFxcX19fWyABoOvr6+Pjw8zRBMTE//xj3/s3r27vb09OTn58ccfN5vNTJCIwWBITEx8+umnU1NT//Wvf7m+SUVFRX5+vp+f3y2dyZsCQZBSqbTZbD8hXv0X7wlTZdBNuxzMwMDAHR7Ddwaapq9cuXL48GG2BUGQuXPn+vn53VPqpFAoZKoOsfflsrIyk8l0r/WTY0ikUqmHh4der29tbTWZTK6GJm6QJNnQ0AAA4PP5zGE8Ho/ZAHA4HIPFEbvdziTfsUEiHBwcDw+cwMHBMVJUKtUjjzyi1Wrr6+tpmg4ICHj66aflcrnrMRRFFRYWbty4kbkTV1dXV1RU/P3vf3/ttdeYBXB9fT17cGVl5bp16+bPn69QKCiKys3NZaSKnp6e7777TqlULl68+KZuF3a73XWbggkVOX369LZt29rb29l2uVy+ePHiwS+Pi4v77W9/+/fN/5t/uQaThEm8R8uD54s8M3CEj9sGH06jCPBSUEGeRFIYnhGJ+6rIO2+M8gsi5IGEUCIhlOgxQxXNWHE91qRHDb1wjxmm6CEmxyYzfOqa4PQ1fqgPmRzujA0m/FVkRHTqokWP4DhuNBr5fH5CQsKyZctG8ukYhrmNHwCATqdj/sjLyzMajZ9++mliYuLcuXObmpquXr3KVqX97W9/u379+qSkpFmzZhEEce7cORzHMzIyli9fzooUrpnzAAAURceNG8fUa+jr67t69eqbb77JfFxdXV17e7tcLh87diy3KvjJiPggLRJP0eCGXri0ASttwFq7EH0v0m8d4p8EJ8D1Jux6EyYXUynhzuRwPMSb9FKQYeERjzzyiMlkam9vZyKxy8vLmQW/VqutqamJiYlxtXlm+OMf/whBUGho6OrVq5cuXcqkkUdFRf3ud7/btWtXe3s7BEENDQ0Wi0WhUMybN2/s2LHsa8eMGTNu3Lj+/n6SJLu6ug4cOLBp0yZGequpqWlra/v8889d63QAAAiCuOsaBMdtRavVfvzxx67le8LCwiZPnqxQKO5irwaDomhISIiPjw97v2tqatLpdDExMdyy9t4HhuHo6OjGxkar1Zqfnz9jxozhYija29u7urpgGFYqlUzcokwmE4vFFoulo6PDz8/PVYamKKq3t9dkMjGa6YOaRMbBwTEcnMDBwTFSEARJT0/fsGHDtWvXKIpKTk6OjIx0u3E6HI6qqipG3WCora3dtWsXu73visVi2bJlS3V19bPPPrthw4b169ez1eCbmpq2b9+ekJCQlpZ2415lZGSo1Wp2tePp6enr67tr1y7WmBYA4OXl9fzzzz/22GODX+7AgU/o+AkLvFroCqFXFl+uGe6DRHwqxJvU+BFJYXhsMK6UPFBR2R5SekK8c1yss70brmzBalqxZgPSbkR6B4ZYmtIAauhEGzrR7KuUxo+ICeJrMla94JM00FOn9pBOmjTpBttQrggEgpiYGH9/f1cpyhWDwVBQUJCcnJyVlYXjuF6vr66uZp7Ky8vbsmXL559/7uHhsXLlSubi8vl8Vp6AYTglJcXLy8tgMDAt0dHRwcHBKIrqdLo9e/b88MMPrJgCAKiqqqqpqRk9ejS3KviZwDDw8aB8PByTkxwNnWhFM1bThrYYkI4exIEPIR71DcDnywQXrvODvMi4YDwqgBebvuQPfmFN2kqBgH/+/PkDBw6wB/f29np5eS1YsODQoUNuGgdN0w0NDd9++21CQkJKSgrTmJGRkZaWZjabIQjKycnp6uoKCAhIT08fPEQpiqqqqtq+ffvZs2ddA4sKCwt1Ot20adMOHz7MLHchCAoLC+PyUx5UaJquqqratGlTSUkJ2ygQCObOnRsdHX0PCqAKhSIxMZH9FcVxvLS0dOzYsT/BeZTjzhMeHh4QEFBXV1dWVubj45OQkDC4BE9vb++5c+cAAHw+n5WuPD091Wq1wWAoLS318/MLDAxkjV37+/tramq6u7uVSqWnp+fPMf2hKIop3A5cSqJycHDc43ACBwfHzXE4HM3NzTAM+/n5RUdHR0dHDz6GpmmLxdLQ0OCaMMJwg1J8nZ2dO3fu7Ojo2L59u5sbS1NTE2OBNrgznZ2ddrtdoVAMDAxIJJJnn3329OnTLS0tfD5/xowZ8fHxbA1ChvDw8Jdfftk1cZqmgdkGaXVoZQta1YrVtGYoIjKHM0bxkpNRgURMEB4TSIT7Ene90MbtA4ZBoCcVoHZMSnQ06dF6HVqvQ+p1aGsXYncOcREHHHBpI6+sCVPJ+OE+c8LDcD8/kkQIAEaUBIEgSHJy8hNPPPHVV18Nea0JgjAajf39/TKZTCgUug4kiqJKSkra29v7+vqYkgpMRZjIyMj09HRG6UhKSlq7du2JEyd6enr8/PwWL17M5C3v2LHjf//3f5mkpBvQ2tpqNps9PT09PT1H8nU43OBhIDqQiA4k+gaguna0rh2t06H1OtTYN0R8EElBjZ1oYyeSU0aH+vAj/CdGpI6L8CNKS8vdjtRoNOPHj7darcePH3cL0gEA9PT0NDc3p6Sk0DTd1dVlNBoZ4+HOzk6VSrVs2bLhPAIIgvjkk0/279/v1s5kuc+YMePVV189efKk0WgMCQl56qmn4uLifsa54bj7UBRlNBp1Op3ZbGbzthwOR0tLy+nTp8+cOeN6cGpq6qxZs9wq/twjyOXypKSk48ePsy1Xr1612WycwHFfIBKJxo0bZzKZurq6cnJyzGZzeHi4Wq0WCAQURdlsts7OzoqKiqamJiZIjbmLAQBkMllkZGRbW1tnZ2dOTk5SUhJjm804hVVVVaEoGhMTo1arf44qYTabq6qq+vv7JRLJqFGjuA0ADo77Ak7g4OC4CZ2dnZ999llNTQ0Mw8nJyUuXLmUMXF2hKKq2tvabb75paGhoa2tzLXwVHx8/OA3BjfPnzxsMBh8fH9dGmUw2uJZbT0/Pnj17Ll686HA4ZDKZzWYjCCIoKCg8PFyr1dI0rdVqKYpyq/zPFJX8T1eBsR8ua8CuN2P17WircehdZQAAitBBnmRyuDMmiAj3JXyU1G3wTLgXgSDAx0BUABHhR/RZobYupEmP1rShVS1YR88QS1Oahox9iLEPKarHfJRUoCcR7kvEBhMRfoRUdJM4F5VKNWvWrEuXLuXk5Ax+1maznT59miCIpUuXKhQKNwnMYDC89dZbFovFarWazeaenh6CIEJCQkaNGvXWW28JBAKxWPzkk0+OGjWqr6/P09MzODhYJBLhOH7ixInB6kZsbGx0dDQzeyMI4ttvvz179uzAwIC/v/+CBQumTJlyOywzHhLkYjotAk8Kw/UmuNmA1uvQyhasToda7YP/9SCzDSpr5FU0Y55yKsiLtCqeVIcZuprPUc4+CIJCQkLS0tIiIiKeffbZ+vp6t4KjAAChUKhUKnEcP3fu3KFDhzo7O6VS6eXLl41Go0KhaGhoWLx48ZAOTVar1dUvg2XMmDH+/v4ikSgtLe3o0aM4jjO1kxwOxz1VbJLjligrKztz5kxFRUVXV9fAwAArcDidzs7OTrcq14GBgY899lhsbOy9uX0tFoujoqLEYjHrPVRaWtrf3/8zV7Ycd4zAwMCpU6fm5OR0dHQUFBRotVqlUikQCEiStNvtRqORsUgPCwubMGECex9kyqL19/dfunRJq9V2d3fLZDIEQZj6VjAMx8TEJCYm/szCUhaLpaysTKfTeXl5ZWRkcAIHB8d9ASdwcHDchM2bN3/77bdMgb0rV64QBLFmzRo3BYEgiA8//DA7O5vJS4cgyN/f39fXNzIycurUqR999NGNP4KmaR6P5+3t7doolUrdAjUdDsfZs2c/+eQTV98NAACPx1OpVExUeWtra2hoaFBQkFKpZBxtQ0NDH3vsMQzDKBo0dCCXa3jlTVhbF9Jjhklq6MmfkE/FBREZkc6IAMJfRUqF9MO5toVhoJTQSgkRHUiMiob1vXBjB1rSgJU3YkOWXyVIqM2ItBmRYi3mXUH5eZAxgURyOB7sTfCHD3sJDw+fN29eXV0dkzDC5/NFIpHVanU4HDiOV1ZWNjc3OxyOF198cebMmU1NTd3d3cwLBwYGjh075vZuJpOpoqIiICDgpZdeYgolJiUl/feXgt0m/WKxeNy4cU8++WRiYiLTcu7cuc2bNzMh3yiKdnZ2ent7JyQk3OoJ5GCBIIChIMCT8lc7k8LwSRaiq190rZa6XA23G5GhHHygThPSaUL46FjvNC9peB1iK9d4dj+xZBSTJpCamvqrX/1q48aNrmZJUql00qRJSUlJZWVlX3zxxcWLF13rX/b09HzzzTdOp3NIgWPwxN3T03Py5MkrV65Uq9U9PT0ffPBBVVUVTdNGo9FsNiuVygULFvxiJ4jjTmGz2bZt23bgwIH6+nq3QtRDolQqly5dOmvWLDeB9d4BQRA/P7/Q0NDr168zLT09PVVVVSEhIdxy9L4AhuHIyEixWFxZWVlZWdnW1ubmRKZQKOLi4hITE938sEUiUWpqqkqlqqqqamtr6+joIElSJBIFBwdrNJrIyEilUsmJXBwcDyGcwMHBcSOKi4sPHDjA2gf09fUVFxe3tbXFxMS4HmYymU6dOsVW3aNpWiAQOByOysrKhoYGxsP1BkyfPl2hUNTU1Lg26vV6poC/xWLZuXNnfn4+BEFGo9FN3QAAOJ1ONmeeoqiOjg5PT8+wsLCampqAgIAXX3wxNi75Si0/9zq/rh3tMcMWGzRMNgotF9NZifS4eNJLavGQUm4GlvcdHR0dhw4dKiwsFIvFjzzyyPjx4900I7vdXlBQcOjQIZPJlJKS8sQTT6hUKoqiLly48MMPP1gsllGjRi1YsMDf399LQXkpqEg/YlS0s9sMlzdil2t5dW2okxjiBNmdcLMebjEg15uw0yX8IE8yVeNMj8TVsiGiYEQi0dy5c9VqdXl5OYqi6enpcrn8pZdeYheuAwMDFy9etFqtjY2NYrG4r6/vxq4NTqfz22+/hWE4Pz+fpmmhUGi1WlUq1cKFC0eNGsXk0ldVVTFvgmHYxIkT33777cDAQHZD/uTJk2ymFUEQ1dXVpaWlnMABAGhra9uxY0dBQQFFUV5eXu+9956/v/8tTaAhCEiEtEJKxYXRMQGOaSlEgw4trOYV12MDjiFUMweBYLIouTQSorJsQkdBhxCqoGMDLQoJNXv27LCwsLy8vOzs7OrqahiGp0yZsnLlSrlcXlFRUV5ePnic2O32Q4cO6XQ6pVJJkmRfX19YWNgrr7wSHh7O5/Pnzp3LZrdJJJJnnnlm+fLlvr6+KIoWFxeXlpYygWkURWm12tLS0unTp9+zi16OITGbzR988MGPP/7oZnk+HHK5fMWKFc8999wI6wrdLTw9PWNiYliBg6bpgoKCGTNmcALH/QIMwwEBAR4eHvHx8d3d3Uajkan4IxQK1Wq1Wq1WKBRDptcx8Tv+/v42mw3HcZqmURRlAhh5PJ7bj/Njjz1GUdSQtdvnzJnDWNq5tavV6gULFjidTsaH+5f7xhwcHLcRTuDg4BiWxsbGdevWuRVHYCpOuR0Jw7CbEWNzczMEQa7lqYZj7ty5f/rTnxAEccsaYF/74Ycf7tq1iykTOJJuOxyO69evMzYHbXr7N0fN2c0ogUgG7DBBDvsOAWpieqpjXBzu5yUQCyCb9dasNO9BjEbj119//fXXXw8MDMAwnJubu2XLlnHjxrEHUBSVk5OzYcMGrVZLkmROTk5LS8v7779fXFz86quv9vT0MEpHR0fHmjVr1Go1AIDPA948yktBhfkQ01IcHT1IYRWvoBrTdSP0UKkrZhtktsHtRqREi+29QMcF4ePjnaNi/v94sNvtZ86c+eqrrxobGwMDA9euXTt27Fgej+eW1qTVapuamnAchyBoJJ6U7e3tH3zwAROwDcMwRVEIgly5cmXDhg3jxo178cUXpVLprl27rFbr5MmTX3jhhbCwMNcMFLehyFlmMJjN5n379m3dupWxFEFRtL29/cCBAz9tkY/AQCGhxHwyUE1mRDl7zPDVOt6F6zytDh0itAqCaETW56Qv1YLyZhoDpN2Y542VvvL0JIfDUVNTw3QpPz9///79v/nNb0iSHM4Nt6ur6+TJkwiC0DRNURSPxyspKdm/fz+GYevWrVMqlefOnROJRIsXL166dKmnpyfzs0MQhJtb001ruHDcazgcjg8//HD37t0jCdwAAPj7+//mN79ZsGCBTCa70+0VRwAAIABJREFUx7fB1Wq1W9XbvLw81jiW474AgiCxWCwSiXx8fAiCYH7BYBhGUXRw4KErCILI5fKb5gIDAPz9/Yd7yi2EloXP57ulD3NwcNz7cAIHB8ewHD9+nHGEZVtQFGUSQNyOlEqlGRkZly9fZltGsgoFAAQGBr799tvBwcE0TU+YMOHrr79m52Tx8fGM9d3Ro0d7e3tH3m2SJC0DVoE8xjfpWWXYUkzkY7RhAEBDzg8QmE4Kw+dl2lI0OIYCDIVEQhqG7+m57AhpamrKzs5mpvIkSXZ0dOzduzczM5M9oLe3t7CwsLq6mrnEFotl165db7755rZt21jXm/7+/tzc3OnTp0+YMIF9IQQBAQ/wMUoppaIC8ccnQlWt6JkSwdVabMA+xCY8SUEWO2Sx03oTP+c6Xy6mZ6SDcTFoqLezqKjo3XffbWpqomlap9P98Y9/XLt2bWxs7IwZM0pLS9l3wHH8ltaTrv4azIgiSbKmpiYvLy8hIUGhUKxdu/aVV17p7+9HURTDMLexMWnSpL1797JDsbu7+8CBA/Hx8a5n7yGkqqpq9+7drGEqQRDFxcXD6QgjB0OBDKFlIjLQ0zY3w9aoR8+U8Auq+Cbz4LEEkRQw2yCalgPhrEYwff13nW1lQhshoigzAMBgMFy4cGHJkiVBQUG+vr7D/W6QJMleXJvNVlBQsGfPHoVCERAQsH79+rfffhsAgKKoq2VAeno6m/XG8OOPPwYGBi5btswtX4/jnmXHjh0//vjjTdUNFEXj4uIWLlz42GOPqVSqn+NAcccQCAShoaGuplHV1dVdXV2Db9Yc9zgQBCEIwsVKcHBw/Bzug/sWB8ftgKZpkiRpmoZheLhbqcFgcNUpYBgeM2bMyy+/PHhCz+fzP/roozfffLOkpIQp/T3kJBJBEJVKFRgYqNfrGTOC9evXBwcHQxAEQVBWVtZbb7312WefWSyWmJiY1157LSYmpry83G3zHMMwFEWZ6E13IIQvlHuFTsX8V8j8pyHYkDXkaQAAAgOZiBod7Zw3yh7sTaIP4lzCZrO5rscAAJ2dna5yld1uN5lMri2MFatb9i9jUzL4/SEIQADACMBEdGYUnhmF91qg/EreqWJBvQ6lKEBS4L9TgSCKBhQBjH3Qd2fA7nOyQJUdNhHtRgAgDNAETVONjY2vvfYaAGD06NFLly49duwYBEEKhcLhcLiGlCsUCsY+g8fjOZ1ONnGAoqgbbFoy1ROcTicEQcwoGk6GW7RoUXNz8wcffMAcQFFUQUHBl19+6ePj8zAvGGw2m5tkwJzSn1nEDoB/J4KhCEAREBdMxAUTz063Xq7hnbzGr21DnQTkNpYgCAIQCgBqA8GqpPc8Et7ubT7WXfONueOcze48fz7nxInjrKMwgiAoijLhP0MOD5qmf/3rXwMA+Hz+4sWLN2zYMPgnTq1Wf/PNN2vXrm1ubmZa9Hr9pk2bwsLCpkyZco9v73PQNH3t2rXdu3ez638AAAzDISEhzzzzzNixYxUKBXMREQRRq9WDY/vvcSAICggICAsLY78gE6C3cuXKu9sxDg4ODo47DydwcDyMEATR2tp67ty51tbWuLi4KVOmDJlgHB8fL5FIWCnB29v7scce02g0g4+EICgmJubHH39knCx27tz5ySefuCWtMDntv/3tb0UikdlstlgsSqXSNbhdLBavXr36qaeeGhgY8PDwYAoihIWFeXl5sQURUBQdO3ZsUFDQjh07XN4bhjEJKlDJA+d4RD4l9kyHoCHiCGiaBjQByIFgH2R6Bjwh3uGtoO6rSeytoVKpNBqNXq9n1v8IgqSmprqKWXK5PCwsjM/ns1fK19c3NDR09OjRV65cYZaCEAQFBwePMEJVIaHnZDrmZDpaDHBuueBSDc/QC9sckJMAg4ueUBTU3CUEYEnM4ilm3XlTw56Briuk3UjiFkCTV65cyczMLCkpsdlser3+/fffP3/+PPNFYBhesWLFq6++iuO4SqXq6elxOBwWi6WtrY0pHTKk4yz4Tyk+AMBIgg7Wrl27b9++qqoqtqWhoaG1tfVhFjiYPP8LFy6wLWKxmMld+sWRiuipKY4pyY5mA3KhnJ9fxevph61OCB9qLEEwTxm6SBEy32lpkZBXzhcVX7xcDWABIO0A0KmpqRs3bty8ebOfn9/XX3892FmWxeFwnDx5Mj4+ftWqVTRNO51Ou93OxI3DMDx69Og//OEPv/rVr9jjjUajVqsdM2bMcNazHPcI/f39u3fvrqysZFsYvZ6RqO5ix35B/P39Q0NDCwsL2ZazZ89yAgcHBwfHQwgncHA8jFRWVq5fv76wsJBZxC5atOgvf/kLQRAYhkkkEofDYTabCYJISEgIDQ1l/MkQBImKipo1a9YN3hbDMCaNMysr68yZM9euXWPaJRKJUqnMzMxcs2YNs9krk8mYMlcEQTALVLFYrFQqYRh2SyWVyWSvv/76xx9/3NXVBcNwVFTUM888c+XKFcaJFkIEmNCLLwuXBy9Qhj3KEw+bX0o6+3GrztpTLnbkL5qaNccl4eJBJSws7Iknnujr6zMYDCiKxsTErFixwjXcWiwWT5s2rbq6uqCgAMdxhUKxZs0aoVC4atWq0tLS2tpagiC8vb0fffTR2NjYW/roIC/qiSnWJeOtlS3Y5RpedStq7If7B2CcBINXpyhfqQx9RBmyyGHW9ree6ms97uivI+1d5eXXlUqlUqlUq9VLly41mUwdHR0Igmg0ml/96leenp7My319fZk/AgMDL126NDiTBYIgoVAIQZBUKi0pKXE4HDNnzpw4ceKNbV/dfCIBABiGAQCMRqPdbheLxeyW78NDTEzMCy+8oNPp2traKIry9PRctmwZc1puExAEQrzJEG/r4xOtxVrepWrseiPQdTmdlBBGeIMORvjSUAcIteJzQqfO6Gs6OGAodFraKqtqg4KCvvzyy+7u7paWliNHjvz3qyDXICaLxVJXV0fTtF6vP3fu3LVr1/h8/tSpU8eMGcPj8fh8PlPShTkYQRC3/CaKonp7e61Wq0gkkslk90V2wwMPSZK5ubkXLlxw/XEIDw/fuHHjA6NuAADUanV4eLhAIGAlvIKCArvdzpkZc3DcKm5xrDeFndNycNwjcJMPjocOmqZPnDhRUlLCRmsfPnxYKpWazWaFQhEZGWkwGKqqqqxWq1gsZt1JaJq22WwGg0GhUNz4/UmSNJlMTH1HBn9//zfffHPq1Kluoew2m62wsPDEiRN6vT48PHz+/PlJSUmDF43z5s3TaDRXr14VCATp6ekBAQEEQYZqkvS9qFCVLAucLfWfhmDSIVebEKAoh3HAVGPuyOtrOTxguByhCfNSzbzVk3Y/IhAIFixYEBUVVV5eLhaLx4wZw1ZMZImNjV2/fn1RUVFfX19cXFxsbCyKomq1euvWrRcuXLBYLPHx8bGxsT9hEQtBQMgHaRF4igY39sHljWhpI9ZiQA29iMkMDbYFBRDEl2k84zSqmBdsxmKz7gysdDQbEE8ZJeTzFi9eHB0dff36dZFINH78eJVK5fbqtra2/fv3Hz16dHA2DYIgwcHBGIZVVlZmZ2dnZ2cfOnRo3759bk5ArtTV1R06dMg1DUoqlcbFxbW1tR07dqyzszMsLGz+/PmsrexDAgRBs2bNkkqlhw8fttvtU6ZMmTlzJo/nLjTcDngYGBXtTI90alsHDpztqOuQmgm1nVQ6CGzwWEIwicxvssx3kmOg1aI7T5jyG/XCIAhCEFSlUrkpGkymEtvCeE739vZu27btiy++YIq57Nmz57PPPpsyZYpQKMQwjIl4gmE4NjY2Li6OXUBSFFVUVHT06NG2trbAwMDp06enpKRwNit3HaPRePbs2cbGRrZFLBavW7cuIiLiLvbqFwdBkLCwMF9fX/abdnd3l5WVPeSVgzg4fgIbN268peNnzZo1e/bs29QZDo6fACdwcDx0MGnzrgIESZJsxgezAB7se0JRVG1t7cmTJyMjI2/8/maz+cKFC67WsFqtNi0tbXCi/uXLl9955x2myCUEQZcuXfrDH/4gk8lUKpWXlxeKojRNd3Z2dnV1CYXCZcuWoShKUqC7H+Z5Tk2YFijQK/iKOBgdOjich9K+KlKGdBibTxeXb9U1XQE0LRQKExMTIyIizGazTqcjSdLPz08mk914M//+hcfjJSQk3Njf1MfHZ+7cua4tEAR5eHgsXLjwBq8iCKKjo6O3t1epVHp7e99AAYEh4KWgpiQ7Yv10V8uNdTohwY8ymMVNnbTFNsRph2FM7JUp9sqwo/gXx0B0gDPI0x7ig0THJA4nKBAEceTIkc2bNw9Z+YUgCKPRyOPx2IobDQ0Ne/fuXb9+/ZDv1tvb++GHHx46dIjZqIcgKCgo6JFHHlGr1V9++WVZWRnz31FYWLht27bBUsuDDQzDEyZMmHC3AqBoEiE6lcQ5pbk91DfDO3xmZ7+ixYC2dyNDGCRBEF8SxI98CtArvsim40MIBdZz7Hw9hIpp/P+rYARBJCUlVVZWOp1OFEVTUlKmTZtWX1+fm5vLlqo1mUxfffVVZmbmv/71LzafC0GQuXPnxsbGsqJhR0fH22+/zUSuQRBUVFT0zjvvpKWl3e6zct+BYdgdCCtgSu1QFHX9+vX8/HzXxLQFCxYsWbLkl42vQRAEhmEej3fHykMyty0+n89+tZiYmODgYFcpJycnJysr65f6RMbOg8fj3e7QpMGFnzk47iR8Pp/922w2t7a2Op3OkJAQuVw+5MjkgvU47jW4EcnxMHID39YbPEUQhKs5xXA4nU6r1er6PgRB9Pf3D/YnO3XqFGOfAf5TBG79+vWMl8H8+fPHjh176dKlw4cPNzU1icXijMzRoyev1Fu8KlvQ6la5ng4SqoecANESIa3xI6IDnNauS5VXfuhpLCeszRAANAAwDPf39zO1QoqKikiSjImJeeKJJ8LDwx9UjeN2QJLksWPHjh49ajQavb29586dO2nSJAiCWlpaHA5HcHCwW5gPTdPFxcX79++vrq7GMCwxefQzj71eWufYvqfQDofwFZHIECoVZCd4RXXgWh0iF8GRAXS4Dx6ktsaFYWo55HatOjo6SkpKbmCO4HA43OqJMiVLmbik5uZmkiT9/f2ZrJPKykrX5RBTX2bVqlXbt2+vrKxkB3ZhYWFRUdGMGTN+0inkGCl6vb69vV0sFgcFBZWXl2/ZsuXUqVM0TY8bd/3lOOHMjHE6k6SuHa1rR+t1qLF/qLUlhNbrQL0OxWB/Rdw7PO+iga6rVmMxbmmhaYIRAf38/FQqlVqtzsrKSklJyc3NdRtOPT09Wq32zJkzbAsT9+E62b106RKbl8f8oJWWliYlJXFzXzdQFL0DgT+MG4XFYrl8+TJbGhYA4OnpuXbt2l+8bAoEQYyj5x0TOJix5zq6NBpNSEiIaxbV+fPn33333V/q7gbDMAzDGIbd2Pr954MgCCdwcNxFXn31VfZvk8l0+vTpgoICf3//+fPnM2GAbsePxKOXg+NOwk07OB5GmF2mG/hNDIlUKo2Pj7/pYTKZLDQ0VCKRsMkCoaGhQ7qvOxwO1101HMfLysoAAAiC6HQ6nU53+PDhvLw8GhaJvcfV29UVTlmvQ9Q3MNxcjVbJqOQwPCEU1/gRpLXpk4NfHDx40LXW6cDAwNmzZ4uKihjNBQBw8eJFgiB+97vfcfenkaPVav/6179qtVoAAAzDDQ0NNputpaWlsLDQ4XAEBQWtWrXKNWyko6Njx44d+/btY5I+8vLyfL3lYrG0pXCTE/YXeiSIvTLF3mN44kAIdv9NpgHSaxVdrgVFdU6VBNEEIFGBdEwQHulPCP6zRHI4HDeoHCmVStPT0/v6+oqKipgWBEGYGASj0fjFF18wXqdRUVErVqyIi4uz2+2uw5L5WygU4jjuppK4hkFx3A7Onz+/d+/elpYWoVAYFRVVUlLC1lDMycnp7e3dsmVLZlRUqgbXdSPNeqROh1Y0Yw0diM05hMUsTolkAdMlvllOS4vdVGk1XrPo8/HekvPnz/v6+np7e69du1YsFnd2dubm5rJOyQxZWVk2m811YDBVSF1/RVkDXYZb9TZ+eHA4HHfgf0cmkzmdzsrKylOnTrlepjlz5gQHB//iHUBRlKl/MUKL9J8PgiBSqdRut7PfDobh0NBQuVzO+mdVVVXV1tYGBgb+Ip/I4/F4PN4d+I6sNxYHx13BtZp4QECA1WqtrKy8du2aWq1evny5UqnkBDiOexxO4OB46GBSx728vNj6GjcGwzCCIAIDA1euXDl+/PibHs/n82fPnt3W1nb06NH+/v64uLhf//rXg20XAQApKSknTpxgHVJYSJIsLi5ub9f1DPAVmudkAdMFyli+NKy5Z+ioZggC4T7EqGhnXAjuryJVMgpFwNmzdeXl5W5OLsybu7psML4JL7/8MidwjJyCggJG3QAAUBRVXl6+efNmo9HY3d0NACgsLOzs7NyxYwcbhd7Q0FBWVsaWtLDZbNu2bYuMjOzurAGgxtJ5sbf5IF8aKlKnSnwnS33Hw5hs8OyBpHkGM89QRZc10l4Kvq+KjA/Gk8LxYC/S398/PDzcrbYCAACCIJVKNX/+/OXLl9fU1OA4Xl1drVAolixZMm3aNIIg9uzZ89VXXzFK3NWrVwEAa9asiY6O9vX1ZV1pZTJZUlKSSCTSaDS+vr46nY5pV6vVqampt+P0cjA0NTVt3bo1JyeHWU3l5+e7/TuXlpYytrUoAoK8yEBPMkWD602Oli7kehNWouV1mmCSch9IMMIXyCP4Mo3Ub5LSstTeV2/pvFBWd7Kqal9mZubcuXPPnTu3e/du1hAXQZCFCxeuXLlSKBQGBwezsQBMTUfXQIC0tDSlUsmuLYODg0NCQu7Yfv59xI3tnH9BBgYGrl27VlNTw7bI5fJHH30UhuFfvAMwDNM0fce+GgtJkq6fGBUV5enpyQ5Cu91+8eLFRx999Bf5LIqiGIP52/0dmQ+6rR/BwTESzGZzQUHBmTNnDAaD0+nMzs62Wq2rVq3iZowc9zicwMHxMDJz5kyj0fjtt9/qdDo/P7+mpibXZ1EUhSCIJEkEQZKSkl5++WW1Wi2VSgMCApRKJQAAx3EIgoaLu4YgKDw8/I033njhhRecTqdAIAgKChpS7Z49e3Zzc/Pnn3/utpkGwRgijaN8H/X0GMWThKACTwANHbAq4FGJofiEeGeEP6GWUWIBzR418ukRN5e6VdxsVkmS1Gq17J4eRVGXL19uamqKjo5mWoYs6cK+CU05nOYmp7lpwHDF1PgjTxIk9ZskD5orUqcNZfcLWeyQpRNu1CPXm7CT16hgLzI9kj9h6pKysvLc3BzXvnl4eHzwwQeZmZleXl4ajSY5Obm3t1cgEDAj2eFwZGdns3FGNpvtypUrHR0dSUlJb7311qZNm4qLi5VK5dKlS5cvXw7D8OTJk/V6/Y4dO9rb2yMiItasWRMQEPCLnE+OIbl+/Tpj5cM8HCxWgv8eWhAEJEJaIiSDvcnkMHx2ur22HS2sRssb+TYn5GbfA0EQwpMLPRIEiliJz3h11LN2U8WxAmNiquXKlSusvMUc+eyzzwYGBtI0/e67737yySdVVVXe3t4rVqyYNGmSq34RHh6+fv36rVu3NjU1hYWFPfPMM5mZmdxG313EaDTm5OQ4nU62JSsrixFD72KvbisxMTHe3t5sDSySJPPy8n4pgYOD4+GBJMm6urr9+/cXFxdbLJbU1NRp06bl5eXl5eVZrdbXX3+ds03huJfhBA6OhxGVSvX8888vWbIEx/Hm5ma32c/ChQtffvll5rdbKBSqVCpG8gAAdHV17dy58+DBgwRBzJw5c9WqVV5eXoPfH0EQX1/fiIgImqbd6nG4olAoXnnllcrKypMnTzLrUhgVSf0me0SslPqMRfgeECIcaokLAAAqKTkm1jkxwRGgJiVCGkWA25Q1IiIiLCyMqWDq9loIgiAIYlfCWVlZEolkBKeN499MmDBBLpezRqrBwcFOp9PVVo0kSdesb41GExYWVl5ezl6Lxx9/XKVSsYU8AbP/SQ44zRanucnaVWSs+kogj1SELpEHz+VLQwb3gaahvgGobwBqNSBFdZhEkOH0/a0ySGBqO08R/w4V4fP5KSkpjI+sVCqNjo5mOsAMgOG+HYIgWVlZcXFxNpsNRVHW/k2lUj3zzDOPPPIII9upVCpuc/62QtP04JAc1xaFQjFkKQcUAUop3dFafnj757l5RTDfa+LC9aR0UqN+iDs+BCOY0BMTegrkUZ2Q/a8/wL3ORWLvemtXEU05wX/cr5kxM3369LS0NLvdjmGYXC4XiUSuAwnDsKVLl06ZMsXhcPD5fIVCwVmo3EUoimpvb8/Ly2NbYBieN2/ecGUCHwy8vb1DQkIuXbrEyDqMsw/jW3y3u8bBcd8wMDDw/fffZ2dn9/b2+vr6PvXUU6NHj1YoFElJSV9++eXZs2ctFsutOq1wcNxJOIGD42EEgiCJRCKRSGia9vf312g09fX1zFNKpTI9PT0hIYGdArJ/DAwM/PDDDx999BGzlVpfXw/D8HDpJ26vHe5ZmUz2t7/9TSgUHs/OkYc/qY56jieLgmAMQPDQtq8Q7a8i52Tax8Y6VVIKQQAE3KUNhoCAgNdeew3H8ZycHHbvl4kuWb16dUNDw86dO+12+9y5c9esWcNFG94SoaGh//jHP/7yl79otdro6Og1a9ZUVVV99dVXbA3a2NjY0NBQ9ngfH5+1a9eSJHnq1Ckej/fcc8+9+eabnZ2der3+n//8p8VimTx58pw5c06ePHnq1CkMwxinQ0e30ey4bij9i9h7vFLzpNRvEsIbfJkgggJmG2S2CYBkZtCUKd7mht6GH7pr/89paUhISHAr/uI6qBAEmT59ekFBAduSlJTk5+cHAMAwzMfHx62EpOt/DbjZ2Ob4+aSmpnp7e7e3tzMnXCqVzpgx49ixY0yuE5/P/+ijj4xG48qVKzs7O8eMGbN27VrW1KatrW3Tpk1HjhwhSRKA2n1b5v998z9WL1hyskhwqYY3ZB0fCOFRgNfZRwPZgog5M2w913vqv+tt3DdhQgIjgEIQxOPxvL29wTBXH4IggUDACGrc8LjrWK1Wt2KxjOn1g13zlYm7zM7ONhgMTEtPT09paemYMWPubsc4OO4jXnzxRYPBIBAI5s2bt3TpUi8vLxiGIQhSKBRr1qxBEOT06dN3u48cHDfiQb7PcXDcAPo/IAji7+/PChxCoVAsFtfW1h4/flyn040ZM2b27NnMPmR3d3dubi4rFhAEceLEiWeeeeYGAscNOwBoGpAUhCOBqQu/NQYIrI5hq4fCEIBhSkzVPTYZmj9RxRvBPy4Mw8nJyTt37iwvL3/vvfcuX76MouiKFSt+//vfM4a1f/zjHwFn7vWTQBBk1qxZM2bMIEmSie7JysoiSXL37t39/f1jxoz5+OOPXY1jIQiKj4//+uuvGSdOPp/P5/OlUumaNWtWr15NURRz8LJly5gDYBhmLCoQBHE6nfn5+R988G5lwWvy4EWqiCf5imgY4Q/KWoIAhMAoIlTGCtPW+6b9D+aomjdL3mfFpEIKgQEEuQthKIo+/fTTRqPxu+++o2l66tSpq1at8vHxce32kF/ftZ3JSG9ubj58+HBHR8fo0aMnTZrEuLH8Iqf6Ycbf33/Dhg3vvPNOWVmZUChctWrVmjVrtm7d2tPTQxCEl5fXwYMH161bx4QOlZaWVlRU7NixgyCI3Nzc77//Pj8//z+VAmgCtx/cv3vZYwvjgi19Vqiwine6mK/VoQ4CYryAXT4WAhCKYBKJ92iJ9+iQsR9ERJPNJkoqx1EEIPDNlQv2AIqiWltbjx49qtVqk5KSlixZwuyiUxQF/YfbcNo4/o3FYsnOznZtmTRpkpeX1wN/2pOSkhQKBStw2Gy2y5cvcwIHB8fI6erqYtzT4uPj3fY5BALBG2+84WYVx8Fxr8GtbTgeNEayvUySZHd3d3FxsV6vl0qlOTk57FM6nW7btm1bt26trKwEAGzbtu3JJ5/cuHEjiqIURbmlwdvt9p9QvYKigRMHZhtU3YqdKRZcq8ecxDArSUAL+bRMRGVEOMZFdydHqW/1swAACQkJe/fu7e3tFQqFrt7mnLTxM2EsA5m/VSrV//zP//zmN78hSVIikQw3/AYnFCAI4prowR7AXh2BQKDRaDQaTWnpPsP1zYaKT8TqdEXoEkXwPKVXOEHz8KEHD4TzY7edA/sKqfRI5/g4p8aPkAhpAY+GXZQOmUz2pz/96fe//z2O41KplO32CGM0KIrq6Og4derUp59+2tLSAgDYtm3b888///rrr3t6et74tRwjIS0t7ciRI93d3TKZjJXMPDw8AAAURZ04cYKtlEzTNJPsVllZ+cknnwwugsgU+oEgoBDTs9Id01IcjZ1IXgX/Si2vux8ZsAOCHOJyU5CosAYU1gA/FZmV4Bgb4/RSkEI+zUNvPkLKy8vfeeedixcvMg+PHz/+2WefabXampoatVqdmJjo6enJ/QrdJmiabm5uZl17AQBSqTQjI+NhWJZER0d7e3vX1dUxv2M2m+3q1asEQXCDjYNjhPz617+ePXu26z6NKxAEPffcc3e4SxwctwT3c8/xgEDTtMViaW9vN5vNTBlFuVzuWgfBlcbGxg0bNpw6dcrhcAw+pri42PXhzp07V69erdFoZDJZamrqlStXGEtOFEXHjRs38sxemgYUDfqtkN6ElDdiOeW8Jj065KIC0DRF2nGb3kfpXDhBNS0VUskoCPpZKcQPw7z2rnM70rxpmi4qKjp79uy/q3XQ1EDX5YGuy8by9//6j9O9VGxtO9ZjhvutEEECt0KSAACzDT5XKsgp5/uryPRIPCXc6acilRKajTqCIEgoFDIxShRFdXV16fV6u90ul8uDg4NZI5ghaWlpWb169eXLl9ntLG5nAAAgAElEQVQWiqL27t27ePFitVr9wG8U3zHYxBNXcBx3820lSbKysvL7778frG7w+fyZM2eyL2SuMkVRkyI8Fo4KaDKqLlxHqprpXgvcb4UoeogLp+tGdp8X/XhRmBCCZ0Q6QtT9EGFUSmEfb9WQdUAoisrNzWWseRhOnz797rvv7tu3z26383i8qVOnrlu3LjY2lhsntwOSJI8dO+bqZpqcnBwUFDTcPfFBQiAQpKSkMKU3AABMiFlzc3N4ePjd7hoHx/3BggULbnwA97vNcY/DCRwcDwgWi2X//v3/+te/6uvrvb29ly9f/vTTT3t6eg7+FaZp+siRI2yyiZsjBhjkeUHTdGdnp0ajYRwlDAYDUy0yPDz8+eefH2H1CpwAnSakxYAUa7GrdTx9DzJk4AdNU6Szz9GvtRqL+1uPp08LnBy7Si33HvFp4HgAsVqtbHUPluBAr3njpXLFQFcfXKLFrjdh2na6sweyETwA3NcwFAW1dqGtXeixy4IIfzwlHE+Ngnw8gBABApfFaXNz81dffXXgwIGenp7o6OhXX3110aJFN6gkun37dld1g8FsNjOFdbkJ0G2Fz+cnJCTk5eWxxW59fHzCwsJYg0wGhULh7++flpb29NNPg/8Uxt+yZQsj72ZkZKxdu3batGmTUvhVDZZr9byyRqzNiHT1wha7u/EKAMCJQ0V1vKu1CD7Q7eyuSA4nlsxNTY7xlksg+L+PJQjCbDa7+ncAAHbv3s2IL06n89y5c8nJyZGRkcNtEnL8HJxO57Fjx9iHMAyz9YYfBjIzM7/77jtG4AAA9Pb2FhcXcwIHBwcHx0MCJ3BwPAjQNN3Y2Pjpp58yhq+tra1bt26Ni4ubPn364NkzRVF6vZ51xwQAQBAUEBDQ2to65Jt7enrK5XLGFyAqKupPf/pTXV0dSZJRUVEeHh5uqziapnEct1qtfD6fqczXb4UaO5H6drSkgVfZjFrswxbaUIqdVmNJQ/nBft0ZW3c5D6VCA//I1MvgeGiBIMjHxycwMFCr1TItMAynp6e/9NJLTKqCj5Kale6YlOSobcbLGqA2k6zNiLUZUbtzCH3BgUPXm3jXm3iHL9HxIVSEnzDEG/eUDnhIcLGIf/jw4T179vT29gIArl+//uc//zkzMzMwMHC4vlVXVw9uDAsLU6lUnLpxB1i8eHF3d/fFixcHBgb8/Pwef/zxlJSUqKiokpIS5gAej/foo4/OmzcvPT2dibMwm81HjhzZt28fIzTk5OQIhcKMjAwvLy9/NeWnsk9Lsdfp0IpmrK4dbTEg+l5kcA4UBCE8SQhPElJjG/j6tGVMJz82BAR7kf5qki0PhGFYYGCgSqViHWdFIhG74AQA2O32rq4uxpDlNp+nh5HGxsby8nL2oYeHR2xs7MNTTDolJUWhULBjjxE4Fi9e/DAEsHBwcHBwcAIHx4MASZKdnZ2MusHQ399fW1s7ceLEwbNnGIa9vb0lEglbXp7P5y9ZsmTz5s2uh/F4PB6PJxQKBQLBN9984+PjM3ny5PT0dA8Pj1GjRg3XjYaGhuzs7NbWVrnCY+zExbAs8XqTqLIZaehAhwz8BgAgCB3qTcYE4eE+1o66hu/Ks632em9PeVZW1uTJkzlzO46EhIQVK1bs2bOnvb1dqVROmjRpxYoVaWlprscIMJCowRI1oG/A1qTH63VIvQ7V6tAWAwDQEL/zvRYo7zqSXyHyVhK+clIlNPvK9flXqnv7/r/nQldXV01NzQ0EjsjISNdS6hiGaTSaZ555JiAggBM47gChoaGvv/76tP/H3nvGx1Gd7f9Ttxdt1aqs6qqvZDUXSZYt94axwZ1gsMM/hFDCE/6hGdLME0rCBxICIeA4mGqKsY0xNnLHRS7qsnrvq9UWba9Tfi9Oss9mVSwbd8/3hT/emdHM2ZnZmXOuc9/XPX++zWaLjY3NyspyuVw//elPt2/f3tXVxePxZs2atXnz5sTExMC4zm63NzY2BuewVFVVgbIsEATBMMRlQ1nxREYsYbIhHTqsbQBrG8TaB7ARxxgBHSjONzj5+85DpxqohAgiKYpIiiI0EYRCTCEIPHPmzDVr1nz33Xdms1mlUi1cuPCDDz4IHIvL5crl8mBXIIarSGlpaXB+SkpKSkJCwp0zvFcoFOnp6Z2dnSBC0+12t7a2GgwGUAOIgYGBgeH2hhE4GG4HEAQBDprBJqAikQhFUYvFcuLEiZGRkZiYmGnTpgEnxfnz59fV1R0+fNjj8XC53A0bNixatOj9998PnmBUqVQ8Hs9kMg0MDHz88ccsFqu2tvaFF15IT08frxkGg+Hdd9/dt/+QH1PL4hbXu/gIHzc78PGkDRbq0cZDuRoyKYpIUBFszFvmxMPCRBiGCQSC3NxcHo+3c+fOzs5OLpc7a9asvr4+h8ORmJiYk5MzOrKDIIjS0tILFy74fD4ul6vRaIqLi6OiokCnNnAewsPDuVxuQ0ODwWBAUTQjI2PevHlisXjiEanNZjt58qRer4+MjJw+fbrD4SgvL7fZbAiCkCQpkUgKCws7OjpaW1t5PF5+fn5MTExHR0d1dTVFUVOmTElKShozUf9WZGBg4PTp0x6PJykpKS8v7wpGaE6n88iRI11dXREREdOmTZNIJBNvr1AoNmzYkJmZOTw8LBKJcnJywsPDx7xebre7rqqio6ODzxcsyy6xpkk/31dxod7NV07D+VEwPCp1hYZ1ZnzQJKUIFhdmO9kbldpop/6sy1RDkx6Kos6dO9ff3x8fH6/Vauvq6k6dOuX1euPi4rKzs9va2vx+f1xcXG9vL0VRAoFAKpWKRKKhoaGzZ88SBKHX68ViMZvNNpvNMpksLy9PqVS2tbXV1ta63W4URXEcd7vdHo/HZrPBMMxms6VSaWRkpNVqdTgccXFxBQUFzPT+xCgUirlz5wY+CgSCZcuWxcbG9vf3c7lcrVarVquDh7Xg2RK8B5FIhCCIy+X65z//OTg4KJVKZ8+enZmZqQyjlGG+DLXjuyM1g3WdNBSLifOGHRIE445uxogDqWxjVXfgkVIqVkkkRhIZsUSCKv5nP/tZYWGhxWKRy+XZ2dkIgnz00Uc2m43D4QAB91o/Fkwm07fffgsco3k8HkmS4B0hk8lWrFiRmpp6TY9+o6Bp+uDBg4GPMAynpqbGxcXduBZdb0Blq4MHDwZSUIeGhpqamhiB42bD7/c7nU6v18tisUCf7cfsDZTGoygq2AI8BIqiPB6P2+2GYZjH47HZbEaOZ2C4/WAEDobbARiGExISlixZsm/fPtChmTp1an5+vtPpfPHFF8vLy91ut1QqXb58+SOPPCISiVJTU5999tnFixebTKbo6Oj8/Hwul7t69epPPvkk0B8aGRmx2Ww2mw0s8fl8FRUVJ0+eHE/goCh6YMh6sg4WZ/yeJ89lizQmMgy2j/GKpWnKZ++x9R/yGE6mL0ifs/In0jABRZEHDx568803u7q6XC6Xy+XasWMHqLBoMpkwDDt48KDFYvF6vUqlct26dffff3+IxvHOO+989tlnfX19BEHgOC6Xy0+dOvXkk0+mpKRYLJbnn3++oqLC7XYLBAIcx0GSDoIgKpWqqanpiSeemCB62Waz/fGPfzxx4oTdbheLxcnJyRRFNTY2ejweGIYpiuLxeBqNRq/XGwwGHMezsrKKiooOHz4MfOyjo6OffvrpoqKi22Cw2t7e/pvf/KapqYkgiIiIiHXr1j344IOX9b1cLtfvfve706dP22w2sVi8cOHCxx57bOKaIzAMKxSKOXPmTLxnj8fzwQcf7Nq1S6/Xs9nsjIxvXnrppZWFvoojf+9p3saT5wqj5vEVU1GWMGQqHoZhFBf6ICGmjFWJZvgcvV5ri1130qE7/uWXX1IUJZPJoqKi+vv7Ozo6CIIAMoTRaCRJEgwkJBLJkSNHLBaLyWRqbW399ttvSZJ0OBwcDgfDMJfLxefzS0pK0tLSQJmPwNwyRVEkSYIbCUVRHo8nEok8Ho/X65VKpWvXrn388ccnf24ZYBgWiUSFhYXjbSCVSufNm3fq1KnBwUEIgjgczrp16wQCwRNPPPH999/bbDYej3f27NlHH320qKiIIIhdX37y+eefDw4OIrgE5UW7SIUgco4wsoQtShxDL6PgfiM6YESqO/BT9ZRaQWbEJOXkxkbKKAyFIAh69NFH8/Pz+/r6wsLCsrKyNBrNtTwZkMfj2bt37xtvvAEqhuI4Du43CIJ4PN7Q0NDzzz+vVCqvaRtuCN3d3UDTAUgkkpSUlDsnPwUwa9YsFovl9/vBx6GhoYsXL5aUlNzQRjH8H16vF9RUslqtoMaNUChMTU1NSUm54no3JEkePXrU5XJptdqkpKSQtTRNd3d3NzU1mUwmv98PDLYjIiIyMjKkUmmIIGI0Gi9cuDDa/QrA5/NzcnKioqKurJ0MDAzXGkbgYLgdgGE4PDz86aefzs3NbWlpiYyMnDdvXkpKys6dOw8cOADiMoaHh0E0waJFizAMS0lJiY+P9/v9HA4HRVGSJJ988smMjIza2trq6uqmpqbRLzafz2cymcZsgNkOn7zIPl6VLkz/Pc4NRzDu6HBuCIIo0ucZqR/p/Mo++IPX3kV4jHuN4gfWFEvD0vx+/xtvvBHImiZJsrm5OeBx4PV66+rqwP+Hh4dZLJZWqy0qKgrsWa/Xv/POOwF/QZ/PNzg4uH///qysrOjo6G+++ebAgQMgOBz09QP09vbu2LFj1apVIpFovHmMw4cPf/vttwaDAYIgg8HQ1dUFw3Bw/DPYT8CcdXh4uKKiwmQygbEEqLyr1Wrl8ispc3tT8cEHH5w4cQJ8d3Ahpk6dOmXKlMnv4ejRo19//TW4u4aHhz0eT0ZGxpo1a35822pqavbs2VNfXw8uxNDQUGZm5uOPP/7zB5f84Q9bh/VnRzq/YosShZFzxDHLOJL00QNUGEZwrgLnKniyLGHkHL/rEZep1tr7XWvXiaampsD1NRqNgeR2BEEEAgGXy3U6nUAKdDqdIT6XAJPJxOfzDQZDYMgxGpvNNjQ0BP6v1+v/9re/3X333TExMT/63DD8G1C+hMfjgWCcqVOnlpSUHDp0aPfu3eA56fP5fvjhh+Tk5KKiosbGxt27d9fU1NA0DUF6CGqGYMw2eIIliOLJ88WxywXhhRg7tDwTDcEuL9w1hPQOo7WdeGklJzGSmJbiy0vyy+XyxYsXe71eDMNwHL/WE6fHjx9/5513Ak+84BvP5XJ98803arX6qaeeuqZtuCGcOHEi2N5VrVYnJyffOfkpALVanZKSEiiUa7PZwFj6ThN6bk7cbndlZWVlZaXVag3MKiEI0t/fPzw8XFxcfGUaR1VVVWVlJY7j0dHRIasoijp16lRtba3NZgv0XmAY7u7u7urqmj9/fmRkZPBvxGazNTQ0gOraowkLCxstoDAwMNw8MAIHw20ChmEajSY6Otrr9eI4zuVyURStqqoKTlrp6+vbuXMnyP7gcrnAZQOsQlFUrVbfd999s2fPfvPNN5uamkYfQiAQhLzSaBpqH0SP1nDON7NsLtjlhdnCsdMNaMpv7Ss1t33s0JeR3hGKcEEQDUGQyWRqa2tLSUkBb9PJfFOapgcGBnp7e4MFjtbW1tGjSo/H097e7nQ6q6qqQsoZBGO1Wt96661Zs2atWLFiTE/TkNf86CKU0H+XnvH5fCEySm1tLaite8sBzl5tbW1ERMTcuXMrKysDfSOapvV6fXd392UJHDU1NQEbAgiCjEZje3v7VWlqV1fX8PBw4EIQBFFeXs7lcsPDwz0eN0UQXr/Na+906M8ON/yNK50iiV8ljl2Oc8cIHoERHOdFYFwVR5Imjlnqd+nsg8csXV87DZU06Q7ekqKowcFBiqJGVyMKwWq1Bup9TBKz2dzc3HwbCxxGo/HAgQNDQ0M5OTmzZ8++DpHSMAwLhcK5c+fOmDGDpmnwGDx9+nTwc9Lr9VZWVr777ruNjY0dHR3/VVWKJgi3jnDr3OZ6S9dutiheHLNUkrCWLdLASGh3gqRgqxO2OpE+A3q+mSXmUzNSfcWZXk0kilyXkPDh4eH+/v7x1trtdhDGcvtx+PDh4I+xsbHJyck3qjE3CgzDFixYEBA4KIrq7u7u6OjIzc29sQ1joCiqra3t3LlzDocjISEhNzdXLpebzeYzZ84MDAxUV1eLRKIQk6nJ0N/ff/z4cZ/PN2ZM5YULF86ePevxeGQyWUFBgUKhIAiitbW1oaGhp6fn0KFDq1evBinMEATRNO12u10ul0AgiIiIAGXUgwHBhlf29RkYGK4DjMDBcPuAIAiPxwt25VQqlcAkAnx0u90HDx48efLkL3/5y4ceekgoFAb/OQzDHA4nMjJyzHwBDoezfPnyQG1wjw+q7mDtP89p6sW8fpikxu2wc3F/T80/DA3veu2dNOWH6NBxoN/vp2laIBAE+55ODJ/PD3m5jlf/TyKRsFgspVI58dhpz549+/bt27Zt2549e0bbmsrl8svNjIVhOHhcdAV7uBkYGRl57733/vGPf/h8PhiGQeQ/giCBwTyXy73c+cAQ+wwOh3O1ZhTFYnFwPwyENQUa+e/gI5qi/DbKb/M7dfaBI8iFZ8XqxbKkjQLVTAQLve4wDMMoG+EqMI6cK0mTp/3MM9I80vnVSMfnPkcvUOggCGKz2TKZrLOzc+LmgcmxS+ogIURGRl7W9rcQLS0tjzzySEVFBUmSLBZr48aNL7300vXROHAcD77rgE9HsHB5/vz5ioqKQELHaGjSQ5AewmNwGauGav7EV82UJT8giVs5+i6CIMhPwn4XbHPBgybu/vPcuHBifq53RqpXJhqzWPZVA0VRFEVDYs2CuS1z761Wa3DxZpA/eBtEz10Bixcvfu211wIfe3p6WltbGYHjhjMyMtLY2OhwODQazfz580H/RKlUxsbGfvTRR3q9vqGhISkp6bIUBJfLtXfv3uDJg5Ajnj9/3uPxyOXyTZs28Xg88NuPjY1VqVQnTpzo7e1tamrKz88HHRWCIBwOB0iwnTt3LihYFsKdFhLFwHBrwfw+GW5nfvKTn4Q46lEUZbfbP//88/r6+jH/BMMwFosV0vF94403jh49+sc/vozhnGELsreM8+Q/wl76VFjZxnJ5kVHqBg3DNIbSSdH0L+/x/8/CH4zVz3ksTTTpHa1uQBDE5/PBkGPTpk0hx0VRNPASxTAMQRAYhlksVn5+/rRp04K31Gg08+bNCxYREASJj4+fNWuWWCy+//77gcQAnA7Af4L/nCRJn8/X2Nj4/vvvj27hvffeGxcXB/4KwzCxWCyTyUBjAv/yeDwMw8D/o6KiVqxYERYWBoy+WCzWhg0bwsJCQ9lvcmiarq+v/+yzz5xOp9/v9/l8J06cyMrK4nK54Ftzudzc3NypU6de1m5Xr14dOJkoiqalpc2bN++qNLioqCgnJ4fD4YCrIBQKN2/eDMNwUlLS4sWLA1fnP5tTNOUjPUZz2ydtB5Y07MoauLDFbaqlCBdNETRNQ0H6FAzDMIKjGJ+vyIue/mrGuhbNku+kiRsQXMQXiJcvv3vjxo1CoRDsPPgeQxAk8E1zc3PXrFkTHh4efOcAAkcB24NVYAI2IyPjqpycmw2apt97773q6mqv10sQhMvl2r17d/C49HryyCOPhGigFEX5/f7x1I3o6OiXX37597//fXi4kqb8FOG095d2H/vJxU+je04/6hgqowj3v++i/wImKdjtg5v68L99I/jF3yR/3iWo6cSdHpggof++4y4N/R8m2Gbp0qUPPvjgeCpGZmbmypUrL+OQtwhgmjrwUalUZmRk3JZSziUBJruBj3q9vrW1dbwxMMP1gaZps9nc3d2NYVhqaiqYhQIPfy6XW1BQAEGQ2Wzu6emZ/D5JkiwtLTWZTOM5dgeu+6JFiwQCQeDtg2FYZmZmfHw8iqL19fUB/d3v94PZJj6fz+fzsbFgBA4GhpsZJoKD4Uby3yOuiTab5JYhmM3mMafvdDodsNgMWQ6SDvr6+kL6zXxhmDIypbkfPV7DPtPAMtnHC0ag2Tgk5kMpamJBjrcwi8XBKZMpLUmjuXjxItgnm80Gtos0TcMwHBcXl5GRAQafDz/88PHjxwNFHIVC4UMPPdTb29vS0sLlcpcvX97V1WU0GmfMmHHvvfeOdoP/17/+9eqrrx47dgwYi2i12k2bNuXm5mIYlpCQsG/fvvfff39gYCAxMZHH4507d06v11utVuC2Ffj67e3toCscfHIiIyM//PDDf/3rX62trWlpaWvXrh0ZGfnqq68MBgOGYT6fLyoqat26deXl5WVlZVKpdMWKFVOnTj1z5sy3335LEMSSJUvmzZs3ZvLLJQkeAE+SS94nk7ydaJq22+0huTZsNvuzzz774osvbDZbUVHRmjVrQuKALolcLgfBMk1NTWlpaevWrbtaVosSieR///d/p0yZcu7cOZlMtmnTJpA7o1arn3766fDw8MOHD9M0PTw8PDIy8t9GGJTP1jFU84r+4pt85fSojAdiM9f4IYHLQxPkGCcfQdli9RKxeglEWBOkPfcsiYhReP/8hmT/vl2DA318Pj87O5skyfb29vDwcBaLVVdXJxaL77777pkzZy5evPjQoUN2ux1BEBAX43a7LRYLqKISERGRlJQ0PDxsMplyc3M3b9581QN/ruAxMoEh/xVD03R/f3/wWMvv93d3d4P+/XWGx+OdPHnykUceqayspCgKRdFgsyE+n8/j8YxGY+CpaLPZrFbr5s2b+/r6Pv30UzCcRlE0RRPZ0fGBqfmfXGmWNHG9MHoBix+F4EIYCZWMIQiyuZCj1ZzjNZzYcKIow1eQ5pOLKAEPhi71XqBp2uv16vV6o9EIYu7GK74gl8vvu+++4eFhIGezWCySJMHTNSwsbPPmzcXFxeMdJaC+XfLSg8HSxNtcN2iaPnnyZPBbLzw8/HZVCSfD0qVL33vvPfB/mqabm5t7enpu1+o5twR+v99gMHg8HpVKBWZKAqtgGFar1Vwu1+Fw6PV6rVY7mV8WSZIVFRUtLS18Pv/uu+/+8MMPR29jMBgIgoBhODY2NmQVhmEqlaq1tbW/vz+Q3hIscHA4nEAsW/CcEwMDw80MI3Aw3Ei4XO5kxodggHG5I0kIgg4ePDjmdE1UVJRKpRq9Q7PZ/P33358+fTqwBGWF4byIj/fram2C2i62ZxwjCximwwSQSkLnaKh5eVByNIShbBRFaZpWKpVvv/32iy++qNPp2Gx2Xl6eSqU6cuSI3W6XSqUPP/xweHg4CH/gcrlvvvnmK6+80tfXx2azly1b9vOf/3zyNt1CofCvf/3reGuzs7P//ve/hyzcu3fvli1bAh4QCIKkp6cD87+Qk6PVat944w0IgpxOJ0mSPB5v4cKFIXsLMahfvXr16tWrJ9n48eByuZMfPCAIApzYL7kZm82eTOmTiIgIlUo1MDAAPoKAiwULFixZsmSSTRqN3+9XKBRbt269FgUyhULhs88+G7KQpmkMw0ZGRrq7u+12e0JCgkwmI0myr68v5NchlwqVUuOirIZfPLG8dYh75iLcNgCP2GGbCxo7CQsTd9qyXt0FxanomZn3Pf/yhkgZLRFCXBYNLhpN0zU1Nc8888zRo0d/+OGHkpKSLVu2bN++HSh6wNx34kn4qw6Px7tc0UQoFF71AkBA3ORyuYHS1Hw+PzU19Qqecj8eFEXj4uJeeumlp556qqysLGRtVlbWQw899NhjjwV8OoBhEIIgjz32GEEQFy5coCgqISHhj3/843vvvXfy5EmbbUhftWWo9k/CyBJx7HJp1HSBNN7pxehRBbMpGuoawrqGsF2nePnJdHEWrY2HJQKekPfvwiuj8Xq933///UsvvdTS0iISidavX//QQw+pVCqJRMLhcEI2Li4unkDFuORpgSDoklcEzANf2SGuOl6v9/z584HQGwzDYmJiRg/q7hwWL168bdu2wMx8S0tLZ2dnSkrKzaNJ3Wn4/X7gsS2VSkPSMwNpwh0dHXa73efzXbIKO0VRvb29IPZt0aJFY+aSQP9JBMYwbMyHP5vNRhCEpmmHwwFmYgiCsFqtYDrKYDBYLBZQy1wkEkkkElD+/Mq+PgMDw/XhZnkrM9yZ+P3+yXhP4jiO47jX673csZDD4QhZgmGYQqFYsWKFWq0OOTRN0+Xl5X//+991Oh0EYzgvgiNOEkQUh8Usdytyz7eM3R9iYbQyjFQrqWkp5PRUMkJGQxBE+CHCD3E4HJqmfT5fdnb2p59+CmYYNBoNgiD33XffwMCAw+Ho6en5xz/+odFoCgsLVSrV1KlTt2/f3tXVJRAIYmNjORzONfXmzM7OLikpsdvtRqORy+VqtdoVK1aA2p+jjwtMK6uqqjweT3p6en5+/sTFTa8KoF8yyY1pmgYl7ifejM/nEwQxgetqALVafc8993z11Vdms5nL5ebk5MyaNcvv90+Q1T8xAwMDFy5caG1tVSgUOTk5mZmZ12FoBJKTd+7cCc5MZ2enRqNZsWLFF198EWzByOfzH3zwwfXr18fGxrLZ7HCZe2Y61G9EKlqQ2k6ko9+vM0EExIXh0A4iQULtA3D7ALzrBJ0aQ01NoTRRZISUkotJmvT96U9/+uGHHyAI8vv9R44ciYmJAfIiSGvy+Xzj5UFcI3w+3+X6gHg8nqveSBRFV6xYUV9ff/78eZfLJZPJFi5cqNVqb4gXL5vNhmF4y5YtIeoGi8WKiorasGFDXl4eeAIHVnm9XpBC/8orr7S3t1MUlZaWxuVyX3755ba2ttra2i+//LKiosLRt5flPJ2V+mhOwc/b9aJBEzpsQVzeMaZAPT7odD18uh6OkNHTUqApiVSMklKGkQIOHTIU7e/vB+oGBEE2m+3DDz9sbW0F1b5nzpx5tdw0QTLgmE/CELxe7+XeUdeO5ubm4KAzsVg8ZcqUm0d/uf5kZ2dHRd3Y3HsAACAASURBVEX19fWBjwMDA62trSUlJaOtphiuDyRJAmGdzWaPVvlhGAYSg8fjcbvdE+sIINvl7Nmzdrs9Nzc3LS1tvKInfD4fQRC/328ymUIqQ5MkaTabQUijzWYDsbFAhYFhuKurq76+3mAwBPohCoUiOzs7IyPjlsu6ZWC4o7hzX3sMNwN+vz+40zweYLJ3vI6mxWKxWCxCoVAqlYZMyxQXF+/evRuUFwHRiXPnzs3MzJw7d65YLA45NEEQ/f39A0MjXFk2T5YjiJglipqL86NGj+gAIh4VqySTookp8b7MeILHpiEICt4lmPUFugyHwwnU2qAoKjIysru7+y9/+Ut5ebnf72ez2Rs3bvzNb37D4/H4fL5WqwVbTubk/BgkEsmjjz6anJzc3t4ukUgWL14cHx9PkiSCIKMPffLkyaeffhp4SapUqocffvjBBx+81kbiVyBwXPKkcblcgiAmc25lMtlPf/rT+Pj4jo4OiUSyYMEClUo1GWVkTEZGRt56662PP/7Y4XDAMJyXl7d169bLtfC4AkChluCfT3t7+1tvvRWcpQLDsFarnTdvHpjsDZwcpQhakg8VpfpPnO+vaPaTnOQRV9igGfX6odGFkB0euKIVrWhFFWIkVU2kqakICVl5sR+CEAiiIAiiabq1tVWn00kkEhRFgcBxxWrRleHz+S5XJ70WI1gMwwoLC5977rkjR46YTCaNRnPXXXehKHqtf/JjguM4TdNnz54NXhgREVFSUrJgwYLZs2fzeLwZM2YcOXIErALyq8vl6unpkUqlaWlpYDlofGJiYkxMTFJS0vHjx00mU3x8/MKFC1Uq2kfYm/uwhh68bQDrM6DDFtQ/VgKUzgR/U4aWViAJEURGLJ0UScSGkxESEscgGIZAjlVra2tge6/Xe+LECQiCPv3003nz5m3bti3Ed+nKAC8dGIYveUW8Xu91Fukm4MKFC4GYIAiCwsLCsrOzb2B7bjhsNnvu3LmBtAWSJGtra4eGhhISEm5sw+5YAgIHi8UaLb0hCALisAiCmKCgOADUOOvt7Y2NjZ0xY8YEoXnR0dE1NTV+v7+iomLu3LmBUC+KonQ6XU9PD3itg9ASMC9lt9sJghgYGFAoFFqtFnRBjUajwWA4fvy4xWIpLi5mCqkwMNy0MAIHw63NqVOnvvvuO4PBoFAo5s2bN3v27OA5gTlz5jzxxBNHjx61Wq3A+XL58uWjw5ghCKJpyOFGR8i0iOxneYrpPHkuyg6VSwAoQivCqDQ1kab2p8X448JJDIUuN9zV7/cfOnSosrISvMK9Xu/OnTvXrl2bk5NzeTv60ajV6s2bN09my/feey9QKWNoaKi0tLSoqOj2dqQHKcEPPPDAVdlbXV3d999/D6KKaJq+ePHiF198cR0EDhaLBarfBQ/sg/uOEolkxowZq1atCoxUg7FaLd9999358+e9Xp8yMnXujFUES9M1xGrXYYOmsTuUBitqsKJnGliRUhYn4f9Xss+6jFVucz3pNQmFQia4FwDDcH5+/mXVGL6mKJXKYGO/3NzcJ598MjExEXx89tlnpVJpS0sLhmEREREWi+Uvf/kLhmF5eXnLly8PEZdxHM/MzMzMzAzeP4cFZScSWfGEwYq0D2KtA1j7ANahw6xOmB4llnl8cGMP3tSDSUVUYgSZFOnXRBHJUaRUSLJYLJFINLrkME3TR44cOXfu3Pz586/mebl1IEmysrIykHcG6ijd4X4TKIrOnz//448/DmiUtbW1/f398fHxTJbKDSEQZQmsOkPWgsgpsNnEuqHf729tbW1sbBSJRAUFBYEKr2MSGxsbHR0NgstwHI+Pj+fxeARBGI3GxsZGvV4PXo5A5qAoyul0UhTF4/FSU1OnTJmiVCoxDHO73TqdrrKyEhSXlUql06dPZyw5GBhuThiBg+EWpqOj4+WXX66oqIAgCMOwhoYGgUAQ7NLH4/EefvjhmTNnOhwOhUKRkJAwpvGBzozUdOANPXjL4PTwrGkwGlrzHICjdLyKnJLoS1MTiRGETDRulvglIQhiZGQkeG7Q5/MNDQ1d4e6uCyGu5na73WKx3KjG3IoMDw8HX3GCIK7PFRcKhYWFhSdOnKivrwd5yCFBE2lpaVu2bImPjx8tPYDp8T//+c/AiEQgEGyCrD9/5LHZWco+A9alR5t68JYBzOIYo5NH0XC/icVTr+aoFnosre6ResTTkjNTK5WPXdKY4QaCougvfvGLl19+GVjrRUdHl5SUBBefzs7OfuGFF4CNy+HDh/fu3QskhuPHj7NYrHvvvXdM4Xg0CAKFSyhlmC9X49OZ0W491jqANfZgXUPY6IAOGoJNNtRkQ6vbcZWUjFWSSVGEWhJ198p1X33x0ZgxfeXl5dHR0SqV6g4MINfpdJ2dnQHtks1ma7XaO3ySGYbh9PT0uLi4gDo/ODjY2NiYl5d3Zb7XDD+SgHHveFWQJhNhR1HUwMBAVVWV3+8vLCyMioqa2FmJz+cXFxcDG/Vz5861t7dzOBySJK1WK6gFOzg46Ha7QdQtDMMKhWLp0qVsNjsqKkoikQDpBMdxkUgkFouBK0dHR4dWq70hrkkMDAyXhBE4GG5hTp8+XVdXB/5PEERDQ8PZs2dDyhCw2ezxwiIIEmobwM43sxp6sUETarYjND12Pgrld7qHf8jTeH5+1+woOSTkhqaFXy4sFisyMpLP5wdSRnk8XmCy9OYkMzMT5L0D5HK5SqW6ge255YiLiwvuUrNYrKSkpOtwXAzDpk+f/oc//KGsrMxutysUivfffz+QqM/j8bKzs5OTk8eciXK5XEePHg3YrDocjtLS0tWrV2dkyCNlvuxEqCjdN2hCWvqxmg5Wpw71+EN3AsMwyhLzlVN58hyEtjfasX8dwbVx/vxk6r8N5hhuMGvWrJHJZFVVVaCmb0FBQYhPQWRkZGRkZGtra21tbSCAQq/XHzp0aOHChZMUOAAwDHHZUEIEGRdO5mp8wxa0dxit6cRrOlhG2xj3oZ+E+wxYnwGr7sCVYhUa+ez8DQV8sqm1/lhNdWXwiGjPnj2nTp2Kiopau3bt/Pnz76hZ+osXL5rN5sBHHo9XUFBwR52B0cAwLBaLi4uLAwIHSZJnz55dunQpI3DcEFAU5XK5EAQBN6sQ/+ZAfAewDB9vJxaLpbKycnh4eMqUKampqZNx7I6Ojl6wYEFcXFxra6vFYjGZTKBuV3p6OkmSBoPB7XaDJx6CIHK5XC6Xj7kfhUKRlJR04cIFu91uNpsZgYOB4eaEETgYbmFAwmQAv98/Zs0Up9MJjBXBaxWCILsbru3ETzewO3Wo0Tq26R3A5+gb6d5r7d7rd3Tj/VLjbDgt5vI8+QmC0Ov1crk8+B2MoujKlStbWloOHz7s8XiEQuGvf/3r+Pj4y9rzdeZXv/pVV1dXZWUlDMPx8fFr165l0pgvC61We//997/11lsmkwlBkOLi4quV/HJJhEJhQUFBZmYmQRAsFovL5b7++usjIyM4jk+dOrW4uHh4eFgul4/uUFIUFeLU63K5SJL0eDwtLS3x8fFqhShKRmbEEnOm+PqNSG0H60IrPmRGqVH1MmAEoyFJrwkatNCVbfj+83RWIpSTgGfEEFwmZ+UmQCgULlu2rLi4GIZhgUAAKu8gCCIQCMDsKE3TNpvNYDAEuzxAEATCuQMffT6f1WoFxWUDC2maNhgMbDYbbCmRSMByBIHCBHSYgIhXEdmJ/pFCb49RdKKarO9CRotlEAQ5PUiXh4Ug8TxBFIHao2bc40S3d9Z9TXhHQBJWV1dXV1dXdXW1xWKJiIgI+BndCdTV1QVH1fF4vOnTp9/A9twk8Hi8kpKSTz75JJDycP78+aGhIbVafYerPzeEEIEjZC0oAg1BEIvFGk+2AHZpLS0tQqEwLCzMYDAYjUawCswYkSRpNBo7OztRFJXJZMCUB4ZhpVIpFotTU1OB9xOCIFwuVyAQ1NfXg+fSeEVYgoFhGIS2EQQxZoeTgYHhZoAROBhuYaZPn47jeMD0UaFQpKSkhGzzzDPPHDt2zOv1SqXSdevWr9rw2OkG1ukG9qAJdXpggoRGeyVCEATRpNNYZWr7xNb3PeHWkz4bBNE9XcZz585dVtHB0tLS1157ra+vTyAQ/OxnP9u4cWOgR6XRaF577bXNmzePjIxoNJq4uLirXory6qLRaD744IPm5maXy5WcnBwdHX1Zc7YMXC73gQcemD17dkdHR1xcXGRk5GS6U1cLDMMCQfv333//kiVLLl68ePz48X379j311FMYhmVlZT355JPZ2dnBnX4ul5uXl7d///7AEhaL9d577128eHFkZITD4cyePfuVV14RcHE+h4yUkplxxMoiuLUfO9PILmtA/OQYtzRBwmY7arZDPXroaCVXKmLnJ/mKMnyJEcQV53wx/HhgGMZxXCaTQRDU19f3z3/+89ChQ36/v7i4+Pnnn+dwOH/4wx9OnDhBkmSIspybmwtGLBRFnTt3DjzxlErlAw88sHLlSh6P19XV9eqrr4JcQuC4vGjRop///OfBIWA4BsnFlCKMzk6hZ6S4e4fIs82sskbWoAkdo7gsBTu8bAfEQhGJQJucnfKUitc11PhRVdkuiiIhCCIIoqWlpba29s4ROFwuV1NTU+DSwDCcnJwcFRV1xabItw0YhiUmJqalpdXX14MlZrP5/PnzWq2WqaVy/QkIHC6Xy+12h0RAkCQJRDoOhzPe1aFp2uPx+Hw+i8Vy+vTp4NhDEMzl9Xqrq6vr6+uFQuHcuXODKyux2ezRmZhms9nn83E4HPHkogrBEQO5NgwMDDchjMDBcAuTm5u7devW3/72t06nUyKRPPDAA3fddVfwBn/729/+XR0TRq0+5aenoo/o2T6KR1DQ2LoGBHFwCnJUtJ991dh9nPQ7IPr/Zhh8Pl9gomAy1NTU/O53v6urqwMv3T/96U9yuXzp0qVgLYqicrm8qKiIpmkEQW7+qSQEQVQqVXh4+K3S4JsQgUCQnp6elZUlEoksFsvllvO4WvB4vPDwcKvVunPnzoAtyMDAAI7jwIwjsCWXy122bNnJkyePHz8OlnR3d/f29gbmQo1Go0wme/7552EYQlFIwKX5HFop9s1I88Vjh/7w15MyzU/44YUwMoZ04SMgH4FYnHCPnvvtOW5sODEny1uY7pWLf2wKGMOPwWaz7dy5c9u2bcDNob+/n81mOxyOXbt2gesOoscJgkBR9O67777vvvvAHOnIyMjjjz/e399P03R/f7/RaJRIJLNnz966dWtpaWmwr61Op8Mw7Jlnnhmt6rJxSCqk+SwiOZpYU+xu7MUOV3Gq2nH3GHF2MEmhMC6lcckQlEynztWEPWJq3THStYfy2yiKus4Fem4s7e3tOp0u8EhBUXTWrFnMAAz6z9T9zJkzAwIHTdOlpaVr165lBI7rD4vFAsq+0Wi0WCzBRVtpmnY6nTqdjsPhSKXSiW01oKCCLCGAMig+nw9FUfAQsFgsTU1NPp8vNTUVFIINYLfbdTqdz+dLS0sDMYxOp3P//v12u12r1U6fPj2kq0PTNCjMx2KxrkrBJgYGhmsBI3Aw3MKgKPrAAw+sXr26v79fqVSGuMrRNPR96WEfgYhjlisyHhNFzYMRzDV2j5dGEUjMp4u13sKk4c93/PNM657xDurxeI4fP/7hhx/qdLrCwsLHH388MjJyzNH+mTNngnucFovl+PHjAYEDgiAYhm8tmeCWa/BNCJj2ueEDDxiG9+/fH2x6SlFURUXFtm3bwEhp2rRpzzzzjFKpDGktTdPB5vZOp/P8+fP/vWcIhiEWAs0tzv7t84+3Nv+TLU6SJW2UadZwwxIpCqZo6L/lRZikILcPau7Dm/vwD4/wshP983O8WfF+DotGkcsuUcTwIxkaGqqurg7oESRJHjx40GQyBa47RVEymUyhUJAkqVAoIAiiaRqG4YqKir6+PrANTdM9PT3Nzc0ymaytrS2k4qPD4WhsbBwcHARliUcDwxCGQiIePSPVPyPVb7Qhp+pZpRWcASNKUtDoW4iGUAhBhZElgojZ6oI3R7q+jmDXJKdOIUkIuTNuoaampoCxDgRBKIrOmTPnBrbnpkIikRQUFHz44YeB8XB5eXl3d7dCobjhj+I7DZA2IpFIRkZGDAZDQkICqMcMQRBFUZ2dnSRJymSy4G5V8EwACDSbNm3atGnTRu/carW++eabfD6/pKQkuEIZm80uLy83m80mk2nlypWBi07TdHd3t8lkgiAoLS0NLEdRVCAQNDU1sdnsxMREuVwe3BKv11tXVwfDsEgkGs+ng4GB4YbDCBwMtzw8Hi84BBGCIJKE3D7YbIexqAfTYmdzwsatk4ehNBv1i7iOxfnkgqmIVEiPjPggiA6pqQnAcVwsFh89evS3v/1tb28vBEGNjY2dnZ3bt2/ncDgejwdBEDabHZh2oCgqZCfBmeoMDNcZiqK8Xi9BECBGd/TdaDKZduzYAcaizc3NFy9e3LNnz5hbBjOe5qVUKt9+++0XX3zRYtELbB8tTaDyS35a1Slt6MEsTsTthcmxAqlcXqSskV3WyFaIycJ030ytL0pGcFk0G4eYkcj1gabpkCtOkmTIbKrBYDAYDBAEtbS0DAwMvP766zKZLKSsIwzDFEWFSBvBTHxfgWlYv9+PYZhUwLqnkFpZ4Gnqw07Usqs7cIsDcftgYlThFRiGUbZEnvr/UQj9cTnZ4/HmJ/kUYorHpq+gnvetAkmSzc3N4IoAwsLC8vLyblSM2M0GgiBxcXG5ublnzpwBSyiK2r17d05OzmT8KRmuLjKZLDk5uby8vL6+Pjw8XK1WoyhKkqTJZCorK0NRNDIyUq1WB7b3eDwjIyMURbFYrOCIj8nD5XLj4+MtFktDQ0NycjJQVSiK0uv1FRUVVqs1Pj4+UDkY+H/X1dV1d3efP39+xowZAoEAPM3cbvexY8fMZnNYWFhGRgZz8zAw3LQwAgfD7QNNQ14/ZHEgPcPouWbWuSaWV/4wZ6xUFBii+RxaIqQEcI+QuABZz5pbFEOq2cKkJLFYnJGRER4eHiiN/u8/geGoqKjU1NSqqiqgbgCOHTtWXl7u8XiqqqoEAsGMGTO0Wi2wZ586dWpcXJzJZAL9eIVCcVn+HQwMVxGfz9fe3n7mzBm9Xp+cnLx48eKFCxd+9NFHYPIKgiAMw0Jc3xoaGmpqakCY7oULFwIVf4Lh8/njGRmaTCav17t48WKCIEpKSoqKivh81uxsh8GKVLfj5W3sASNuslE2FzzaZAGCIIMV/eYsd985TlIUMT3FlxlPKMNIMZ/i4LftMPUmQaFQ5Obmnj9/HlxxFou1ZMkSh8Px9ddfjzlgLi0tffbZZ2UyWU5OjlwuD+TxqVSq5ORkrVabmpra1dUVbAYhEokyMjKCy9CGQBBEX1/f2bNnu7q6oqOjCwoKEhISMAxLjyHS1ITNBVe2scpb8U4dNuJAHG54tKktScGdOqxTh+0+xdXG+2ek+hIjCamQEvPoG66UXfUYLp1O193dHRyQVVxcHJDdr+KBJgDkLV7P8DQguiEIMhkdJyYmprCw8Ny5cwEZ7sCBA7/+9a9DEhYm5rp9x9s7CZTP56enp+t0uv7+/tLS0rS0tLCwMIvFUlNT43K5oqOj8/LygrWDgYGBPXv2OJ1OtVr90EMPXdlBZ86cOTg4ODQ09M033yQnJ0skEqfT2dXVZbPZFArFrFmz+Hw+OOcIgkRFRU2bNu3ChQuVlZX9/f1qtZrD4djt9q6uLuCgrNVq09LSrs7pYGBguAYwAgfD7QBFQw43PGhC2wawCy2sxl7M6Rm7/4EitFRIRctJbaw/OXx4+zsv7NyziyRJBEFyc3NfeeWV7OzshQsXmkymo0ePulwuqVTq8XgcDodEIlm2bFlRUVFVVVXIPl944YWenh6fzwd83Z5//vnFixejKDp9+vRHH330k08+GR4e5vP5CxYsCM5PYWC4ntTX17/88sunT58Gd/tPfvKT119//Ze//OV3331nNBpZLFZiYmJXV1dTU1PwaMHtdotEonvuucdoNJ46daqnpwfU8ANEREQsWbLk0UcfHX04v9//7rvvvvPOOwRBwDBcVlb2wgsvgLKdCjG1MM+7eCphcIadqvHWdSI6E2qwIo6xfrM0Dbf24639uJBLpcf4pyT6EyNIlYSUCqnbeEL+xiKVSu+55x6r1VpVVUVRVHJy8qOPPtrf3793794xXS1omgaR/ziOR0VFBQQOtVodEREhFosff/xxHMfb2tqA1Mtms/Pz89etWzeBSzGICtm7dy94rs6fP/+VV16JiYkBSXJiPj0321us9fYZ0Kp2VkMPNmBChy2oxweNjgmyuZGyRvbZRna0nMzW+KbE+yNlpDKM4nNumNULm82+ujVKBwYGArWcAUuXLoVhmM1mT1Br8+qCIAiKohwO57pNawOVgcfjTSY0Ekix0dHRPT09YMnQ0NDRo0d/9rOfXdYRwXe81qExt3doAAzD0dHRxcXFFRUVOp2urKwMxIjx+XyNRjN9+vTg8I2rhUQiWbx48enTp4eHh9va2oCFEI/HS0xMnDp1anR0dLBoxePx8vLyIAhqb2+32WzV1dXgvcnj8dRqdWpq6tSpU6/bL4uBgeEKYH6fDDcLNE1bLJaWlhaz2SyRSNLT00Ui0SUnMSgaGjIjXUNYUx9W08Hq1qOjg5YBbJyOlpOaSEIb58+K9yvEVGnp6RPHj4D5HIqiGhoaduzY8fTTT0dERDzyyCPLli2z2+1qtdrhcAwPD4eHh8fExLhcLqVSyWazg+fK2traAl+hra3twIEDRUVFYWFhMAyvX78+Nzd3YGBAKpUmJCSM/joGg6GxsRHMIWRlZTGeZwyTxGQy1dXVuVyuiIiI5OTkCdzOfD5fV1fXp59+Gpi9pCjq008//elPf/rwww8vWLCgra2Nz+enpaXt3bv3zTffDAxQ4+Li0tPTYRhOSEjYsmXLRx999PbbbwcLHDExMSUlJXq9ns/nh6Qw9Pf3f/DBB2A8TNN0c3PzgQMHCgoKAu2EYSgpirbqLkKGNq6dFRWRTLCTBk0svQX1+sf4CdvdyPkWdnkrK1xCpamJFLU/TkmolaRUyAThX32AUNvX10eSZHx8PJ/P/+STT8bz7GSz2WVlZcPDww6Ho66uLrC8oaGhubk5JycnOzv71Vdf7ezs9Pv9MAzzeLy4uDiCIMrLyw0Gg0gkSk9Pl0gkgccjRVGNjY0HDhwAQR80TR85cmTVqlXR0dHBtxmOQQkRZEKEe2Ee3DaANXTjHTqs14DqR5DRAR00BPUZ0T4jt7SCkxJNpKm9arkzLpyKUeHs6169iqKokHSeHwNN062trcFxhWw2u7Cw8Kof6JLNQBCEJMnrlolJ0zSGYZM/YkpKSl5eXkDggCBox44dGzZsCNSPnwwIglAUda2/422fzYqiqEajkclkPT09JpPJ5/OxWCy5XB4fHz+6lIlIJJoyZYrP5wuUlx4PFouVn5/PYrGAN1AIsbGxcrm8ra3NYrG43W42my2TyWJiYsRicUhIDgzDYWFhs2bNSkpK0ul0drvd5/PhOC6RSNRqtVKpvI3jaxgYbg8YgYPhZsFoNH7xxRf79u3T6/VKpfKuu+7avHmzUCgc70Xi9UNdQ1hjL9bUg7cMYMOWcQ23+RwqPYZIiyHS1P7ESELE+/eIaGhoKLjL7na7Dx06xOfzH3jggZSUFI1GA5bL5fK4uDgIgkiSbG1tLS8vn+DdRlGUw+FwOp0Bx9OoqKjIyMgxNx4aGtq+fXtpaanZbI6MjLz33ns3bdrE1F5luCQWi+X1118/efKk3W6Pi4tbu3btypUrx9Q4fD5feXn5u+++e+HChRBL0cHBQa1Wm5SUlJSUBBYuWbLEarWeOHHCZrPFxMSsX78+cOt6vd7BwUGbzRa887q6ut/85je5ubmbNm0CA6oAoM8a+Ahqi3o8nuBGnj59+pVXXmloaEAQZEp27vJ7Ni3On9U5hLcPYu2DmNE6xjCVomGdGdWZ0dMNrGg5oYkkNZGEJpKIDSf5HEbpuJoIhcL09PTAx4aGhuC1bDY7LCzM6XQ6HA6fz/faa68pFAqFQhE8s+10Ou12O0VRKIqKxeKcnJzAKrPZvHfv3l27dg0ODkokkoULFz7yyCNAFIYgiKIosOfA9jRNDw8PjzdtLuLReUn+XI1/yIy0DWJtA1j7INY5hFmdY8QE+Qj4Yjd+sQvhYFRKNJWlwZOiCE0kGcanrlvqitfrdblcV2tvNputsbERVHYApKenS6VSYGISrEheU3AcRxDE6/VO4LpydUFRlM1mu93uSYo4MpksNzf32LFjoBApBEHV1dWlpaULFy6c5BHZbDYMwx6P51oX6PH5fLe9fwoMw1KpdDK10pVK5SSvEZfLDSmlFwKfz8/Ozp5kC3Ecj4mJiYmJmeT2DAwMNw+MwMFwUwACKLZt2zY4OAhB0ODgYH9/f0FBQX5+/qgaXZDFCTf14nVdeNsA1jmEjlU+8N9ESImsBCIz1p8YSUTJSdZ/7neKosasYW4wGD7//POIiIi4uLjRxdItFsvevXuPHDkS0rkJdiRls9kREREikWgy3/rQoUM7d+7U6/UQBOn1erPZnJubO6Y3OANDMN99992OHTvAfajT6QiCSEpKGtMLw2w279y589ChQyHd5ZDhKwBkOM+ZM8dms6lUqtTU/3Pnra2tPXbsWLBmAUGQ2+3u6enR6XRsNlur1Qbf9mq1Wi6X9/f3g48cDicqKorP54NyGxAEURS1devWo0ePgg10Op1QwHvxxeRcjVxvQfsMaIcOa+zBWvox11g/cB8Bdw7hnUN4WSOlVpCx4WRyNJGu9kcG/cwZriLBAQIQBCmVyqSkpMbGRofDQRAEsMzo6+sD89uBbVQq1ehajyDSDdTrgSBoYGCgt7c3Pz9/7ty5gSoGCoUiGC2qMgAAIABJREFUIiJCp9OBP+FwOElJSWMaH4CHOUhdiZBRKqlvWoqv34h267HWAayhG+8zoD5ilCQNox5SVNsDNQ/SKikZpySTooiMWL8misAvUZvypmNgYKC9vT14zn/u3LnMDPNocBzPz89PSUkJFH6iKGrbtm1z5swZXa6YgYGBgeHWhekJMtwU+P3+np4eoG4AjEZjU1NTbm5uoFNLUdDQCFLeyqrtxHv06LAV9Y/utkIQBEE4SmuiiOkpvlQ1ES0nZSIq0NkzGo2lpaVnzpxBUdTj8Yyea7LZbO3t7Xa7fbTAYbfbL168GKJuhIWFLV++vKysrKOjA6R0njt3buvWrUuXLl2wYMHE4Rg1NTXB024jIyN1dXWMwMFwSX744Yfg+7Cvr6+zs3NMgcNqtdbW1oaoG0ql8le/+pVGoxk9u+v1es+cOVNXV0cQBJfLXbx48bJly1AU7evr6+7uHrMxPp+vs7NTr9cHCxwKheLZZ599/fXXe3p6OBxOenr6wMDAk08+KZfL77777pycHK/Xe+HCheCd9PT0DA0NyeVytYJUK8jsBH+xFhkaQRp68JoOvGsIGzP7zOFBmvqQlgHsQgtLJSFjw4mseH9WvF8ipBFmiHc10Ol0X3zxRUCrAkilUoFAECi6GUAgEGAYZjabFQrF+vXrp02bNlqVANFDnZ2dgSU2m+3ixYslJSXgIwzD6enpmzZt2rFjh06nk0gk69evz87ODhm0u93usrKy77//3mazZWRkrF+/XqFQwDDMYUGaSDJeReYl+fQjaPcQWtfFqunER+wwPcqhw+uHe/RYjx6r7sCVYexoOTklwZed6I+U3TLz5319fUAqCjB//vwb1ZibnLS0tNzc3Nra2sCjr7y8/OzZs7NmzbqxDWNgYGBguIowAgfDTQGQBkIWCoVC8B+ChDp6kO/O8i92YQYLanPDFDX22EXApabE+4syfJpIQiaieOz/spGz2+27d+9+++23h4eHYRjmcDijO+gQBPF4vNHqBgRBGIYFmgRISkraunWrVqs1Go0tLS3bt2+vrq5uampqb2+vqKgQi8VFRUUTfGswGAjMiiMIMsnQD4Y7nJBUZA6HM14a+eibdurUqc8+++zs2bNxHA8ROGw229tvv/3111+bzWaQUQ9GAsAPks1mjxeYzWKxQkwTEQRZsWJFRkbG4OCgxWL56quvjh075nQ62Wx2VVXVa6+9lp6eDnzpx/sWPA4dxyFjlWR6DDEv29tvRCvbWFXt+LAFHR27TVGw2Q6b7Uj7IFbRypKJqFQ1MS3Flxnnx5m33I/A4XC88cYb+/btC3lUisXiqKgoDodjtVoDCxEEmT59+q9+9SvgoxQXFyeXy0fvE0EQLpfLYrGCb79AfgpAJpM9+OCDs2bNMpvNYrE4ISFBKpUGb0CS5OnTp1999dWWlha/33/8+PGBgYGXXnop4M6IIpBEQEsERIKKyEv2m2xIQw++7wfLkCMcRsa4J2wuxOZCOofQui78QDmZEk2WZCPa+JvdCgE47ATPDajV6kDSGUMIXC539uzZR48ebW1tBUvcbve//vWvwsJCxjOSgYGB4baBeaAz3LzAMEyQ8Nlm1rFaTtsAYndxvH5otEk+BEEQREuFVEmWd2aGL0pO8tj0mBUWBgYGjhw5Egh7djgcIXahEARpNJrCwsIxLe7lcvmiRYtOnjwJksNRFH3wwQeLioq4XG54eDiXy21paQEjQK/X29jY+MMPP2i12jG1EsBdd90V6GmBCizz5s2b/PlhuGPZtGnTrl27gCMGgiDZ2dnjBf6Eh4cvW7aspqYGBCtxudzNmzcXFBSIRKLROd4NDQ1nz54NFI6lKKqzs/Prr79evXp1dnZ2YWHh4cOHwSqJRBIIPpJIJHPmzBldbZHL5YJaelVVVZWVleBX43a7q6ury8rKUlNTn3zyyRdffDGwk4KCgtHZzjAMiXi0kEtGy8kpCf5VM+HmXvx0A6uuCx8vdcVgRQ1WpGsIO1HHnjfF87OlV83s4A7k4sWLZ86cMZvNIcslEsldd93V2dkZnP3EYrF+8Ytf5Ofnj5cDCIBhOCkpae7cuQcOHABLUlJSZs2aFZzMgiCITCaTSqXj7cpqtZaVldXX14PUjJGRkc8///ypp54afR+ycEghpuQiKi6cyE/wb3hwnZtTFBa3gi1KHN22/yhlcI8eO9MIqSRUfhKvWOuNkpPojS4uOyZGo7GxsTE4FLGwsJAxchoPGIZnzJiRlZXV1dUFThpFURUVFadPnw4EEDEwMDAw3OowAgfDTYHf7w+eCYQgCOdFHm+K2dsuMdtxgoLoUXaDAWLDibtneIrSvXwujSLQBHHpLpcrUCECoFKplixZUl9fDyy1ExMTV61aNWXKlC+//HL79u06nW7GjBm/+93vQNEyNpu9cuVKiUSyZ88egiDuvvvuefPmBbqSDocj2IKRoii9Xu/xeCYQOPLz8997772PPvqos7MzOzv74YcfnozhFgNDSkrK/v37//GPfwwPD8+YMWPNmjURERFjbsnn8zdu3KhSqfbv34/j+Jo1a4qKisZLODeZTE6nM3gJRVEjIyMulys5OXnr1q1ZWVm1tbUajWbTpk3l5eXfffcdi8Vavnz5kiVLRlstQBAErBFsNluwYSRFUcDf9+mnn1apVLt378Yw7K677lq8ePF4k6gwDGEoJOTSAg4dIfXOyvSa7EhZI+tINbtraMzvAnv9kNcP//Otp2xNkieeeOL2Lrt47TAajWOGufn9/sjIyD/+8Y/p6ekHDx50OBzZ2dlPPPHElClTYBge82YIJj4+/ve//31mZmZVVVVCQsLGjRvj4+NHbzbBrjwej9lsDjaecLlcBoNhtMDxn11BHBYUE8H/4l+/efe9bZ3dz4ZLF2Hh93YapG7f6HcG7CMgnx0asSOt/dyvT3NSon2w+cAP37xkNvbPnDnzt7/97bWoZHkFDA0N1dfXBy+ZPXs2E4wwATwe76677jp//nxfXx9YYjKZduzYMcGDkYGBgYHh1oJ5CzLcFHA4nJiYGIFA4HR5efJceepDYXGrWh2SMcIwIAiCaASBWBiUq/Etn+HJSZysZ7tEIomPj7948WJgSV5e3gsvvBA830XT9K5du1555RUQ9PvNN990dXUdPHiQxWKBAodLlixZsmRJyJ5hGJbL5Wq1OtBnQhAkNTV14pQTBEG0Wu2f/vSnSbafgQGAIEhaWtpf//rXS24Jw7BIJFq1atWqVasuuXFcXJxMJgs2R8AwLC4uDtzGGo3mueeeC6xKTExcv379JfeJoqhKpQoPDwdmuoHGczgcHMdXrVq1YsWKS+4k6OtAKAyhCBQhpVbN9Kya6ekcwg5VsssaWWY7QlIQTUOBIC+/29Bz8fM/1zh8Pt9zzz3H2C5eAYmJiWKxOMSAA8OwiIgIpVLJYrG2bNmyZcuWy90tgiDx8fG//vWvr7hhYrE4Li4ORdFABY1AuasJgGFYrY5++X//AD7SND00MnKqnn2slj1oQgkCooLuH/AXJAW5vHB1BweC7uVMLeZ2fLHv21/rdLrPP/98gtrM1wfgZtLc3BxYIhQKg42rGEYDw/D8+fN37tw5ODgIbh6CIGpqag4ePLh8+XLmKcHAwMBwG8AIHAw3BTAMZ2dnP/TQQwcvIPykZxCOaszNEITmsmi5iJqW6puf442+zLDh2NjY9evX9/T09PT0wDAcHR395JNPslgsmqYdDofH40FRlKbpurq64JTmurq6xsbGQGkxmqb9fr/T6SQIgsPh8Pl80JuUyWTPPffcq6++arfbURQtKipatGiRQCAImRK/noB2+v1+FoslFAqZXu+tAk3TTqfT7XYjCCIQCCYIAprMrnw+n8PhoCiKx+NxudwJboOMjIy1a9dardbBwUEQvx0VFfXQQw+RJDnBnDxN0wRBgGoaHA6Hx+OFbBwbG/vLX/7y73//u9PpxDBs4cKFxcXFVyukIkFF/HwpsXGes7aTdaqe1dKHm+20xw/TNGLp2k0Rbpoi9+/f//TTT9/J09oul8vpdMIwzOfzWSyWy+XyeDwYhgEboAn+MD09fePGje+//77JZALZIjiO5+TkbNiwIfgKBh6hE9+xFEXZbDbwROLz+T/mivD5/EWLFtXX1585c4YkSYFAsGXLlstNzYBhKEJKrZ3lXlnoburFTl7kVLXjdjfs9sLkWDZPOFfBDy+gSG9HR0dNTc3MmTOvuP1XBavVWlNTE1zbaNq0aSKRiBmlTwybzb7//vurq6uHh4fBEp1O9+WXXxYUFCgUihvbNgYGBgaGH8+d2+FjuNlQKpX/8z//k1dp3HUeHrCGrsUxWiKg4sLJ6am+6SlemYi+gi4cgiDz5s1LTEysqqpCUbSwsFChUCAI0tHR8dlnn9XU1MhkssLCwpA0FgiCgoO07Xb7Dz/8sH//fpPJlJWVtW7dOlC/kMPh3HPPPZmZmbW1tf+PvfuOj6LaG8c/M9tbdtNJICEJ6SGkJwRCEwlcQFEsV0HQi4gKPtjwEcu1oF4RRQX0KmKnKEUgtABBWhJIrySkk943ye5m+87M74/ze+a13w0kISS7CXzef/BiJ7MzZ3fPzs75nHM+x8HBITIycsDuxBGl0WgyMjKSkpLq6+t9fX2XL1+ORo/bsEhgkOrr6/fs2ZObmyuVSv/xj3/MmzfPIqvoINE0rVQqU1JSTp48qVar4+LiHnroIdTvfdP9cRx/+umno6Ojz5w5k5KSolarxWLx8ePH+Xx+aGjoTZujNE1rtdpLly4lJSV1dnaGhYU9/PDDAQEB5oO9JRLJypUrY2Njr1+/Pm7cuMjISKlUOoSXcys4jon42LRgw9QgQ1s3kZzenXShvUdr133jEE2ZMAwjSVKv19+zAY7W1taDBw9evHiRy+XOmTMnODj43Llz165dc3FxWbJkyYwZM/ofifDss8/GxsYWFBSgmIiLi0tMTIyLi4v5PrW1tfv27cvOzpZKpQsXLkxMTOxbYymKysrK2rdvX319vZ+f38MPPxwZGXkn2SKCg4M3b96cl5fX3d0dFhbm5+c35I+Yy8bCfExhPr2KXjyznJtVwa1rY/WoWWotTplnqqFpefkvGIbRNG2RvMkmurq6zJciwjBs2rRpfdN1g77mzp0bFxd38uRJNMuJoqiCgoKkpKSVK1fCdDYAABjr7tEbPjA6icXi+6aJGzWi4xm04f+WgJUIqAnOtN8ELMxLPcXHKBHc0ep9BEH4+Pj4+PgwW3Q63TvvvPP333+jhzk5OQKBAMdxJnMejuMTJ05E/zeZTJcvX960aRNaMvPSpUtlZWU7d+5EC1VwOJygoKCgoKA7KeFwycnJ+fjjj9F8nLS0tMzMzEOHDlk0S8AopNVq//3vfycnJ6OHubm5Op1u+fLlA+Y16MtoNF66dOntt99GCUEvXbrU3t7++uuv91MNcByfPHmySqXauXMnelZeXl5FRcXmzZt9fX377k+SZG5u7ttvv41mMVy6dKmmpmbTpk0WGQr4fH54eDgzDGqEEDjm5kAtjtNnJ39TeuVGb1sBhlEcDmfmzJk3TRt8LzAajV9//fWvv/6KRuOnp6c7OjoyU06ysrK+/vrrefPm9V+7QkNDQ0NDb/XX3t7ejz76iGkrZmVl9fb2rlq1yiKcWl9f/8ILLzQ1NaFiXL9+/YMPPoiOjr6TV+fs7Dx//vw7OYIFqZhOjNLfF66vbeMU1QpL6lj1bXSHgtAZMAzDTfouRf0xHMd9fHxsfp2nKKqlpcU8AYdYLI6IiLjVgkrAHIfDeeGFFzIyMjo6OtCWtra2EydOxMbGhoaGQk8AAACMaTBkHYwuPA4W6mV0kZEETrs5kNOC9I/P0r72qOHNJ6jpIYabRjdQH7J5tjkLFEXpdDqapkmSNBgMFEUZDAaTyYRCGLW1tUx0A8OwhoaGyspK8wUmaJpubm5Gx+/t7c3Pz0fRDeTcuXNNTU1oIoB5Kntz/RfvVlAnIUmSfVe7YKCu6b4HR81O87nZ169fv3Llyu2WAYwoo9HYt87U1tZeuHCBedjS0nL16lXz5VQHf1iNRvP3338zy51QFJWSklJfX29RYSiK0mg05sOUjh49ymTMpSiqoqLi6tWr5vWQoii0v06nu3LlinmOhvPnzzc2NvZTaUeai4vLiqf+OX+G55TJ/hEREY8//viLL75oq8LYXGdn59mzZ5lEFVqt1vzDqqury8rKQsu19n8h1el0JEkajcbOzk7maEhFRUV2djbzRLlcfuHCBY1GYzKZjEYj2k7T9IkTJ1B0AyktLc3Nzb3dl4NmCJpPykDUarVerx+uWsdmYX7jTSvmmd5eZlzzD/VD8doYf6OTnVGKFQf4OM+fP//ll192d3cflnMNmU6ny83NNb8yTJ482c3NDaYiDlJ0dLRFZqKCgoKjR4/2XTMIAADA2AIjOMCoE+hhTJhs0BuwIE9TkIfJWUbx+XyCuHldra6uPnPmTEdHh7Ozc0JCwuTJky1u7woKCi5evKhQKCQSCWqV8fl8g8HAZrPDwsK8vLx2795tccy+d8nffvttTEzMrFmz3NzcLFqkNE3L5fL9+/dXVVXxeLyoqKipU6cyg4QrKytPnTrV0NAgk8lmzZoVERExyDehsbHx8uXLNTU1QqFw+vTp0dHRFl2sJpOpuLj4ypUrcrnczc1twYIF5n3mKC2CRVtlNIypBohKpTpw4EBFRQWXy42KioqNjWWmCfT9mEwmk0WT8lZ6e3tTU1MLCwtNJlNAQICDg0NeXp75Dm1tbT/99FNmZiaaSEJRVFNT07Fjx9rb29Fys1OnTi0vL8/KyjKvPN3d3ceOHWOz2TNnznR3dy8qKkpNTUUrVoSFhZWUlFiUlqIomqZt2As6bdo0Ly+vmpoaFosVHBw8vDNixpa+1wELBoOBpuny8vIjR46gC+mMGTNCQkKYC2lra+vff/+Nrm8kScrl8vHjx8fFxTEZKFDUmDkgyiCTkZFRXFysVqsnTpzo5eVVUlJy/Phxi4KhRbUHT61Wnzp1qqKigsPhoHWLxWJxY2PjhQsX0EZnZ+ennnoKjacbFlIRHRNgiPA1tHYR5Y2ESW3Pe/Adr4metp1+iKjV6kuXLplviYuLc3R0tFV5xhyCIJ5//vmLFy8yPQGogoWHhy9YsAAmqgAAwNgFAQ4w6khF9KJYnZBHC3kDJNpob2//5JNP/v77b41GIxKJ8vPzX3nllZCQEGaHioqKjz/++MqVK0ajEU3PNplMBEGg1pevr++ECROys7PNj+ng4DBx4sTGxkZm5CqGYSdOnLhw4UJ+fv5rr70WFBTk7OzM/HXKlCknT548fvx4a2srh8OZMmXKSy+9tHDhQoIgmpqavv7667/++kuhUHC53IyMjH//+9/mxevnde3bt+/3339vb29ns9kpKSlbtmyxGCJeXFy8bdu2ixcvqtVqOzu7vLy8L774ghmHz2KxAgMDPTw8mMEmLi4udzgaHAyj7777bseOHU1NTRwOZ/LkyevXr2cWSfX29g4ODmYCEzKZLCQkpP/leBCSJI8fP75z586ysjKSJMePH+/q6lpZWWm+j8FgOHTo0KlTp3Jycr777jutVvvll18ePnxYo9GgqViJiYkFBQXl5eXmYT6dTodmYzU3N8fGxv7yyy/nzp3TarVCoTA0NLSqqsr8FJGRka6urjbvRnZ3d7d5H/to4OLiEhER0dLSgmIQbDZbIBAw3f4ODg5Tpkzp7u5+7733zpw5o9VqRSJRYWHhK6+8gqZg9Pb2/vTTT3/88QezCA46yLRp03g8XkxMDIZhfn5+fn5+HR0dqM5IJBI+n79jx468vDytVuvi4uLm5lZTU2MxCsnb2/t2Z3n88ssvP/74Y1NTE5vNDgoKWrdu3bx58w4ePPjDDz+gxEkikai9vf3999+/o7esDzYLm+BMTXCmMGw8ho0f3oMPDU3TTU1NBQUFzBaJRDJlypRhDO7cCyZMmPDqq6++/PLLaBAThmE3btzYv39/QECAv78/TFQBAIAxCgIcYNTBccxZOqgJHWlpaaihhWGYWq1OTU2NiooyjyAkJyej6AaGYUxvITNkuqKiwmI2yoQJE1auXJmQkJCRkXH8+PEbN24oFAq0g1qtTktLmzp16sKFC+Vy+fHjx7u6uoKCghYtWrRp0yaUjN1oNBYWFqakpCQkJMhksvT09JSUFIVCgWGYwWDIyMhITk4eTICjoqLi9OnTqEVhNBpzcnKOHDliHuCgKCojIwNFNzAMUyqVx44dW7FixbRp0/7vPcSnT5/+0ksvHTp0qLm52cvLa8WKFaOh1xFgGKbVar/66ivm8y0qKjp//nxsbCxKjWFnZ/fhhx/u3LmzuLhYIpEsWLBg6dKl5jk7b6Wrq+vUqVMouoFhWFNTk/mMAHMajSY5Ofn8+fMhISEouoFhGE3TtbW1f/zxh1ar7du1TtN0a2vrsWPHSkpK0tPT0ZdOo9FkZmaa7+bt7b1q1arx40dFIxBgGMbj8V5//XWxWJyRkcHhcNAwt7Nnz5aXlzs5OT300ENxcXFpaWmnT59GbTy1Wn358uWoqCgUfSgrK2OuRQyTyZSdnZ2RkYECHA4ODm+++eauXbsKCgokEsn06dNNJtPu3btRLWpvb2fWqkCkUmlYWNjjjz9+WyFXhUKBohuoAKWlpSkpKXw+PyUlhUkLrVar9+7du3HjxjtZeGhMIEny8uXL5jGjwMBALy+vezaT7pAlJiY+9NBDf/75J3pIUVRaWlpSUtJzzz03tNTOAAAAbA5+C8HoYjAYdDqdQCAYTIuuvr7evCXW29trcSN+48aN/odnm0c3CIKYMmXKM888I5VK/fz85s+f/8033xw5coTp29Fqtc3NzePGjXvqqadiY2OVSqWnp2dra6v5XabJZOrq6lKpVDKZrKmpyTyvgdForK+vH/BFYRimUCjkcrn5FotOcqPRKJfLzRegNRgM9fX1TIADwzB7e/ulS5dOnz4d9cpOmDBhCFkqwUhQKpXmFZUkSVRnUIADx/GYmJjx48f39PSgUfcODg6DPGxPT88gJ7OQJFlUVOTt7Y2iG4z+k320t7eTJGleqy2gbnm0NIZCoWCz2RwOBw0ygupnK8HBwW+//bZcLsdx3MnJyc7ObtasWSqVisvlurm5icXi2tpa82rT29vb0tKClrtua2u76ULXOp1Oq9VqNBqKogQCQWxs7IQJE7q7u1HmoKNHj95q+gnK+fruu++6urqaZ36lKKqrq8ve3p6iKIVCQRCERZCip6fHPDkCSZLd3d2VlZUWl0qtVtvT0+Pq6jq092qsQMO1zLdERERAYHEIRCLRmjVrcnJymB9ZjUaze/fusLCw++67bzD3IQAAAEYbCHCA0UKv11+4cGHnzp319fUeHh7/8z//M2PGjP7nwQYEBLBYLCYphkQisbjDCwwMZLFYg2zyiUSikJAQ1Gkjk8lkMll8fHxycjIT4BAKhV5eXq2trT/88MPJkyfRtBedTmeeNIEgCCcnJ9Qi9fLyEolETO8il8udNGnSYEri4ODg4uLS3NzMbJk8ebL5DhwOx9XVVSKRMM1RHMctxnvjOC6RSGDE8ijk6Ojo5ubW0tKCHuI47uLiYh7FYLFYHh4eFguRDMjZ2dne3t58ASBzAoGApmmmMmMY9uOPPx49epTNZpu3RcVisU6nu1XrtLu7m8fj9ZPK0dvbGy3SsWXLloyMDJqm0fEDAwPXrl1rHoADVkMQhJubm5ubG7OFWRYKCQwMNJ9SRBBEcnLyyZMneTxebGzsTWPEHA7nxIkTp0+fVigUERERb731lqen5969e48cOYJyOd+qHvL5/Li4OPN1rDAMy8rK2rp1a1VVFZfLtbOzk8vljo6OK1asWLp0KZPPaNy4cQ4ODsygJBzHHR0do6Oj0cI9zKG4XO69kIeirKzMfP0UmUwWGhoKIw6Gxt/ff/369W+88QbzU97a2vrll18GBwdPmDABJqoAAMCYAwEOMFoUFhZ+/PHHFRUVNE03NDTU1dUdOHDA19e3n9sLb29v8xG5IpHI4tZ2xYoVKSkply9fvunTPTw8QkNDz549azKZWCxWdHT0ihUrzHd46KGHzp8/f/z4cZIkORzOjBkzFi9efPjw4R9++KFvGn8Mw3AcDw8PX7ZsGbopX7RoUVpa2s8//6zT6XAcj46OfvrppwfzVkRERCxdurSurg6tfxEVFbV69WrzHQiCWLBgQU5OzvHjx41GI47j69ev72cdRzCqsNns77//fvny5b29vRiGRUVFPfTQQzKZ7A4PK5FIVq1aVVVVhfJuCASCSZMmoVaQWCxetmyZQqE4evQocxOvUCjQ/CmGm5vbunXrkpKScnNzKYricrkvvPBCVlZWRkYG2oEkyebmZvOGq1gsZrPZPT09GIZFREQ8+OCDYrH4rbfeSk5ONv+ONDQ06PV6qVQ6mClawMoWL1786KOP7t27F8MwFouF43hNTQ36lKurq6dOndrT02MxjoPFYtXX16ONjY2NCoVi6tSp27ZtQ6ExHMeZAIdAIBg/fnx9fT2KekydOnXZsmXmh6qtrX3//ffz8vLMIyn19fVyuVwgEDDrXHC53C1btjz33HMoX8zkyZOffPLJ+Pj4efPmlZaWMoM7Nm3adC9M0zhw4IB5FDI4ONjf39/miW/GIhzHuVzunDlzHnvssT179jDb8/Pz//vf/3744YeQbRQAAMacu/8+AIwJBoOhqqqqvLwcPaRpurGxMTc31yKEYeHSpUvmjaiOjg7mCIhIJDp48OCFCxcaGhomTpxIkmRbW5uDg4NSqeRyuTNmzHB0dCwoKMjNzfXy8poxY4bFoGiBQPDDDz+kpaVVVFQEBATEx8c3NjZmZWX1jW6gG/fnnnsuPj7eyckJbeRyuV988cXixYuLi4s9PT1nz549yDtvPp///PO/1LhkAAAgAElEQVTPz5w5s6CgwNHRcebMmQKBwGIfDw+PL7/88sknn2xoaAgNDZ0yZQrc3Y4hixcvTktLS01NFYlEcXFxaHLKHcJxfPbs2UeOHElLS9Pr9XPmzLG3t7969WpTU1NoaOjkyZNJkly+fPk333xz8eJFpg5LJJKZM2c6Ojq6uLg8+uijkyZNevLJJy9fviyXy+Pj4/39/aurq9etW8es6GnRLS+RSH766acbN24IhcKYmBhXV9fi4uKysjKL7whaa7akpAQCHKMQh8P5+eefn3zyydLSUqPR+P333zPhDKPR6ODgsG/fvsrKSj6ff/78+ZaWlqioKIVCwaw/RVHUxYsXa2trmSY3TdN+fn4PPvigp6dnZGSkj49Pbm5uSUmJt7f3rFmzLCYrZWVlNTU1WYwToWm6rq7u2rVrixcvRpdlHMcTExMzMjIuXLggFArj4+PRPJS1a9fGxcUdPnzYYDA8//zzvr6+I/122ZxOpzt06BDzEMfx0NBQPz8/GxZpTMNx3NXVdfny5QUFBcy4GJqmf/755zlz5sybNw8GcQAAwNgCAQ4wKtA0jUYimDefLBZk7ctoNJrvT5KkSqXq7OzkcDgikQh1RRIEMXfu3H4OEhERER4erlarVSoVWo3FvMcGx/EZM2YkJCRQFKVSqTo6OpRKZd+D4Dju5eX1wAMP9N0eGxuLUvHdFoIgQkJC+m8NikSi2bNn3+6RwWiA4/iECROeeOKJYT+yq6sr0+mNYdicOXOY/7NYrPj4+HPnzqWlpZkHIAIDAzdu3IhhGEVRvb29BoMhPj4ePVQqlQRB9DPRiSAIR0dH8xp+qxlhFEUNcrIYsIm4uLi4uLji4uJvvvnGfLvJZPL390fTi/75z39iGNbS0vL555+b78NisSxCWgRBREREMI3DuLi40NBQrVarUChEIpF5KNlkMt10MguO4yRJmkwm853d3NwsBoBgGBYVFRUVFTW0Vz0WoRTXzEM3N7ewsDCYjXgncByfMmXKs88++9FHHzHvLUVRr7322qlTpzw9PW1bPAAAALcFAhxgVOByuf7+/j4+PszQ6AkTJoSHh/efmBB14jU2NqKHAoGgsLBw/fr17u7uDzzwQFxcHEp2OKC6uro///yzqKjIwcFhwYIFM2fOtFiVk6Koq1ev/vXXX42NjUzqBHNSqdS8JQmGEfSeDa/4+Phjx44x6wfjOG40GpVKpUgkqq6uPnLkSEFBAYfDIQiit7c3JCRk3rx5UVFRWVlZKB0pm82mKIpZczQsLMzi7t/HxycgIODGjRvmLV4Wi+Xv7x8QEGBRGPhwRxWKooxGo52dHXOVE4vF8fHxTCIMxN7eHmV8QHPoCIKIjo6Ojo7+8ccfmQlQKpWqsrIyMjLS0dERx/GmpqYDBw5kZ2eLRKL58+fff//9TMKIKVOmeHp6tre3mw/iwHHc3d09ODjYPBEpwDBMp9OZz6TAMCwwMDA8PNxW5blrcLnc+++/v7i4eN++fUyuora2tnfffXfHjh1SqdS2xQMAADB4EOAAtsRms5nhEpGRkRs2bDh48GBXV5dMJnviiSeCg4N5PB6O42w2GyXVt+joi4+Pf/PNNw8cOIAWc62pqWEWrczKytq+fXt0dPSAEzf0ev17772XnJzMPPHdd99dunSp+RPLysrWr1/f0NCAHvJ4PKlUyufzJRIJQRAikWjOnDmPPPKIxQwUFotF0zSXy+0nKeNog+M4GvkySiYe324Se4IgBiw5QRAsFsuGLxDVEx6P1/8SPyNk/vz5JSUlmzdvRhMKlErlkSNHQkJCpk+fvm3btiNHjpiPnEpLSysqKnrttddUKlVeXh5N015eXiaTqampiSRJHx+fDRs2WLR+nZycXn31VT6fX1FRQRAEQRBGo3H8+PFPPvlkTEwME7JE3y8Oh2PlGAeXy73dM/J4vGFP68BisQiCQIEkm18f0MfE5XJVKtWJEycqKiqYP02bNm3x4sUWCWK4XO6iRYu6u7svXryo0+nGjx+/fv16f39/jUbzxx9/oMZhU1PT9u3bRSIRSmz02WefHTx4EA3hSU9P7+3tXbNmDfogIiMj161b98cffzQ3N/P5fKFQ2NPTI5FI5s+fv2jRIlt9T9FVAsOw/rPqYhhmNBqtOT0wNzc3Ly+PeSgSicLCwmAJ8GExbty4Rx99tLy8PCMjgxlulpKSsnfv3tWrV4+S30QAAAADggAHsCUOh8MMsuDz+StWrJg9e3ZLS4u7u/uECROYxi1qclskyEDWrFlz//3319XVlZeXv/7668z269evFxUVxcTEDDiIo7a29vTp08zDGzdu5OTkPPDAA+Y9NikpKUx0A8MwLpe7ZMmS2NhYNzc3Npvt4uISHBzct9WEAhx8Pt/mDZjBQ5N6cBwf5OCXkcZmswffHEXttAFLjuM4aljecemGCJ16wIbTyFm4cOEXX3zBZExobGy8cuWKUCgsKiqymBdGkmRVVVVXV9fHH39cVVVFkiTKZVheXm4ymUJCQizGOiHTpk0LDAy8fv06i8VCKw15enpaDPRAHyuHw7FySkgul3u7Hz2Pxxv21SJRGk4ul2uTIJcFdIHl8/mdnZ1Hjhwxr5YuLi4omGvxFF9f3zfeeOORRx5Rq9U+Pj7Ozs44jm/ZsuXo0aNM73dXV1dWVtYDDzygVqtTU1OZFmNnZ+eFCxdWrVrFzKp44oknpk+fXlNTY29v7+zsfOPGDXt7ex8fn5te862DuRIOuCdJklZbAlmv1+/du9d8bJSnp+eMGTNgNdPhEhERgTJbMWu6m0ymH3/8MTg4eNasWbYtGwAAgEGCAAewJb1eb5Gc39XVFaWOMxgMzG0cj8fjcrkajeamDUJXV1cnJ6eenh6LGf4KhaK3t3fA9kNXV5fFYTUajVKpNG93oUUiGBRFhYWFmWc6QKP3LYhEIpqmtVrt2ApwCAQCHMctPhdb0ev1g3/3UJaHAUtuZ2dnMBjMF0y1MpQjRq1W26pimE/gxzAM1dKenh7zBY8ZJEkqFAo2mx0YGMhsDA4ORv+51bvN4/Eshs33XYZDIpH0syTtCNFqtbebCkStVg97A5LNZgsEAp1ON2CmISsQCoUEQajVarVardVqzf/U29urUqlu9Skzq72iC6Ber7d4bzUajUqlUigUFtt1Ol1PT495pMnBwcHBwQElfHF0dDQajSaTycp1wxy6EmIYNuAFXK1WW62c+fn56enpzI8al8sNDQ2F+SnDiM1mz58/v7S0dPfu3cwq7C0tLTt37vT09LRYix0AAMDoBAEOYEuDzDtIURRN0/3cRNI07ebmhjqN0RZHR8fAwEAWizXg8dFdC/NEBwcHPz8/jUaTl5enUCgmTZoUHByckJDw/fffo0U9MQzz9/f39PQc8MjoNpQkyTER4NBoNFevXlUoFEFBQeHh4aMkHyT66Ae/P03TA5acpmnrJLw0mUz19fUlJSWoHTJu3DjUokP/2rBiTJo0yd/fv6ioCD20t7cPCgoKDQ319vaura21KJWjo2NoaKj529XV1ZWfn9/T0+Pt7R0eHn4nY2FIkrRyTRvC6UiSHPbxPiihsvVf/k3RNI0Kw+Pxpk+ffuzYMbSdx+NNmTJFLBYPspA4js+ZMycpKQk95HA4/v7+MplMKpX6+vq2tbWhqiUWiydPniwSifoeFl0zLb6eNE1XVVWhAUGRkZFubm53/pIH81ooisJxfMDghdW+yFqt9s8//5TL5cwWZ2fnxMRESC86vGQy2VNPPVVSUpKWlobqoclkysrK2rt378aNG204qggAAMAgQYAD3A1wHJ84ceJrr722e/fuqqoqtJBEVFTUYEYO29nZbdq0aefOnaWlpTKZbNGiRQEBATt27EhNTdVqtY6Ojs8888ySJUveeuutAwcOtLe3+/n5LV++fPLkyVZ4XVajVCrfe++97OxsnU43bty4pUuXLl++fJTMUhmjjEZjZmbml19+2djYyGKxQkND169fHxISMhrSajo6On766afbt28vLCxEdX7JkiUuLi6rV6/mcDhFRUVocL5OpwsMDFyxYoV5v2VdXd2OHTsyMjK0Wq2Tk9Pjjz++atWq0fCiwJ2zs7N78cUX2Wx2dnY2n8+fN2/eokWLBp/mk81mv/jii3V1dQUFBRiGkSRZW1vb3d3t5eX1xhtv2NnZ5ebmisXixMTEp556avBTk1JSUn799dfKykqCILy9vd96662wsLAhvsKxLDU19cqVK8wwKxaLFRISMnPmTNuW6q40adKkF154oby8vLW1FW1RKpXHjx+PjIwciaWvAAAADC8IcIC7hFAonD9/flhYWG9vL5/PHzdunFgsHmS7KyEhwdvbW6lUcjgcBweHv/76a//+/Wg52Lq6upaWlvvvv3/ZsmWzZ8/W6/VisdjV1dUiseJY99dffx05cgSNM29oaNBqtX5+fnDrfCcUCsX333+flpaGenfr6+u9vLzc3d0dHBxsXTQMx/HZs2f7+Pg0NzdzuVxnZ2cHBwccx2fOnBkQEKBQKNAXhyRJiUTi7u5uHuo6dOhQUlISmrRVX1+vUqni4+OZGStgTEPL4rz//vtdXV0sFsvZ2dne3n7wo1dwHHd2dmbahBRFpaSkzJo1y83NLTY21sPDo7u7m81mOzs7Ozk5DfKYLS0t+/btu3DhAhpJUVtby+fzf/3119t/cWNbW1vb/v37mSXDMAyzs7N77LHHLPK/gmFBEMSMGTP+9a9/ff7558wQnvr6+r179wYEBJhP1gMAADAKQYAD3CXQlGlvb+8hPJfNZk+cOBH9Xy6X19TUoOgG0tLSUlpaOmvWLH9//+Ep6+iTmZnJ5KSgabq1tbWyshICHHdCp9NlZ2czY9cNBkNJSYlKpRoNAQ4Mw9hstre3t0U7k8fjWaQCtWA0GktKShQKBbOlo6OjpKQEAhx3DQ6H4+7u7u7uPoTn0jTd3Nzc1tbGbOnt7S0rK+vt7XVycvLw8PDw8LjdYzY0NDQ0NDCNTIqiiouLu7u7mVVm7wUmk+nw4cPp6elMxhYcx8PDwxMTE2Hw1Ajh8XirV69OS0tLTU1FW0iSTE1N3bdv3/r16yGuBAAAo5nN1hEAYHRC6xRabBx8f+MYJZPJzG+UuVzuXTZExfoIgjBfiAfDMLFYbOUVQ4Ydm80WCoXmM79YLJbFywT3LBzHLa4kGIZJJJI7SdEqFostlufkcrlisXjIBxyLLl68aJF9g8vlbtiwAaVBBSNEIpFs3brVPMWJTqfbt29fcnLyaMgNDAAA4FYgwAHA/0MkEsXExPj6+qI0BCwWa+bMmSgHAU3TRqNRr9cbDIaxkjp0kJ544gk7OzvUMmGz2QEBAQkJCbYu1NhmZ2f36KOPomVucRyXSqVz584d65EyHMfnz5/PZHlksVhBQUHTpk2zbanAKIGmqCxatAitO0sQhJeXV1xc3K2yYFIUxVxRb5VO2M/PLyoqSiKRoO8Rn89/8skn751VUSmKKigo+O6770pLS823L1u2LDY2FoZvjCgcx729vT/77DPzWVpyuXzXrl35+fl30w0AAADcZcZ2dyIAIyExMZHL5e7fv7+trS0qKmrdunUEQVAUVVdXt2fPnitXrjg6Oj722GP33Xff4NN8jHLh4eG//fbbzp07W1tb4+Li1qxZM378eFsXamwTi8WrV68Wi8Vnz54VCASPPvpoYmLiWM/AbzAY7O3tvby85HI5SZIJCQlbt26917rTQT8cHBw+/PDDiRMn5uTkuLq6Ll++fOrUqTfN4mEymSoqKv7444/s7GxnZ+enn3565syZfb8gHA5nw4YN7u7uZ86cIQhiyZIly5cvt8pLGUEsFmvAGA1N0zqdLi8vb8uWLZcvXzb/U1BQ0AcffDCYKM9gTjRc2Gw2QRDWHKSGhpKh847cWR577LGrV6/u27ePWdmnuLj4p59+cnNz8/b2HqEbABQiHIkjAwDAvQACHABY4nK5iYmJiYmJzBaapnt6ej799NMjR46gLXl5eZs3b/7HP/5x1/QlxsfHx8fH4zguFAoJglCpVLYu0Zjn4OCwdu3atWvX2rogwyY/P//9999n1pctKyszGAy2LRIYVXAc9/DweP/99wfcs76+fuvWrcyStOnp6fv374+Nje27p0wmu8u+R3w+v/+1adRqdXNz86VLl7Zv315WVmb+J3d392+++WYwSVIIguDxeFb7hUJjdvh8vtWGNqAQgFAoHOkzvvvuu2VlZdnZ2cyWpKSk4ODg9evXj1AuGB6PBwEOAAAYMghwADAoXV1dycnJzMOOjo7s7Oxp06aN9UkHAAxeenr6jRs3mIdtbW0pKSlr1qyxYZHAGHX9+vWcnBzmoUqlOnr06E0DHHcfrVZ70whyb29vW1tbc3NzcXFxcnJyZmYmk10VcXFxee2110JDQwcMQOM4LpFI9Ho9s6zsSGOz2Xw+X6/XWy0/BYvFkkgkarWaGVsxQmQy2auvvvrmm282NDSgLSRJbtu2zdHR8YknnhiJcXk6nQ6mwAAAwJBBgAOAQTGZTBZ3UWjeuK3KA4D1GY1Gi28Bs/gOALeFJEmLlvC9U5coijL/HhkMhrq6uvLy8rKyssLCwoKCAmapXXPjx49ftWrVI488guP4IJv0FicaUQRB0DRNkqTVzohY4YwEQcTGxq5atWrHjh1dXV1oo0ql2rJli1gsfvDBB4d9jsytUtIAAAAYDAhwADAwHMcdHR2nTp3KrBgnk8mmTJlyq+R5ANyVwsPDx48fX1lZiR7a29tPnz7dtkUCY5SXl1dwcPClS5fQQ6FQOHfuXNsWySZ0Ot2lS5f++OOP3Nzc9vb2mwbNcRwPDAxcuXLlI4880v/cFjBC7OzsHnroobq6ugMHDmg0GrSxpaXlk08+IQhi8eLFI5oHBAAAwG2BAAcAgyKVSl955RVHR8fy8nKxWDx37tzZs2fz+XxblwsA65k6deoLL7xw7Nix5ubmcePGPfzww1OmTLF1ocCY5Ofn99xzz0kkksrKSqlUmpiYOHPmTFsXygZu3LixZ8+es2fP3mo8oEQimTFjxhNPPJGQkAAhdVvBcdzd3X3VqlUdHR2nT59mxozU1tZ++umnRqNxyZIlY30VcAAAuGvA5RiAQeFyufHx8Z6enh0dHTwez8PDQyaTQRowcE+RSqWPPPJITEyMUqmUSCS+vr53TZJdYGUCgWD27Nl+fn6dnZ18Pt/Hx+feHJvQ0tJSXV190+iGUCiMjY1dtGhRQkKCp6cnl8u1fvEAgyCIkJCQ9evXy+XyzMxMZgpJVVXV559/3tXVtWzZsnuzDgMAwGgDAQ4ABovD4Xh5eXl5edm6IADYjEgkCgoKsnUpwN2Ax+P5+Pj4+PjYuiC2ZDKZ+mblnDRp0pw5c2bPnh0QEODi4iIUCm1SNmCBw+HEx8evX79+06ZN5qvb1NTUbN++va6ubs2aNZ6enjYsIQAAAAwCHAAAAAAAtmKeTpLD4ezZsycgIEAsFotEIpj1MNrweLz77rtPq9V++OGH9fX1aCNN062trb///ntRUdHq1avnzp0LQzkAAMCG4LcTAAAAAMD22Gx2bGysWCy2dUHALfF4vEWLFnG53A0bNrS1tTHbtVptRkZGQUFBVFTUU089df/999vZ2cE8VgAAsD4IcAAAAAAAjArQJB79WCzWggUL7O3tn3/++ebmZmYMDk3TWq02LS0tLS3Nzs4uLi4uOjo6KCjIw8PD2dlZIpEwHy76D/qXIAg2mw2fOwAADBcIcAAAAAAAAHAb4uLikpKSXn/99ZycHLVabfFXpVKZkpKSkpLCbCEIgs/n83g8Ho/H5XL5fL5EIrGzswsLC3vmmWfc3d0hxgEAAMMCAhwAAAAAAADcnokTJ/7+++/ffffdX3/91djYqNVq+9mZoiiNRqPRaCy2X7x4saSkZNeuXZC5AwAAhgUEOMA9ymQyyeVyjUYjlUodHBxG6Cw0Tcvl8p6eHqFQ6OLiQhAE2q7RaORyOYZhzs7OPB4P+m3uBTRNd3V1KZVKOzs7iUQycifq6enp7u7mcrmurq53kqTQYDC0trZiGObg4ABJAcDIkcvl1dXVBoPBy8vL3t7e1sWxMaPR2HddlSEwGAzDdahBYrPZ1jwjRVHodCRJWueMBEEQBGE0Gk0mE7ORw+G8+OKL8fHxf/75Z3Z2dlNTU/9hjr5omi4sLKyoqIiIiBjuIgMAwL0IAhzgXqRWq1NTU8+fP9/Z2enh4bF48eKYmJhhPwtN01euXDly5Ehtba2Tk9PcuXPnzp3L4XCamppOnz6dl5eHYVh4ePjDDz/s5OQEMY67G0mS2dnZZ86cqaurc3JyevDBB6dNm8YEvIZRcXHxyZMnKyoqxGLxzJkzFyxYMLTYRHd3919//ZWbm0vTdFhY2IIFC7y9vYe9tAAUFxcnJSWdOnWqt7d3xowZzzzzzPTp021dKJsxmUy//fYbl8u980MJBIKbrkE7QlgsFofDsXK4gc/n63Q6iqKsc0Y2m81msw0Gw03P6OHhIZfL5XL57QY4MAyjKEqpVA5HGQEAAECAA9yTMjIytmzZUlJSgm5T8vLyfvjhBzc3t+E9S1lZ2ebNmy9evIh6e65evWpnZzd58uQjR4588803XV1dGIadOnXKaDSuWbOGw+EM79nBqFJRUbFt27ZLly6h9sbFixe//fbbYQ+rtba27tix4+TJkwaDAcOwS5cuEQSxdOnSIRxq3759n332GbpTP3fuXHd397p166RS6fAWGNzjjEbjnj179u3bp9PpMAw7ePBgdXX13r17HR0dbV002zAajR9//LGtSwEAAACMYcPffwjAKEdRVHp6ekVFBdMJk5ubm52dPewnSk9Pv3btGjOWtaGh4fTp062trenp6Si6gWGYWq0+dOgQao6Cu1hOTs61a9eY3tT6+vqTJ08O+1muXbuWl5fHVKf29vZjx44xGf4Hz2Qy/f7770w/pEKhyMzMrKurG86yAoBhlZWVRUVFKLqBYRhN09XV1efOnbNtqQAAAAAwdkGAA9yL9Hq9+RxaDMP65v26cxZDZymK0mq1JEnq9fqRPjUYbQwGg8XI7SEMYx7QTavcEI6D43hvb6/5FqPRCGE4MOx0Op3FpZgkyZ6eHluVx/p4PJ5QKLR1KYCNsVgsGB8HAADDBQIc4J6D43hwcLCLiwuzxc7OLjo6ethPFBUVZZ6+VCAQTJ061dnZOTg42DzjxowZM+4kEyQYE4KDg11dXZmHLBZr5syZw36WkJAQZ2dnpnYJhcKpU6cOIb0LQRD33Xcf85DFYnl5eXl6eg5bQQHAMAzDAgMDzb8XGIbZ2dktXLjQVuWxPl9f34iICBaLZeuCAJvBcTw8PNzf39/WBQEAgLsENKvAPQfH8UWLFnV0dPz4449tbW3e3t7vvfeel5fXsJ8oKipq48aNH330UU1NjVQqfemllxYuXMjj8Z588snOzs7Tp0+bTKb58+evXbt2WFLKgdEsMjJy7dq127Ztq6yslEqlb7755v333z/sZ/H09HzzzTc//fTTwsJCPp//1FNPPf3000M4Do7jb7/9tk6nO3HiBIvFmjNnznPPPefk5DTsBQb3OKFQ+OKLL9bW1paXl2MYxufz3377bW9vb4thHXexcePGvfzyyz4+Pnl5eRaD++4Qm82mKMpqCThxHGexWCRJDmFO3JDPyGazTSaT1c6IVlEZ3tfI4XBCQ0OfeuopgUAwXMcEAIB7HAQ4wL1IKpWuW7fu2Wef1Wg0EomEx+ONRAcal8t95JFH5s6d29nZKZPJeDweyiQaHBy8fft2lUpFEIRQKOTxeMN+ajDa8Hi8hx9+ePHixd3d3U5OTk5OTiqVatjvy1ks1qxZs+Lj43t6ekQiEZ/PH3Ly2nHjxn3zzTeff/65wWCws7PjcrkjseYLAFOnTk1JSens7FSpVN7e3q6urkxKjnsBi8Xy9vZeu3YtRVHDeEHAcVwmk2m1Wqu9mRwORyAQaLVaq63bwmazpVKpQqGwWjiMx+PxeLxhf40sFovNZsNKagAAMFwgwAHuRTiOczgcDocjkUhG9ERsNlsgEEyYMMF8I0EQ6D5pRE8NRhu0xKBAIEB1b4TOwmKxBALBnXcG4jgOtRRYAaqxHh4e2P/1ydu6RNaGfo+G/bB8Pt9qQxswDONwOOiMVptuw2Kx0DKxVqsz6JJIURRMKQIAgNHsnruTAKOK0WgcZBJEiqJ0Op01b9fuHJvNpmnaIu/jKIfjOEEQOI6PRArMIbjdjjKSJAcsOY/H0+v1NnyBJElyOBzbVgwOh0PTtA3fBBaLxePxdDqd1fp7EYPBcLtve99EmHeOzWYTBGHN7u5+sFgsVBhbFwRDxdBqtTbPaIsugziOD/i7o9PpLPIHD2jwP3xDhq7h1hzBgb4jVh7BgV7j7b7/Q4am/FjhqnW7FxyKoiBbOeiHXq8fQzeiANw5CHAAW0pPTx/M7RebzeZwOKPh/vu2oN7v4Z1WbQWjqti5ubm39bk3NDTs3r27/30EAoHJZLJhwxJ1PGo0GhsG7Ph8PoZhNpwLQBCEQCAYQuPwDjU0NLS3t9/WU/bs2TPsHbZoGFfftXVsgsfjoZa8rQuC4TguEAj0er3N3xY0qgLH8QGvhHq9vqqq6rYOnpqaqlQq76B0gyIUCg0Gg9Wmb7BYLA6HYzQarfbZoWuIVqu1WssNjcIbQpD0dmVnZ9/W9/HGjRu7du0aufKAsa66uloul9u6FABYDwQ4gC0dPnz48OHDti4FuEvgOH79+vV33nnH1gUBo91t5RN57733Rq4k4B504MCBAwcO2LoU4O5RWFj4yiuv2LoUYLTLycmJjIwUiUQ2LANM7wLWAQEOYBtcLvcf//hHW1ubrQsCxoDg4GCxWDzgbnFxcVboWwN3AYIgBrMojIeHx0MPPTQaZpGA0S8oKGjAZBBsNnvJkiWjYWcp3HgAACAASURBVLAMGP0mT56Mhtr1Lz4+HjJAg8Gora0Vi8Xu7u6Q0Rbc9fCxldQA3DUoiuro6LD5OGQwJnC5XJlMNmDjobu7e8zNYwK24uTkNODyzBqNRqFQwK8kGAyJRCISifpvalIU1dbWBjUKDAaPx5PJZAP2eHd1dUHIDAySs7MzLNkD7gUQ4AAAAAAAAAAAAMCYB6PaAAAAAAAAAAAAMOZBgAMAAAAAAAAAAABjHgQ4AAAAAAAAAAAAMOZBgAMAAAAAAAAAAABjHgQ4AAAAAAAAAAAAMOZBgAMAAAAAAAAAAABjHgQ4AAAAAAAAAAAAMOZBgAMAAAAAAAAAAABjHgQ4AAAAAAAAAAAAMOaxbV0AcI+iKKqjo4MkSVsXBIwBXC5XJpOx2QNcr7q7u7VarXWKBMY6JycnLpfb/z4ajUahUNA0bZ0igTFNIpGIRCKC6K/fiKKotrY2qFFgMHg8nkwmY7FY/e/W1dWl0+msUyQw1jk7O7PZbBzHbV0QAEYWBDiAbWi12k2bNrW3t9u6IGAMCAoKeuGFF9zd3fvf7ffff79y5QpFUdYpFRi7cBzftGlTYGBg/7vl5eX997//NRqN1ikVGNP++c9/Ll68mM/n97OPXq9/44039Hq91UoFxq6QkJCXX37Z3t6+/91++OGH3Nxc6xQJjGn/+te/wsPDBwyZjSh7e/sBuxYAuHMQ4AC2YTAYTp06FRYWFh4ePuDOHA6HzWbrdLqx1fHF4/EwDDMYDGOo2DiOo9+eUXILnp+f//fff7e1tS1fvnzAnTMzM4uLix9//PH+dxMKhSaTyWAwDFMZbxubzebxeBqNxoYVg8/n0zRtw0+ZIAiBQKDT6aw8jKupqens2bONjY3r168fcOeGhobDhw//7//+b//d8kPAYrG4XK7BYBgNo9h4PB6O46OhExjHcYFAoNfrbf624DjO4XBwHB/wAo5+ywoLC6dMmbJgwYL+D2symY4ePbpgwYLJkycPa3kt4TjO5/NNJpPVwnMsFovD4RiNRqt9dugaotVqrRbUZrPZbDbbCq8xIyMjNTW1s7Pz+eefH3Dn9PT06urqAX/4+kJffL1eb51fIlQnSZK02o+v1T4vhpWvpQRBcLlckiQH/JrX19cnJycvXbpUpVLZdviGnZ2dDc8O7h0Q4AC2lJCQ8Nhjjw24G5/P5/F4SqVyDEUKMAwTi8U0Tdu2HXu7cBwXCoU4jvf29tq6LBiGYSKR6MqVK4Pf39PT81//+lf/+8hkMr1eb8PJLBwORyKR9PT02HCwiZ2dHU3TKpXKVgVgsVhSqVSpVJpMJmuet6CgoKCgoLGxcfBPWblyJYfDGd5isNlskUik0WhGw/AQNLHChpWBQRCEVCpVq9U2jD8yJREIBIO5EqrV6srKysLCwsEffObMmUuWLLmzAg4Ax3GpVKrT6azW1uJwOCjcYM2QilQqVSgU1my+otj0SF+1KIrKzs4e/P4TJ04c8IevL/TF7+3ttdotilQqNRgMVvvxtdrnxRCLxQRBKJVK65yOxWIJhUKj0Tjg1zwrKyszM9M6pQJgNIAAB7AlHo8nEokG3A0FOKzcELpz6KXhOD7mAhwEQYySMqP+kMHvj9qN/e8jEonYbPaw98kPHofDEYvFth3aIxKJaJq2YYSFxWKJxWKSJK38vebz+bc7QFckEo1QgAPH8dEQ4EA35aNhbheO42KxGMOwYX/Dh1ASFOodzJd0wPRAFgb5w3eHxGIxi8Wy2nB0FOAgCMKaAQ6xWGwymawc4MBxfKSvWrc7hn8wP3x9oQAHTdNW+yUSiURcLtdqP75W+7wY6C21WoVkAhwDfs35fL4N73kAsD6o7gDcNo1GM7bGZWAYZjAYuru7bVsGuVw+5qJU1tfd3W3xLhkMht7eXpPJ1Nvbq9Vqx1bFA1bQ1dXV95ulVqstRu+TJGnN7m4AAAAAAOuDAAcAg0XTdH19/WuvvRYUFOTn57dmzZobN26M/tamUql89913fXx8AgICHnjggYKCAiuXmaKoixcvzpo1KygoaNKkSVu3brX5+PNRiKKo1NTUBQsWBAUF+fj4bN682Wg0qtXqPXv2xMXFeXt7e3l5+fr6enl5PfPMM21tbbYuL7A9iqLS09Pnzp0bGBg4adKkzz77DE2nr6+v37hxY2hoqLe398qVK+vq6kiSPHz4cHh4uJ+f3/Tp0w8dOjQaRo4AcM+iaEyjx40mbNTfQYBRxGQytbS0fPvtt2vXrn399dcPHz4sl8shZg1AXzBFBdwrKIpCuaZQylJm4oPRaDQYDGgoMsr8d6uBfEql8o8//tizZw8KEBw9elQqlb777rsymWxoRUJZHkmS5PF4aJAzRVE6nU6v13O5XDTcd2hHNj/Ft99+u3v3bpROMjMz89///vdPP/3k4uJisafRaEQzY1ksVv8LAdyuqqqqjz76qLS0FMMwjUbz3//+18HBYQgThu9ulZWVn332GUqGr9Vqt23bJpPJAgMDN23ahIbeMAlBT506xWazf/zxx8FM3qFp2mg06vV6k8mERt2j1InMDhRFoVYxi8UiSRIlLetb8WiaRgkL2Wy2xRGArdTW1n7wwQdFRUUYhmk0mp07dzo4ODzxxBMHDhz47bff0JiOM2fO8Pn855577qWXXkJBjerq6h07dojF4pkzZ3K5XBaLRdO0TqdTq9VcLhfNDaEoymAwUBSFdkAfN03TBoPBZDIxu6ErmFarRZMFzKvNra63ANzjaBrTGbDKZs6e84IQT9MTszU8G8/HAmODUqncv3//li1benp60Ja9e/fGxsZu2LAhLi4OZbUHACAQ4AD3BJPJVFlZmZOT09XV5efnFx0d7eTkRBBES0tLdnZ2WVkZj8ejKMre3j4mJmbSpEk3beH39PTk5uaaD3+4cuWKWq0eWoDDYDBUV1dnZ2d3dnYGBgbGxMTIZLKysrLLly+Xlpb6+vrOmTMnICBAIBAM/WVjGEmSmZmZTE4vmqZbWlquX79uEeBoaWnJysrKyMjQ6/Xx8fHTp093cXG53Ynlt1JQUNDR0cE81Gg06enpEOAwp1AoTp8+XVNTw2wxmUy//vprZGTkTScWpaSkkCQ54AdEkmRdXR2q4a2trVwud/r06QkJCePGjUM76PX6a9eu5ebmGo1GlPdUKpVGRkYGBgaaJ0EgSbK1tTUnJ6e2tnbcuHHR0dETJ04cruoBhiwvL898pW30zZo7d25JSYn5jJULFy54eXmZD9m4cePG7t27KysrAwICwsPD6+vrr1y50tjYGBQUFB0dLZPJKioqcnNze3t7g4KCIiMj0UKVlZWVmZmZnZ2dvr6+MTExzs7OTU1Nly9fzsjIkMlkiYmJ0dHRQqEQwzCDwVBbW5ubm9ve3j5p0qTo6GgXFxeYAQ6AicTaeoiLhfxT2Xy5kihv4IR4GaP9YDgVGEBPT8+33367a9cutVrNbCRJ8urVq++9996bb7553333QYwDAAbcoYK7H03TVVVVGzduROtx2NnZPfvss2vWrGGz2Vu3bt23bx9z689isWJiYjZu3Dht2rS+XY44jls06u6kK7ugoOCTTz7JysoymUxsNnv16tWPPvroG2+8kZ+fj3ZITk7+4IMP4uLi7iRLHOqDNU+Vh+O4xQF7enq2bt26d+9e1Cj6888/Z8+e/e677wYHBw/5vOYs+m/7vo33OK1We/Lkyd27d5uHgTAMq66urq6uvulTUDyu/8PSNN3c3Lxp06bk5GRm5z///HPlypVvv/22TCajKCorK2vDhg3mgRUMwyIiIr744ovJkyczLdLW1tZt27bt379fo9EQBJGYmPjxxx97enpCt7xtNTU1aTQa5iGO4ziOEwRh8QXncrkW3zitVnv27NmzZ89KJJJly5ZlZGQUFRXRNC0QCJYtW3bfffd99dVXKJgrk8leeeWVZ555pqOj4+WXX87JycEwTCKRLF++/OGHH/7pp5+SkpLQ2KJffvll8+bNK1asoCiqsrLyP//5z/nz500mk0AgWLly5YYNG6RSKVQYcM+iaaxXi5fUcc7k8vKquHojjmGY3oj/fFo00VnpLLN9il8wamm12gMHDuzdu9c8usEoKSnZtWuXm5vblClTII4MAALNDHD3I0ny7NmzzGqjSqXyr7/+8vb2NhgMx44dM+/YJEkyJyfn77//Dg8PRznJKYqqra3t6emxt7e3t7dPSEjIyspSKBQYhgkEgvnz50skEvNz6fX6mpqahoYGqVQaGxvL/JWiqPr6enQcd3d3DMOSk5Nzc3NRTMFkMv3yyy9Go5GJbmAYlp+fn5qaGhISIpVK+74otVp948aNtrY2oVAYEBBgb29/08YDl8udN29ecXFxZ2cnehgREREQEGC+T3Z29smTJ5kuX6PRmJmZeebMmaCgoGFpkISHhwcHB7e3t6NTuLq6zp8//84Pe9dobGw8ffp0XV3dIPdnsVjz589n0uxrtVrU0BUIBGhawYQJE1D8IjMz89SpU+ZjjiiK2rt376xZs9Agjt9++80iuoFhWH5+flJSklQqraqqMplMHA6nuLj46NGjqC1NUdSZM2dmz569ZMmS5uZmiqLQ9BZXV1dnZ+fbvbtSKpXV1dUEQYwfP37IU73uTSRJ1tTUmN/v8ni8oKAgJyen2NjY9PR09JXHcdzf33/OnDmHDx++ceOGxUFUKtWvv/7KLOij1WqPHz9eV1eHAhkYhvX09Pz8888PPPDAn3/+yWxUqVSnTp2qqKgoKSlhZk4ZDIbPPvts6dKlLS0tSUlJKLqBjrlnz56EhAQXFxeJRCIUCjs7O0UikYuLi1KplMvldnZ248ePv91lI4YMXdKVSiW6FNt8uRZwLyAprKGDlXqNd6GQ1yz/f+KPNa3s4xn8f83XQPQP3BRN01lZWfv27bPoAjF39erVpKQkT09PBwcHa5YNgFELAhzg7kfTdENDg/mWxsbGH374Qa/Xq1Qqi51NJlN3d7dWqxWJRCaT6ciRI8nJyZ2dnS4uLomJid7e3nw+HwU4WCzWlClTzCez9Pb2njlz5uDBg1VVVY6OjgsXLnz22WclEglN00lJSSdOnJDL5S4uLgsXLkxISOjq6mLaBhiGGQyGy5cvWxSmo6NDp9P1DXC0tbWdOHHi9OnTDQ0NEokkIiLi2WeftQhbMB555BGSJNH0Ez8/v4cfftjZ2dl8h5aWFouMgxqNRi6X9/OW3hZvb+9169Z5eHjU1dVJJJIZM2ZAgMOcUqnsf4EbLpfr6+trb29fWlra3d2N47hKpcrLy4uMjOzp6Tl69OiFCxdUKpVIJEIpXfz9/VetWuXt7d3c3Nw3oazRaNy+fXtDQ8Pq1aubmppuesasrKzm5ub8/Hyj0cjlclUqlXkJaZres2fP9evXa2pqmADHpEmTli5dGhMTM/jhOdXV1V999dW1a9dYLFZERMQjjzzi7+8/yOcCiqIUCoX5NxfVE5FIFBwc7ObmhgIcGIa1traeO3fu1VdfTUtLa2lpaWxsNI90mF+FMAzTarUWV8vW1laDwVBfX2++sampqb293eK60d3dnZSUdO7cufz8fPM5Mmq1etu2bWw2297eXiQStba22tnZeXh4dHV1tbS02Nvbz58//4EHHkDTW0YUTdMHDx48ffp0d3f3uHHjFi1aNHfuXCucF9zL9Ebs6nXuhQJeQc3/P3DD3CQ3EwzfAP1oaWk5dOhQZWUls4UgiNjYWIVCcf36dbQF3azOmTNn2rRpMEIWAAwCHOBegON4YGCg+TQNiqKuXbt2q/1ZLBYa452Tk/P1119XVFSggxQVFQUEBDBB9N7e3oMHD06dOtXJyQltaWxs3Lp1K/odqqurq6ysHD9+/AMPPFBTU/PJJ5+gLnocx2tra+3s7Nzd3UUiEdMBi9Y+sCi2h4dH35tvg8GQmpq6ffv25uZmtKWwsLCrq+vHH3+86ctxcHBYtWrV/fffbzQax40bh6bTm0M5R1DUBpFKpR4eHrd6f24XjuMJCQkBAQHt7e0ikcjDw+NOJt3cfRwdHZmkGDdF07SHh4dYLC4pKcEwzGQynTp1Sq1W//jjj9nZ2V999RVTE5C0tLSurq7vvvtu0qRJNz1gfn5+RUWFTCYLCgpiuuXNlZaWZmRk9FOka9euWXyDMjMzlUqli4vLrU7a1+bNm3/99VeUAT43N5eiqPXr11sMiQK3wmREZuYfsVgse3t7lUpVWFjIBClomq6pqdmxY8fGjRvfeeed1tbWs2fPbtu27VYLNtvZ2QUHB1dWVjKHnTRpkkAgmDhxovluJEn2Td0vlUq3bdvWd0wQhmF9qxmTuBTDsKKiIh8fn6ioqJG+MhQUFHz66acorkcQRH19vaOj47Rp00b0pOBe1tBBJGcLMsq4FgM3MAwT8qiEyYY5U/Sh3kYYvgFuiiTJtLS0tLQ087XnIiIiPvjgg8rKyo8++ohJw9TU1HTs2LEpU6bAWEgAMAhwANtisViDCTajNP4cDmcI65saDIaLFy92d3eHhYWVlpYOZoHShoYGNPR6z549zMQBFIBobW01z31w8eJFvV6PXgJJko2NjeZRdpVKlZKSkpiYeOXKFfPjXL9+/eDBgx4eHg4ODhb5otzd3ZnGalBQUEREREpKSnFxsVQqfeyxx0pKSnp6epydnfPz883btDRNnz59evfu3U5OTpWVlR0dHSKRaPLkyfHx8W1tbaWlpQKBYNq0aXl5eYWFhe7u7nw+v7CwsL6+nsPhTJ8+PSIiYtWqVTt27Ojt7cUwTCQSLV68eNGiReaDt41GY2pqamNjo6en59SpU1UqVWZmZkdHB03TfD4/JCQkODi4rKysqKhIIpHExcW5uLg0NDTk5eWRJBkVFeXh4eHm5ubm5narzyg3N7e6utrFxWX27Nnmg9WZFRwGaTAJPlCeAhv2cqBTs9lsVJ89PT0fe+yxurq6oqIikiTDw8PFYnFaWhqzv9FobGhoMBqNTO50DMMyMzPLyspycnIsohsYhlEUderUqfr6+gkTJtyqDGq1+rfffgsICBAKhWjuCYoAcjgcb2/v2tra231RBoPh0qVL3d3d48ePj4uLc3V1bWlpcXZ2FolEpaWlKpVqwoQJcXFxBEEUFBTodDqapg8dOsQ0kpVK5ZkzZ1xcXGJjYzs7O7u6ulD+y2GfUTyEFT3YbPaw1xZUDKYODIHRaDSZTBbzj/R6vUKhyMvLM68qGIaRJHngwIENGzZ4eHgIBIL8/Pzz58/3PaaTk9OqVaumTZum0+nOnz+v1+u9vb1feuklV1dXb2/v/suDxrjt2bNnkOU3L3ldXV1ubm5MTAy65gz4u2AwGMrLy0tLS2UyWVRUFBNi7ouiqD179pw7d46iqKCgoLy8PGbUEkVRZWVlJSUlM2fO7PtEgiAIghjM7w6sEQNuymDELl/jnc3llTVwDKY+AzfcTf+I1sUGGJylFFQfcCuNjY1///23+a+8SCR65513IiMjPT09i4qKdu3axfzp5MmTK1asgGxHAGAQ4AC2xePxBtNhi5LnicXi2z1+b2/vyy+/fOXKFZ1OR1GUp6cnhmFVVVX9P0sul2/fvr2mpqa9vd18/DZN0xZ3ujRNC4VC9BJIkrxpsgyhUGiR2lqn050+fVokEvVthJhvaWhoeP/997u7u3t6ejgcTlJSEhqRbmdn1zdMo9frN2/ezOPxVCoVirlIpdLx48er1Wq5XM5isZydneVyucFg4PP5LBarp6cHJYw8duzYM8888+yzzy5cuLCystJoNPr4+Pj7+7u5uTFtS61W+/bbb585c0atVkskksDAQAzDCgsL0ZtDEIRUKo2Pj8/Kyurq6uJwOGFhYQsXLjx06FB5eTkaffCf//xn+vTpN220aDSab7755uDBgz09PTweLy4ubteuXSgBCoZhfD5/8D/VKGwxYI0iCILH41ltzv+tmNfnxYsXT548ubKyksPh+Pj4cLnchx9+GC2si9x03VaRSHSrrOk6ne75559/66230OKvN92nuLi4pqYGfYjTpk178cUXeTxeT0/Pzp07b/WU/snl8kuXLrFYrHPnzvF4PJ1Ox+PxWCyWSqUyGo1CodDd3Z2m6fb2dpIkaZpWKpXmT6+qqvr666+lUqler0eruqxdu/all14aQkn6IRQKbzdoIpFIRiJTA0EQfD5/yEsykyQpEAjMB6YRBGFnZycSiW5aWhzH0VcjMjIyMTHxwoUL5lezN998MyQkxNfX18/PTyQS+fr6lpeX63Q6T09Pf39/kUiELp59rVu3zsfHx9XVNSAgID8/f/ABDgtcLlcsFqO0zf2/LVqt9siRI1988UV3dzeXy501a9bGjRtvNbnp559//s9//j/2zjsuimvt42fKVhZYYGHpvUmRLoINERU1lthiu5oYYxITbxLvvcbkTYzXXKNJNMUkxsQkmpjEEkusKBawIIgRLIA0QepSloWFZeuU94/zvnMnC6xAsM/3Dz/u4ezMmZ0zZ855zvP8ng8aGxsBAOfPn9fr9ey/wnP1NGLAkeeu7x1oBLFch+NJo1aJHcwS5pbwm9UoAH96hYn41PAw44Q4va8zIeABbinK0RMURV27di0rK4u9r7ZgwYKEhAQEQezt7VNTUzMyMpg5rVKpTEtLCwkJ4UYkDg7OwMHxINHr9WaLnG4RCoU8Hk+j0fR1t3PHjh1HjhxhvCQEAoGjoyN7SdAVBEHKyspIkjQLTQcA2NnZhYaGspUyhgwZQlEUcwkikcjR0ZGJYUFRdMKECV2TGgAANBoNdJdgQ9M0OydCR0cHOwqAsX00NjYKBAKBQGDWQnbCSPj1uro65kpra2u7vd7Ozs7PPvts4sSJISEh/v7+AAAbGxscx9nNO3jw4IEDB+AiobGx8c6dOwiCsMPvGxoa7ty5w7SnsbExNze3paUFrpMbGho+++wzT09PBweHrg2AqiXFxcXMVfzwww+LFi2CH+FWf7ct7wpFUQRB3LVHwSW02VLnfsLj8aysrDQaDXvWAp1cmBw3c+bMWb16NfwTiqLh4eG2trZKpZLRwhg0aJCfn19jY6O1tXVXKRkAwLVr1zZu3JiYmHjhwoVum2E0GhlLWWlpaVNT04IFC2CIQf8MHAAAiqIoimpoaOj6J7VaDct7uqEmk6mpqYnpxgqFYu3atWPHju3J8ad/dHZ29vXq2tvbB3y+iOO4SCTS6/VmMhZ9Ijo6+uzZs4zWhouLC3TJCQkJOXr0qNn4MH36dObRgIYMGHwHAJDL5YsXL7a1tYX2Bb1e7+DgEB8fD9VVKIrq6OgYNGiQu7u72TDi4uKSlJSUkJCA4zjM1SKTyZj29B47O7vIyEitVothmLW1tU6ns/Cz1NfXv//++4yMyN69e8PCwubPn981o/axY8fWrFkDBy4AQNfHxMfHx8/Pr9sRA5pBEQTR6XSWh6DOzs6/chM5HjOMBMi+xT9wUVTZgBsJYGbdcJeR04frEgYZbMQ0xuW74LBIU1PThQsX2FM7mUz24osvwr0iDMNCQ0NTUlLYm3b79+9/9dVXOQMHBwc3vnI8SCiKInsHTdMEQfSyMkNubi57HdvZ2RkREbFo0SJbW1uhUCgWi3Ecj4yMfOedd+BOOIqiiYmJCQkJXa0bUql0zZo1a9euTUlJgXETMTEx//73v+3t7ZnTBQQEfPDBB3A9JhQK//nPf44bNw7DsK5BBH8FuHU/ePDguy78emkaUKvVn3/++eeff37r1i24wqFpmv0z5ufns9cABEF0ndCbCabCXXr4kaKovLw8jUbT7T0qLS1lViDwODk5OWa3vjdXwVzyXXsFXIT3tS8NCEVFRV9//fUXX3xRVVXVtT/DHWP4/2effXbFihUODg4SiWTWrFnLli1bsWLFSy+95OrqKhAIxo4d+80334hEoqFDh65du9bX11coFJr5pFAU1dzcvHbt2qSkpLv+biqVCt6FoqIiM8eiAaSrD9RdW5Wfnz/gd6GvzR7wBkB66qsNDQ379u374osvsrOztVqthSPMmzdv+fLlMBXI8OHDP//8c3t7e4FAADsME7iB4/iCBQv+/ve/M1+Mj49fuXIl1EiOjIz84YcfoDIO+7kAACAIwpTY2Nhs3749MjKS+VmcnZ3/9a9/xcfHQz8dkiRdXFy2bNkyePBggUAQGhoaFhZm+YfFMIzH4wUHB3/00UchISHQQAksvhcIgjATSdXr9bDTdq3c2NioUCgsNCA8PHzIkCE9nQh21968d/odZ8TRLb38SWmavmu27PtMUxv63QmrLw5JSmtxI4GwrRs8nE4MMfzP3PbxMXqp1X+tGz2p4XBwVFRUnD17lv0szJ8/Xy6XMx8dHR2HDRvm5OTElFRVVWVnZ9/XVnJwPJRwHhwcjzNOTk4oipL/v6QRiUSRkZELFizYsGEDFGIwmUwwgnr58uUGg4HH4xkMho0bN5q9VAAAcrl85syZOI7v2rXLZDJ1q/UgEAimTZs2bdo0WAFKPXV2dlqWkGRg6wVaRiqVLlu2bMKECSqVasGCBXl5eb35lgV+/fVXAMD69evff//9v//972Z/lclkfdUgMLsWR0fHnuQDobGJ+YggCPv9/dgAJSf+85//QGvX+vXrv/vuu9GjR/cUgCMSid56660333yToijmx1+xYsXrr79O0zRUBwAASCSSBQsWzJs3j6bpr7/++vPPP2ebJ6ytrcPCwl555ZUbN26oVCoLzePxeAKBAEVROzs7Pp/f1cD3QEAQhD11e+yhabqkpGT16tUZGRkAABzHV65cuXTpUrFY3G0/EYlEy5YtW7ZsmclkYm/Zubi4vP3222+++SaCIEajEWqRsr8oFAqnTp06depUgiBgYMtdw3YQBImMjExPT2dsEHw+36xVGIaNHj161KhRsNNu3LjRgpYzAGDSpElvv/22j49Pn4KGpFKpmf+anZ1dtzuWOI7zeLyedJcQBIFe35wEUgAAIABJREFUJ70/Ncc9hSCIU6dOffrpp4WFhb6+vmvWrBk9enS3faOlpeXjjz/es2cPTdPTpk1buXIldH+7/22G0DQwEaCoGv/ptFVRtXlXRABta0XPHKGbkqDj/393oyjq9OnTH3744c2bN/38/N56662nnnpqwCWHOB5doNIZO6eVVCqdPXs2e6xDECQ0NDQmJiYtLQ2W0DS9f//+lJQUToaD4wmHG0w5Hmdmzpzp7u4OvRJEIlFERMTw4cMBABiGwZkE/BMAAEVRkUiE47iVldXQoUPDwsKYP2EYZm9v/7e//Y2ZCvN4PMvTYrMKqampwcHBcAEpEAhsbGyY/wuFQhjD4uDgkJKSIpFImNcShmFWVlbMcWCcDoqiVlZWQ4YMiY6OhsoaTz31lLOzM7withEBx3GpVGplZcUoU8Ar4vP5XVcmEJPJ9NVXX3UNZpkwYYK/vz902BYIBM7Ozs7OzvBo0E4kFot9fHyYc3l5eY0fPx6aRTAMs7GxmTlzZrcCJQCAxMTEyMhIqCbA5/Pd3d1nzZpl4bd9RFEoFLt372Z8eTo6OtatW0fezZugqxgqvMtmtw8Wjh07Njo6mpn9SKXSefPmAQB8fHzGjx8PtSd4PB50XEJRlOkGOI5HRUXFxMQAAFJTUwMDA+HNZU4NE3wynZPdAPjImDUJqhLAIzDtgT0BBkAxV8FYapg6AoEA9nOxWDxmzJjw8PC+/MyPNlqtNjMzMzMzE34kCOKLL77oNt7HjG6X93BMgCNMT1+E96L3LYR3FprDeppAM51WKpXa2Ngw5UKhkN2FXF1dExMTPT09+9oAe3v7mTNnwtGGx+MFBgYOHz682+ElISFh0qRJPZlW/fz8upUX5TCZTO3t7R0dHXcdoMyAGrcqlUqtVvfGSKrX69VqtVarhdbwrKysjz/+OD8/32g0FhcXL168mC3aTZKkVqttb2/XaDQffPDBzz//rNFoOjs79+7du2bNGp1O18tGUhQFj9On+EcLkBRobEN3ZYrX/mLT1bohFlBR/qb1i9UzR/zXugEAuHr16po1a27cuEHTdHl5+apVqy5duvTXG8PxeEDTtEKhOHXqFLtw6tSpTk5OZgOvn58f+70PADh16lTXCGgOjicNbu+C43Fm0KBBW7Zs2bFjR0NDQ2ho6Ny5c729ve/6rdGjR+M4fuDAgfr6euibPWHChNmzZ/e7GQ4ODj/88MO2bdvu3Lnj4+MTEBBQXFxcV1fn5eWF43h5eblIJJo8eXJSUtLOnTszMjLglqOdnV1sbGxRUVF9fT2O4+Hh4S0tLSqVKjo6etasWa6urvDgS5YssbOzO3nypNFohCKRJEkiCOLq6pqUlFRfX3/16lUrK6uYmJjCwsKGhgaoHlpVVWU0GimKun37NnvP32AwVFdXmwkK+vr6fvLJJ9u3b6+srPT394fB/Pv3729uboYLnsjIyClTphw7duzKlStSqXTSpEnDhg3LyMhIS0sjCGLMmDFTp07tmu8W4uPj8/bbb/v6+hYUFLi4uCxatAiKmD5mNDU1mUkAwLs5gB4KQUFBK1assLe3r66uxjAsNTV18eLFAABPT8/XXnvN1dX1+vXrMpnM1dW1rKzMYDDI5fLKykqj0ejs7Dx//vxhw4YBAJKSklAU3bdvn0KhkEqlSqWSIAg3N7exY8fW19dnZmaaTCaZTNbR0QFXFHK5fNCgQdevX+/s7CQIAi5UrKysHBwcmpqaZDIZj8erra2lKEoqlY4cORJBkEuXLul0OhzHoRquXq+HHR6q1bq5ubW2tqrV6rCwsBdeeOGJ2mDX6/X19fXsRVdHR0dTU5OPj8+juB33t7/9TafTnThxAl5RdHS0s7PzmTNnTCYTHCXMUjX1EqlUunLlSnd397y8PHt7+xkzZgwZMqRbK4mvr++cOXP0ej0jC8IIMPF4vDFjxkyaNOmvXeJjSEtLS1ZWVk5OjlAoHDlyZGxsbG/kvSmKqqmpuXTpUm5urlKplEqlERERycnJbm5uPX2lurr69OnTpaWlLi4uo0ePDg4OvnXrFjvHsFarTU9PDwoKAgDo9fpbt25BPQKRSHTmzBnGgGIymXJzc48dOzZ+/Hi2Qa1bDAZDaWnpuXPn6uvrAwMDk5OTe1LP7SUdWqS4Ft9zTlxwx7wn4xjt6kCOj9FPSdDzuhjZsrOz2Wo1Go0mMzMTbsBwcBAEUVJSkp+fz5RIJJKJEyd2fRgFAkFYWJiHhwfz7LS3t2dmZk6ePPn+NZeD4+HjCZo7cjyZxMbGxsbG9ukrfD5/zJgxY8aMGcBmBAQEfPTRR3et9tprr7322mt9OrJIJFqwYMGCBQv60SqdTvePf/zj999/ZzQ1bG1tu5X2CAsL27RpE7tk3LhxZnVCQkLYH2fNmtVLX4zg4OA1a9b0vtmPIjKZzN7enoncQRDExcWlJ6+WfhMfHx8fH29WiCCIn5/fqlWr2IU2NjY0TXeVXURRNCkpqSfZjr52zm5ZsmQJAADDMKlUqlaruRB0BqFQ6OrqyufzmagKBwcHBweHR9G6AQAQCATLly9fvnw5u/Cvp8WB1tt//vOfvamcnJycnJz8F8/45KDX67dv375lyxY4MuzZs+e9996bNWvWXXtgU1PT5s2bf/nlF7ZO9owZMzZu3NitfaS1tXX16tXHjh0DAKAomp6e/u9//7trNWiNoiiqsLDwvffey83N7dbnoq6u7sMPP6Rpevr06ZZNojdv3ly3bt2lS5fgOPzUU09t3ry5N6ncukKQoK4Fy7guOJwt1BrM7Wu2VlSEj2n6cF2gO4E+ko8vx4NEo9Ew8YCQIUOG+Pr6dtu9oeI42zh4/PhxzsDB8YTDGTg4OJ5cRCLRlClTamtroVewh4fHnDlz/uKOFke3ODs7T5o0qbGxEabODQ4OXrx4cU9JXjmeTEQiUUJCQlJSUk5OTmdnp1wuf+aZZ5ydnR9RAwfHQwVJknfu3CkvL4dDfXh4eNfgnZqamqNHjzJ2z+bm5l27dj311FM9+d8xFBYWnj17lm3dAAAcPnw4PDw8JibGxcWlpqYGygDBJNBVVVXp6emwGkVRN2/e/Oqrr2QymbW1tVarhVYMFEVVKtWuXbv0ev3Vq1d7sm5AqqurT506lZSUZOYTp1Aobty4YTQa3dzc/P39L168+McffzD6UEePHn3uuef6EanUqkGu3+advibMK+NR9J8eTz5O+zgTw0ONyZEGe2uqp2c3Pj7+8OHDarUaNsbZ2ZkLmOKAwGTq586dY0pwHB89erSjo2O39T08PAICAs6fP8+4NV26dKmjo6N/ljsOjscDzsDBwfFEk5ycbG1tnZ+fr9PpAgICYI6YB92oxxAcx59++mm5XF5YWIhh2JAhQ6DmBQcHA4qigwYNWrVqVU5OTnt7u6en58iRI7lJKseAcOPGjR9++CE7O1uv1/v5+S1evHjq1KlmddRqNVuTFTp5GQyGuxo4tFpt17B/k8m0adMmf39/b2/vsrKypqYmmqZhim6zROM6ne7YsWMikQgKxzDaHz///DM0iNw1ARNN052dnWYWlrq6ug0bNmRnZ+t0Oj8/v1mzZimVSjNxECatey8hSFBah5++Kjh/k9/SjtJ/zgJrb03FBxuTI/SB7oTAYvRVVFTUK6+8cvz4cYVCIZPJxo0bN3To0D61hONxhaKonJwcdgYob2/vwYMH9/QY8vn8kJAQR0dHRkBNqVRev36di3jieJLhDBwcHE80fD5/2LBhiYmJFEV1Va/kGEAkEsm4ceNSUlKg0KxKpeKyS3KYwefzw8PDQ0NDAQBQxPdBt4jjcUCr1R4+fPjw4cPQBNDY2KhSqUaPHm0mWqHVas1CxqAaMfy/wWAgSdJMtpamaZPJZGNj4+HhwU74Deno6MjPz2dLCfQETdNarZYRSQEAUBSlVqt7eYECgcDDw8PBwYFduHfvXphpBQDQ3NyMoqifn5+DgwMjfmFtbQ2fNTYKhaKlpcXJycnBwcHM3N/aAf4ox07kCouqML3xT88mjtF+LsS4GENcoNHRtkfHDQY+nz9lypTIyMiWlhapVOrj48NtLXBACII4dOgQuyQuLs7Ly8vC6yA0NFQulzMGDpIkL1y4wBk4OJ5kOAMHBwcHQBCEm13dH7hEgBx3heskjzcCgeCuPhF/HZiXCvYlpVJZVVXFdnCorKxUKpVmKcybm5v1ej27xGg0trW1CYXCEydOHDt2TK1WDxo0aOnSpXC5pdfr09LSDhw40NjYqNPpnJycWlpa+pp7hc1dbb4wMZDRaKRpGqZYunHjhkgkSklJWbhwoVmOiYsXLzIHpGm6vr4e6tru2bNHo9EgCDJs2LCwsDDGglNWVrZz587c3FytViuRSBwcHJYvXz5kyBAAAEmBinpw6BLvcjHa3AbMwlLEAjp1CDU+jvaRo0K+EPSaruYVSE+ZzjieBO7cuXP16lXmo7W1dUxMjGU9cl9fXzc3t/z8fBjxRFFUdnY2SZLcvI7jiYUzcHBwcHBwcHBw3CfMUnrfhxPZ2tpaWVmx/4RhmJOTk1kzXFxchMI/rc8FAoGjo+P58+c3bNhQXl5OEMSlS5cUCsW2bdt4PN4ff/zxzjvv1NTUkCQpEAgSExNNJtPVq1d7mbSVx+O9995777zzTi8vZ8GCBQsXLhQIBAaDAUEQJycnHMcVCgWCIO7u7q6urmYSjHK5nP1RLBbb2tpqNBpoxKFp+urVq2fPnoXJdEwmU1ZW1rfffstIkKAoWl5efujQIXuZy+mr6IEL2J1GxMxxAwDg6UQ/P4GIDqDsrAGCDMxt5UycTzLHjh1j2yIDAwODg4MtJ5wSiUQhISHnzp2DTk80TVdXV1dXV/v4+Nzr1jY2Nl69etXf3z8wMPBen4uDo/dwBg4ODg4ODg4OjvuEXq/vqlgxsCAIYmtrCwUvAAA4jg8bNuzixYuME/v8+fOtrKzMmhETExMQEFBdXQ29MIRCYVxcXGdn54ULF0pLS+HmsEajOXTo0FtvveXi4nLo0KE7d+7A7xoMhoqKCr1eb+YDgiAIjuNsxQ2GadOmTZ48OS0tLSsrC5YIBAKKorqt7OPjk5ycHBUVxc71a2Nj4+rqShAEgiAGg8FMX2PJkiVHjx6F1hY+nx8TE4Nh2M2bN5kwnObm5h07dowaNQoAUFxcvHfvXnZiKah+uvdghko8P7cY79ACM8UNFAXjY3RJwVUGdU1rsxsf/ZM95a9gdiEcTw40Te/fv59dEh4e7u/vb/lbCIIMHjzY1taWierSarXXrl27DwaOO3fufPvtt8888wxn4OB4qOAMHBwcHBwcHBwc94m7SmYOyCnYJ0IQZMaMGdAkoVarx44dO336dLbgBUQgEHzzzTfr168/evSoQCB47rnnnn/+eZVKxST7gBgMBpVK5eTk1NTUxP66Wq02GAxmx+TxeMOHD4+Li4P6ykqlsrGxUSaTPf3003PnzhUKhZ9//vkXX3xx5swZJyenV155xdfX9+DBg1euXNFoNDKZTKFQqNXqwMDAZcuWwTwjbJEO9pV2/REiIyNPnDjx/ffft7a2jhgxYtq0aefOnTMTIm1oaIDfVavV9fX1ZkeQes84VDrdRJunSgEAONuTL07oPH/0o6dXbDaZTHZ2dkuXLn3ppZcs56ntJfehh3A8nFy7dq2srIz5aG9vHxYWZm9vf9cvhoeHsxPPG41G9nHuHQRBtLe3cyY5jocNzsDBwTHA0DRNURRJktCNFs5UzOJpaZomSZIkSZqmMQzDcbxrwC08DkEQzBF6qsnxGAPvPuwtCILweDwL2pO96VewGkEQBEEwe60oisLKXO96oiBJ0mQywUAGkiRRFCUIgq2hgGEY1B7mOsajDo/HGzVqFPRWsIBEIlm3bt26deuYEqlU6ufnx+PxGMcKZ2dnX19fFEVjY2MPHDjA2D6Cg4M7OjpKSkrYSqURERF79uyxcEYvL6+NGzeyS8LCwvp0aT2BomhISMimTZvY53Jzc2O8TqAMB/x/YGDghAkT/m9NiKA8kdw17n2HgEUGymyeTPNwkBhiXJTSWZiX/sXmjXBpp1Aodu7c6ePjAwNeODj6AU3Tv//+O9u25efnFxoa2pvhVy6Xs+PLKIpiZ0Ti4HjS4AwcHBwDjE6nO3/+/K+//lpTUzN48ODnn38+LCyM/X6iabqtre3w4cMHDhxob28fOXLk0qVL3dzcuh7n5MmTu3fvLikpMRqNtra2SUlJL7zwgo+PD7fYeHIgCOLmzZs7d+7My8tzc3NbtGjRqFGjBAJBt31ApVLt3r37yJEjBoNh7NixS5Ys6VaZTKPR/PLLL7/88otKpYKGs9DQ0Pnz5w8dOlQgENz7a+J4KNDpdAcOHPjqq6+qq6tlMtm7774bFxf3008/nT17FibyxHE8Njb2ueeeGzRoECdW98QiFAonTJhQXl5+6tQpk8kklUpXr14tEolQFH366afz8/MzMjJIknR2dl62bFlqauoLL7xw/PhxaA2xsrJycXF50FfwXyIiIubNm9fe3l5fX4+iaERExOuvvw7/JJVK4+LiAgODahWtAsfRLtHvCO0GmWlq8HHaw4memqAbHqoXC+gfLuewrYHNzc0lJSWcgYOj3xiNxuPHjzMfURQNCAgIDg5+gE3i4HhE4QwcHBwDCRSvfv/990tLSwEABQUF169f/+233xwdHZk6JpPpwIEDGzduhMnqCgoKqqqqvv/+e/YSgqbpEydOrFu3rrq6GpY0NzffuXOnurr6yy+/tLOzu7+XdW8xEcBIICI+zQmrdaWiomLDhg0ZGRkAgKKiovz8/B9//DE2NrargcNkMn377bffffdde3s7rNzQ0LBp06au4mQ7duxYv349O9C9tLS0qqpq7dq1Q4YM4cxnTwhpaWmffPIJHGHq6upeffXVlJSUEydOsOsUFRVVVVV9+eWXcrmc6xhPLD4+PmvXrp07d25bW9ugQYNcXFzg28re3v6jjz4qLCxsbW0NCwsLDAw0GAzffffdsmXLqqqqEAQZMWLEm2+++aCb/19QFJ09e/aQIUNKS0utra1jY2OZ4ZGmwegxqYjVoJ3H1Y1EFMb/00sWQWipFZ0QSs8aRbrbm0iSBgBYW1uz6/B4PJFIdN+uhePxIzc3V6FQMB9lMllERIREIrn/LSkpKellzbq6unvaEg6O/sEZODg4BhKj0VhYWAitG5DCwsKCgoLRo0czJS0tLdeuXYPWDcjx48dbW1tlMhlTQhDE5cuXGUE4prC0tLSgoGDEiBH38iLuEwQJ2jrRFjVa04wp29GJQ/TWIppbQ7Ghabqqqury5ctMiVKpvHjxYlRUVFeZ/aamptzcXGjdAABQFHXu3LmmpiYz5yCSJA8ePNhVxu/mzZu3bt2Ki4vj1rFPCHl5eey5KUEQ6enpXatduHBBoVCYJaTgeNKQSCRxcXFdy8ViMSzn8XjMoLRly5b72rg+4u3t7e3tzS6hKNDWieSV8U8WDW7FcQxlj4E0DwP+bkRyhGF8HJDZ8RkRj+Tk5P379xcXF9M0zePxwsLCYE5ZDo5+QNN0WloaO7zL1dU1Ojr6gTSm93ZJk8nE6cVwPIRwBg4OjoEEqmaYFZpFQkKVBHYJVIA3Ow5b1M3y8R8tKAqoNGidEq1pxm/XY6V1vFolRgMQ7mMK8Xy0L+1eQJKkWU/oNsUAAIAgiK59pmtlKBDT9etQmIOiKC5D4RNC74UMjUZjVyEhDo7HA4IEFQr8zDXB+QJ+a4d5KJatFZ0wyDA+xhDkQYiEf4rgCw8Pf+eddw4fPtzW1ubs7DxhwoTIyMj72HCOx4q2trbs7Gzm7czj8fz8/B5UapLen7e1tbW8vPyeNoaDox9wBg4OjoFEKBQGBwd7eXlVVVXBksDAwNDQUHYdBweH0NDQU6dOtbW1wZJhw4aZbZDy+fzIyMiTJ0+y/RUxDPP39w8KCrrHF3GvaNUglQ14ZQNW2YBXNuB1LZje+N8lU/5tfpA7gXOR/iwQBPHw8IiMjMzJyYElMpksPj6+W0EEJyen8PDw69evd3Z2AgBQFI2Li3N2djarxuPxxo0bV1paamYpCwwMDAwMHJAUAByPBCEhIXK5nBlhcBxPTEw8f/68WbWoqCh3d3fOusHxWNLeiVwoFFws4N+8wyPIP2eBRehwb9OowYZhoUZbq+5NgePGjUtISGhtbZVKpTY2NvelyRyPJ7m5uQ0NDcxHW1vbIUOGiMXiB9KYV199tZc18/LyNm/efE8bw8HRD7i5LAfHQIKi6JAhQ5YvX378+HGVSuXp6Tl9+nSzRaZIJJo4caJWqz1//rxOpxs0aNCzzz5rtrBEECQlJaWjoyM9Pb2+vt5gMNjY2ISFhc2ZM+eh0mzrDepOpEKBl9TilQ14rRKtV2E6Qzc+Ajm3+DOHazkDhxm+vr6vvPKKXC6vqKiwt7dPTU2NiYnpdrUpEokWLFiA43h2djZBEJGRkYsWLWLLqjMsXLgQx/Fz585pNBoAAIqiHh4eU6ZMiYiIuOfXw/HQkJKS0tbWtmvXrvr6ekdHx7lz5w4bNszT07OgoMBoNCIIgqKon5/fnDlzZDIZZ+DgeMygaXCrGk/7Q/hHKb9VY/5KsremkgbrkwYbA9wIy33f2traTIyDg6Ov0DSdkZEB38gQmUyWkJDwoNrj6enZy5o1NTX3tCUcHP2DM3BwcAwwMplsxowZ8fHxNE1LpVJHR8eu++3e3t6LFy9OTU01mUxyubxbm4VcLp83b97IkSPVajVJkgKBQC6XPypbqTQNOvXIbQV+sxIvq8cbW7FmNdqpRwDosfF3GrFaJebv2k30xJOMWCxOSkoKDg5uaWkRi8Wenp5isbinPhAUFLRs2bJp06ZRFOXi4tLVfQPi4eHxj3/8Y/r06dCHCEEQqVTq6ur6oDaLOB4Icrl8/vz5cXFxRqNRIpEEBgYKBAJ3d3eFQgFjnRAEcXBwcHV15fP5D7qxHBwDiUaHpF8VZtzg31bgFNXFccPHNCFWH+VvshFzslCPEh0dHVlZWTdu3KipqdFoNHDW5O3tHR0dHRIS0lVv++GhoaHh+vXrTKgyjuOBgYF+fn4PtlUcHI8unIGDg2PgkUgkwcHBUPu6s7Oza6A7XDk4ODjk5uZ+9tlndXV1QUFBixcv9vDwYFezsbEJCQm56+lu3769Y8eO27dve3l5PfPMMw8wDJimAUGCsjr8ajm/sApvasXUnYjWiNC0pUmiVEKFeZliAozOdt3IjjzeEARRUFCwf//+mpqagICAuXPnent7m6lgCIXCrqp4V69e3blzZ2tra0RExPTp0+FfEQRxcnLqNjWsGfb29nZ2dh0dHQN5MRz3C4PBcO7cuePHj6vV6tjY2IULF/ZvD1kqlQ4ZMkQikaAoCuVpXVxcurW3kiS5b9++U6dOIQiSlJQ0efJkziGf41GEpsGtGvz3LNH1Sp6609zmbmtFjY3Wj4k0uMtIHAOcdeNRQaPR7N2798CBA/X19Wq1WqvVEgSBIIhAIJBIJHZ2dmFhYQsWLBg5cuSDbmn3/PHHHwqFgpkrisXikSNHPjyWZWjy5vS5OB4hOAMHB8cDIzc397333rt586bJZMrKyiooKPjmm2/s7e37dBCFQrFixYr8/HyDwcDn82/cuLFhw4bw8PB71OaeoGhQ2YDn3OJdKeU3taE6A6o3Act2DSshFeJJJAwyhHgRdhJKxKd5T96AdOvWrX//+99Xr141mUwZGRmFhYWfffaZo6OjZT+dW7duPf/8883NzSRJnj9//s6dO6tWrXJ1db1vzeZ4gFAUdfLkyY8//riiogLmyqmsrNy4ceM9Pen27ds/+uijjo4OBEEuX76sVCpffvnlh2f+zcHRGzr1yOl8wfFcYV0LRpCAbd1AEDrQjZg9UhfhaxILaZQzbTw6XL16dcOGDdeuXVOr1ez9JJqm9Xq9Xq9XKpV37ty5ePHi2LFj33rrrZ58Gx8UNE1nZ2e3tLQwJRKJJCkp6cG1CAAAKIqqq6tLS0srLS1VKpU4jjs7O4eFhaWmptra2jJTFBzHJRIJ9y7geNh48tYTHBwPDcePHy8qKoJOiVqt9vr16xkZGTNmzOjTQdLT04uKinQ6HQBAr9cXFxenpaXdNwMHRYM6JXapiH/+pqBWiREkIClgIQ4FAIBj9CBPU1K4MSbAaG9NYRhAkSd0o8xgMFy7di0rKwvOyQiCOHPmTFFR0ciRIy0bOHbu3Mkk+NRoNDk5OX/88ceUKVPuR6M5HjRtbW1ZWVklJSWw23R0dPz888+rVq1i55keWGia3rJlS2trK/yoUCguXrw4fvz44ODge3RGjsceiqL+85//XLlyJTg4+MUXX/T39++ppslkKioqOn36tFqtBgDY2dmlpqYGBgZ2q7XcEzQNapqxXzNE2bcEBhMwe0kJ+dToCMOcUTpHWwp5Ut9HjyIURe3bt+/DDz+sqamxnBPKZDI1Nzfv2bPnypUr69evHzVq1H1r5F2pqakpKirS6/XwI4IgkZGRZv689xmSJE+dOvXNN990dHRQFAV/24qKisuXLx86dOhf//oXk782NjZ2z549nDw5x8MG1yM5OO4rNE3DPJ0IgjQ3N7MzyBIE0dDQAJPIIgiCYRiCIHdV3GhqamKnAtXr9Y2NjSRJoihK0zRJksxbHx7TzMkQ1qEoCkEQHMctnw4eiaIBSQJlO5pbwj93Q1CuwE2EpW8hgEZRgKLAz5kYOdgwPNToJH1kQlHMfh8AQE8/EbytNE1jGNbLmbfRaGxpaWFPy+CeicFggEdgbplZMxjrBkSj0TAZeSzDNJIgiD4tDzjuBTRNm0wmmqZRFIXPe9cKzH1nHt7Ozk6zjUqSJOvq6qCBgz3CMGMIk5q6952T3YCOjg727iIAQKPRwJAWDo5+YDQahw8fXllZCQDIycm5fPnyunXrRowY0W3N33///Z/zSXsyAAAgAElEQVT//Cc04kM+/fTTb7/9dsKECXc9EXxKdAYku5j/8xmxQmXe+VGEdranFo/vTAwxcl4bjxBw8Pz5558//fRTdvIRCDN3MkudTpJkWVnZsmXLVq5cOW/evLvOee4DNE3n5eXV1tYyJTiOT5gw4cHGg1RVVW3evFkoFM6dOzclJeXkyZMXLlyYO3duXV3dkSNH3n///W3btsE3DoZhIpHoATaVg6NbOAMHB8f9g6Ko5ubmU6dOZWdn29ra6nQ6sVjMrBMkEomjo+Mvv/ySk5NjZ2c3adKk6OhogUBg+QUcEhIikUhgZlAAAE3TBQUFv/76a3JycktLy7FjxyoqKuCpbW1tp02bNmTIECazBkVRtbW1hw4dun79urOz89y5cwcNGtTtWWgaGAmgNyLqTvTabV52Mf9WNa43WnoBowgt4AGRgHaTkbEBxsQQo7uMfNBzib5BkmRNTc3Jkyfz8/NdXFymTZsWGhra7UJUq9Xm5OScPHlSrVaPGDHiqaeesrW1vevxRSKRr6+vlZUVc/swDLt48eLp06dNJhOPx5PL5RMnToyOjm5sbDx+/PjNmzc9PT1nzpwZGxt78uRJuGQFALi4uPRG89xoNN68efPIkSO1tbXx8fHz588XiUQPfHr3xGI0Gq9evfrbb7/V19fHxMTMnDnTycmJfTtomm5qajp48OCVK1dkMtnMmTMjIiL4fL69vb2Xlxefz2fMo3AqDI0ajY2N6enply9ftre3f+qpp6KiooxG46lTp06dOsXn88eNGzdq1CgoD3RXaJpWKpVHjhy5fPkyW58PwzA3NzcuJIqj32zbto29oispKTl69Ojw4cO7DkcqlWrr1q1s6wYAQKfTffzxx2PGjLnriQgS1Kuw/RdEZ68JiD+LiSKAlojoIUHGxeO1DjaPjM2dA6LX6/fu3bt582Yz64ZAIJDJZN7e3l5eXnq9vry8vK6uTq1Ws9OiNzU1ffjhh2q1etGiRTY2Ng/2JWgymfLy8ph03QAAiUSSkpLyAJsEAPj5558xDFuyZMnEiRMBAHw+H8MwDw+PiRMnOjg4fP3117/88strr732YBvJwWEBzsDBwXH/aGtr+/rrr7du3QqXpk5OTo6OjtbW1gaDwdraeuTIkVevXt2+fTvcmz116hR0pLTs+5eSkjJlypRTp04pFAqDwQBflkVFRcOHD29pacnPz2dXPn78+Lp165goGIVC8e6776anp8N3/8GDB3/77be4uDimPk0DvQl0aNFWDVJcw8sr4928w9N2l+SVAUFoKwFtK6Gd7cgwL1NMoMlbTvAfzZGmrq7uo48+2rdvH7wjJ0+e3LZtW1fZV5Ikjx49umHDBpgvbf/+/Tdu3Fi3bt1dnTZxHI+Jifnb3/6Wlpam0+lIkjQajfv372dvzp8+fXrOnDmFhYXHjh2D5Wlpadu2bbt8+TJM52lvbw/tVne9nJycnNWrVxcWFgIADh06dObMmW3btnEJDh8U586de+ONN0pLSwEAR48ezcnJ+eqrr9jKnWq1+t133z169Ch00Tp+/PjmzZtHjx5tZWU1YcKE/Pz8CxcuwCeXoqjnnntuz549dnZ2X3755XfffQf3LdPS0j799NOsrKzNmzfDmidPnnzttddeeOGF3ngUt7e3r1+/ft++fczyUigU2tra+vn5TZ8+3c3N7R78KhxPBKWlpeytdYqi4MurayS/yWRim0IYqqqqzDbnzaBp0KpBrt/m/ZIhrlWa93Yhn/Z0JJ4epksabORsvI8cer0+PT39m2++MXNmdHV1HTdu3MKFC0NDQ1EUFQgEBoMhPT39p59+unLlikqlYmo2Nzdv3bqVoqiFCxfa2dk9QBtHRUXFrVu32M68o0aNunfxhr2krKzM1tY2OTm5658mTpy4ffv2oqKi+98qDo7e82guOzg4Hk0UCsXvv//ObLw3NTWNHz8+Li5Oq9X6+fm5ubmlpqYyi9vKysqLFy9GRUVZlh0VCARr1qxJTk5evXp1WVkZLNTr9ZmZmV1DUltbW3fv3j116lS4vLl06dLNmzeZnY2WlpZdu3bFxcXRNNAbgaoDbWrDKhuwgipewZ1uBOfNsBZRMltKLiWD3IlwH5OfCyES9P03emigabq8vPz06dPMz1hWVnbmzJnAwECzbHPt7e0ZGRnsbPC7du1avny5u7v7Xc/i5ub2xhtvJCUl1dXVFRQUHDp0yOyuVVdXb926FUEQpry0tDQrK2vr1q1nz55VqVRBQUHQ08fyiUiSPHPmDNNDAAAXLly4cuVKtzMYjnsNTdP79u2rqqpiPl65ciU3N5e9cffHH3/k5eUxAWhKpXLXrl1JSUkwQjs5Ofn69evMlL2+vn7//v0TJkw4dOgQs/Crrq4+evTokSNH2M/4qVOnpk2b1m2qFDOuX7/+xx9/sDfPPT09X3nllaioqODgYM73h6PfREZG7tu3j3kV8ng8W1vbbnUKBQJBQEBAbm6uWXlISIgFH36DEVQ04CevCk/lCUgzxw2ElkupuEDjtES9q8Mj5lTIAQAgCOLatWvfffcd+3UGAAgLC1u2bNn06dPZUXg2NjYTJ04cMmTIzp07d+/eDQ3KkObm5u+//57H482bN08qlT6QAY2m6Zs3b7IvBEGQvgqx3QvUarWzs3O38wocxwUCgVnQIgfHwwZn4ODguB9A1QODwaDRaNjlRqMxNTXVzs6OpumSkhKtVsv+a0dHB7O80ev1PB7PZDKhKMrj8dgvYz6fn5KSsnnzZvZrku2QyUBRlEajIQgCx3GKojo6Opi867CRTc2tNU1obQtaXCkqrcNL6vAWNUpZTIYiEVIu9pSbjPRzIYI8CD8XwkpoSevrEcJgMDDBI5C2trauZiOo084uoShKrVa7u7tDCQMAgIUNc3t7e+hrvWXLlq5/pWlaq9Wazb1UKpVEIumTqihJklqtli3XQtN0L5U7OAYcmqbZTzf4/z7DrgMfVeYjSZKW55Stra0EQZil/lUqley9QQCA0Wg0G2d6orOz0+y7NjY28+bN6813Bxyj0dhXARGOh5YpU6ZkZGScPXsWJv+Kjo7uSfTRxsZm4cKFHR0dlZWVBEHQNM3n8319fZcsWWJmaIbQNGhsRa+U8tOuCCsbMPrPRnmRgAr2IFKiDEODjWIBzVk3Hjlomq6rq/vxxx8vX77MLo+NjX3nnXeGDRvW7bekUukrr7wSFBT05Zdf5uTkMC/xhoaG77//XiKRzJgxo5eBewNLR0fHjRs32FE2rq6uw4cPv/8tMcPd3b21tVWhUHQNRSwuLu7o6OgpnJmD4yGBM3BwcNxz2tra0tLSKioq1Gq1RCJhljF8Pj8iIoJRxJBKpeHh4UxQiVgsDg4Olkgk5eXlZ86caWhogP6WOI57eXmNHDnSw8ODve5NSkrKzs5mPsI/ma3GhUJhREQEjuOlpaUXLlzIzMz8v+1ZBBNY+1rJItTimV8fwSsbUEULbrbxZYZYQLnLSB9n0seZgP9aix6r+SKCIHK5PCgo6ObNm7BELBZHRkZ2XWJJpVIzKQ0/Pz93d/e2trbMzMzi4mIejxcTExMbG2t5ChUWFmZvb892o+0WsVjMDiPqJTweLzAw0MHBQalUwhKZTBYWFtbX4zxCUDRAwEOaEAFF0cjIyIyMDMZm4eDgYBb9FBgY6OjoWF9fzzzFtbW1X3zxRXx8fHx8fFBQkJOTE9NbeDze0KFDpVLp4MGDc3JyYKFQKBw6dKhSqWTm9AKBwMfHx8nJqTeN9PX1dXFxqayshC4hGIb1tH64p7S1tZ0/f76wsBBF0cGDBycnJ9/VX4njr0AQhFKp5PF49vb292hb28HBYfXq1XFxcTqdTigURkVFJSYmdltTIBBMmjRJJpPdunULGgRxHHd1dY2KiuraNr0RFFXxMq4Lcor5HTrELAussx01PMyQFG7wkpM4Zyh7NNFqtQcOHDh+/Dh7bhMREbFq1aqhQ4da+CKKouPGjZPJZJs2bTp16hTz9Zqamq1bt0ql0tTU1Ps/sNy+ffvGjRuMKxMAYOLEiQ/E1GJGcnLy999/Dx1+fXx8AABwSywvL2/v3r0kSfZGAYeD4wHCGTg4OO4tJElu2bLl119/bWxsxHHc2tra0dGRoigrK6sxY8aMGTMGvlMRBJFKpcuXL//uu+9KSkokEsnYsWNHjx6tVqs3bdp04sQJtuuHk5NTdXX14sWL2enc/fz82OeF72+JRAITNBAEIZFIRo0atXDhwpqami+//DItLU2t7uBLPO18U60c44TSQQJpkIrvdeGmpakfjtHecjLI3eTnSnrICDcZaWtFYw9S7fse4ufn9/zzz//8888VFRVQ9jUhIaGrX7RQKJw2bZpKpcrMzNRqtYMGDXrxxRd5PN7evXu//PLL6upqHMcHDRq0atWqUaNGWUgXHxUV9dxzz+3evbuyspJ9u5l9fpFI5O7uPmXKlH4YOBAEGTdunEKhOH78eEtLi6+v7+LFi319fft6nIcWmgYGE1Cq0aY2rLENa2pDQ71MUf4m7KE0cAAAZs6c2djYePjw4dbWVj8/v4ULF5plyvT391+yZMnOnTuvXLkCE/VVVFR8+OGH06dP9/Lyio6OXrhw4Z49e+7cuePg4DB58uTRo0fz+fylS5eiKMqMIePHjw8KCtq6dWteXh6Px0tISJg/f34vJ9A+Pj4LFy4EABQWFopEoqSkpPnz59+T36JnjEbjb7/99v3331dWVtI0HRAQoNFoZs2adZ+b8eRQXV3922+/FRUV4TgeFxc3a9as3ugl9wN/f//ly5fftRqCIBKJBL4rAQDNzc3Hjh07c+ZMWlraoEGDXnvtNfgCpWnQrEbP3RCcu8mvasRN5J8eez5Oh/uYxkXrI3xNtlaPlSH+iYKiqLy8vJ9++ontg+bl5fXqq68OHTq0N+5dkZGR//rXvxAEOXnyJFNYXl6+efNmJyen+Pj4+5m7hCCI4uJitpgFj8d7GOJTAADJyckFBQVnz56FUqMAAJVKtW/fvs7OzsrKytGjR48cOfJBt5GDwxKcgYOD495SV1cHrRsAAIIg2tvbk5KSFixYYGdn5+PjI5fLmReqQCBISUnx8fFpbm4WCATe3t5yufzgwYNnz541C2xpampKS0tLTExkGzgyMjK6nt3Pz++5555zcXGhKIrP53t5ebm5uaWnnz6ZkQ/sUtxDRgjtwgTWXjwrNwS1lK4FRYCXnAjzNoV4Eq72pKOUtBHTj/0mmI2NzeTJk8PCwlpaWsRisb+/f7dbmgiChISEvPHGGzNmzDAajXK5PDAwUKVS/frrr1BkwWQy3bx5Mz09ffDgwXK5vKfTWVtbz5kzJyYm5uTJk59++mnXCs8///y4ceOgX08/LsfT03Pp0qXjxo3r7Oz08PAICQnpNo7pEYKgQKMKrW/B6lWYogVrbEPbtahGh2j0iEaHduiQCF/TQ2t98/X1feWVV1JSUrRarYODQ3BwsJnLPZ/Pnzx5skqlysvLY2Q1jEZjZmZmYmLi3LlzZ8+eHRMT09raKhaLg4KCpFIpTdNjxoxhxhBfX19HR0c3NzdnZ+e6ujoMw9zd3b28vHq5Lc/n81NTUwMDAxsbG3k8no+PT29kZQaW2tpa6P4GLbZlZWU7duyYNm1at+EJHH8RnU73zTff7NmzB7oZZmdnG43GZcuWPeh2/R9Go/HgwYNbtmyBbk1nzpxpa2v74IMPTAQoquYdvSy8WclrM9eKoqUSetIQ/YhQg5uM5D2Oc14URVEU7cdLAT5EEomka9zlvYBJXN1vI0JHR8cXX3zBFp21trZ+6aWXpk6d2q1aNgxqE4vFbD3ahISE//mf/6FpOj09nSm8cePG+vXrf/jhB29v7/61DQLDh3t5LxQKxY0bN9iBotHR0TExMb2/lXD7CkVRGAPL/mERBOHz+cyhRCJRn352Ozu7xYsX+/n5GY1G6GCi1WrLyso8PT2fffbZpKSke2T35OAYKB7HwZ6D42GisbGRSQQLACBJUiQSxcbGsm0TEARBRCKRWdRATU2NWRg8pKWlxUxAwUxwizlmbGxsUFAQAICmQaceyb6FXqhKcBr6I0/sjAtlCGYpUSiCADcHItLPFO1vcnUgpVaUtfix9dfoCoIgNjY2ERERd62JYZinpyc7V6vJZKqurmY+0jRdX19vJtXRFRsbm5iYGLYQGhtPT8+oqCgmpqmvIAji7OwMO56NjQ2UgejfoR4UJgK0tKPVzVh1E17TjNW1YBodojciOiOiNyJGE2CH3FcocOrhVoNxdnZ2cHCwUEEsFiuVSrPlR3Nzc319PQDA1tY2Ojqa/ScEQcRicdfIo6CgIDgI9BWRSBQaGhoaGtqP7w4ILS0tarWa+QVomlYoFDqdjjNw3AsqKyuzsrKYIMqGhoYTJ04sXLjwYfCZBwA0Nzfn5OQwQVsajWbv3r1LX/7HpTKXU/nCBhVKkObvsnBv09zRugA3QiLkHDfMoWn60ZIK3rlzZ1ZWFvMRQZApU6ZMmzbNQi6wrrYbDMMiIyNff/31trY2tnhtbm7uypUrf/zxR5FINOAt75aqqqoLFy6wS55++ul+v9+7wr72vt5oBEE8PDymT59uMBisrKxSU1NjYmL4fL5IJJLJZPftJ+Lg6DecgYPjQSIUCnuTpRKaqAc8n6VCoWhubvbx8blHmTKhTd3Dw0MgEDCZCHAcd3Z25vP5NTU1bm5ud83BHhoaKhAIzDw4AADOzs4eHh7slkdGRnYrNe/i4sIXWOeVIRcK0LxSpL0T6TTYiB19LZ6XdrSlE0LB8HDaz4WWiHERH8PQB7BY7NO2A4IgMAjIcjWYPa43aTL/Cvb29gEBAWxVSH9/f7lcbm1tDa+opzWDXq/vaW/Ezc1NJpP1cqaiUqkuXrzo7OwcHR3d9WJhibW1NUVRLS0tzc3Ncrnc8mJ7YIFXYWVlZTnXIwBAqQbldUh5HVJWh1Q1gjYNYiIQIwFMBGIigYXMPlVNuFhsI/6z5K2VlVVfhSqtra0HfDkNNzPNtha75Y033vjuu+/YvjYuLi6BgYH9G7UoilIqlY2NjfBhcXd3l0gkOI4jCGL5gEajsaysTCQSeXt73zsvbgRBoJ2XCYYPCAhgd0sEQby8vFxcXO61Jzm8QQCA3ownj6K1RavVVlRUWFtbu7u7M0+EmawsVDju1sLeLa2trRUVFVZWVra2tpWVlUKh0NfXl7lT7e3t9fX1EolELpfDX6y9vR0GWLm6uvZmWOvo6Ojo6GAv2wyo++eHnSqaRF2Tlwt59PThuqfidY9xECWEoiiKosz0sHuDlZUVgiBarfauo9CAAAcZk8nETszUexQKxYYNG9i9MSwsbNq0aQ4ODj1du0Ag4PP5Op2uq69iZGTkiy++qFQqKyoqYAlJkidOnHjzzTc/+OCDftt9rKysUBTtzb3QarXZ2dnl5eVMib29/YgRIwwGA1v63TI4jotEIqPRaDAYaJo2u48mk4lpiU6n6+tdRhDEysrKysoKACCXy+Vy+aNlDuN4wuEMHBwPmN74RsI6A+hFqdFoNm3atGPHDrVabWtru2nTpunTpw/UwRlomt6xY8fatWvZyRHc3d0bGhqSkpLa2tpcXFzef//9SZMmWZC2mjRp0vHjx3fv3s2WobKxsZkxY0ZcXBz7N3nzzTczMzPZm/9u7t4h8Qt+veB+qYjXpgEEBaj/1w3t9j1F0zRlVOubTidHUW8tn2grwTEUIOj/rSDvixNrN03qa/1e9qh77ZRrZ2f3j3/846WXXoI2joiIiJkzZzo4OLBP3bUNubm5K1asKCws7HrAsWPHQt3y3rR88+bN77//vslkwjAsISHhww8/NNuEh83o7OzcuXPnhg0bYE64lStXzp49WywW9++S+0HXG0HTQNUBbtejJTVIaS1aUoOoOhCKAhQN4L+WcxWz6dQjNc10oLvZ8ft86+9db+nNkfl8vtn6edy4cbNmzepHkzo7O7dt2/bJJ58wBlM/P7+PPvooOTmZx+NZOGB+fv6LL75YXl7O4/HGjx//wQcf3KNYFWaoZxrj5ua2aNGi8vJymIbZwcFh7dq17KzJ9wiaplEU1RmRmkZQ24zUNiO1SsREgH/NJvh/tmZAeZR72pgB59KlS3//+98bGxtFItHkyZNXrlwJQ+f8/PwcHBzKy8vhFfF4PH9/fzs7u7sekCTJY8eObdy4sby8HMMwaNNHEGTUqFEff/yxo6PjuXPn1q1bV1JSguP47Nmz33rrrczMzLfffrujo8Pa2nrevHmvv/66ZT+R4uLiDRs2/HcDH8Hl4a+7xrxbWGNNdxkTgj1ML07s9HclHsuYlG7pRyeEHhz3rQNbePH1hvXr1zc3NzMfrayspkyZkpCQYGE06DqeMOA4Pn78+IaGhk8++YTZhzCZTDt37gwMDHz22Wf70UKz81qmsbExPT2dPa9LSUmRyWQURfXejsDcu+7epH+aNvf1N7948aLlCnBq0adjcnDcT56YsZ/joUSv13f1TeiKUCjs1ouhf9A0/dNPP23fvh3qYuh0updeesnX19dM4e+vk5+f//HHH8N5OUNVVVV1dTU0pVdUVLzxxhv+/v4+Pj4WXmmffvrpzJkzb9y4AcNSZDLZhAkTwsPDYc5Xppq1tXVa2om0Eyezc/JqW/gi18kGccLvRda0pSSvNIIADAF8Ph3la5TSuUJD3tBFEUOHDu3s7DTcJZzifqDX63u/7QBzst61n0ilUqPR2L9NpD4xcuTIEydOXLp0SSwWDx061NnZGW6n8Hg8Ho+n0WjM5hwqlWrVqlV5eXmwHO6fwC2aefPmvfDCCw4ODr15CgoLC9esWcNcYEZGxmefffbBBx+w3UptbGwoirp8+fJbb70Fa1ZWVq5fv97FxSUxMfFeb9TQNEAxzAbjt3foDEaTVo9UNuCldXh5PV5WhyvbUcsZfHo6KoIAFAHwX3trys+V0Gm1Gg3JrtSP7UqNRjPgW/Q4jqMoqtPp2Jliu0LT9Ntvv82+6SNGjHjjjTfuGuvUFYqisrKyVq9ezT5jQUHBypUrDx065Obm1lPX0mg0L7/8MswlpNPpjhw5IpFINmzYcC98KGDcuF6vZ+/TTpo0KSQk5NKlSyiKjh8/3t7e/i++C+BjR9OAhv/SgKaBiQRKNVavwupasDolWt+CK1RoSztKUv/19+Hj9Avj28R/diHv7Ox8tLRs2traXn75ZRjlpNfrDxw4IJfLofKivb3922+//eabb1ZUVCAIEhMTs2rVqt6MBtevX9+6dWtBQQH8yOwbnzlz5sMPP1y6dOmWLVuuX78OC3/44QepVLp161YoFanX63ft2uXm5vbss8/2dK6WlpZdu3YdO3YMAAAQTGgb5JH4qbXbGATB2GMoAmixkB4fa5g1QmsnecSsThwWyM/PP3jwILtk6NChljeHLIMgiEAgmDt3bk1NzY8//si8LvV6/ccffxwQEHBP34MkSd6+fZsdboNh2KRJk+7q0nvfeO+997otZzJqCYXCo0eP3t9GcXD0Ac7AwfHEQdN0SUkJeytAr9fn5ubeCwNHa2tr17Ozl7VNTU3l5eVeXl4W3OYRBBk+fLiF1OgUBQwmRGtAGtvsdNKFBp8lWjGmoRHQ4yKIxlAg4tNWQjrQjYgfZIwLNNqIaQQJQZBQsVh8P4XEH2NQFPX29u69aFlJSUlTUxN7y8Xf3//gwYN9DYA/ffo0exFLUZRCoaivrzfLswMV6dmGnurq6traWpIkBzx+h6YBSQETAYwEYiIRnQFRqHh1reDWHVGFwkqhwvpn0eBhgIfTPBzwcNpGRHs6Eb4upI8z4SMn7KwfB790kiRzcnLYu3xKpbKsrKyrgs9doSjqypUrXe0phYWFLS0tbm5uPX2xrKwM2oIher3+9u3bLS0tjo6OfW1Dv/Hx8YGpCvsBRQOSBAQFSBIhSEBQCEEAtRZtbEUbWrEGFdrQijW0Yko1aiTu0gmNBKLSYGIhabnaA4Gxit61ZlFRETt0TqPRwBTmUqkUAJCQkHDs2LHCwkKBQBAWFtZL015dXV1lZWXXcqPRWFhYeOfOnZKSEnZ5eno620inVCpLSkosSEIolcri4mKAYLjAwc5vjnPEP3lW7n+uTAt4wN/FOGN4Z2wgyec9FKtEjgHBYDB8/vnn7MANFxeXp556KiAg4C8eGWqU1tbWnjx5khkbm5ub165du3nz5sDAwHthboDqV4cPH2aPxjExMYGBgfc6crb3PPPMM10LOzs7y8vLq6qqhg8fHh4efv9bxcHRex6WZ4mDY0CA5gMYyM0uJAiCPVGDEgzMJiGM+h7wxgiFwrtG++M4biFvqGUoCnQakPZOpLkNu1HJ+6Ocd7ueR1ranKYxFNiIaamE8nQkovxMkX4mJynFWTMeEoRCIXt+gyCIUCjsh7HJ2trabFqG43i3MyeRSMT272WiIaCX7F+c25kIALU/dQakU480tf1XHFShwv5/MdmHzo8AmscDIj4t4tNCPi0RUW4OlIcj6elEeDqRjjZUH7U1Hg3MIoZwHO/3pmW3o9xdhykzwRroZIGiKEVRD5sllKaBiQAGAjGagJFAjCbESACNDm3pQJva0GY12tyGNalRpRrtKtnQS+paMHfZQ2TgoGlao9HU1dWp1WqhUOju7m5nZ2f5vsBxhlkuQk0idh+wtrYeOnRon5rB4/G67ZZwEOPz+WbSiTY2NrALMV+3rK2I47jY2lHiPNwx5GVbz0kY7082XwylJfxOT5vyGKc77TWa3FaJXC739vZ+FLVROLqSmZl5+fJlprfgOB4bG5uamjogB3dzc4PhWlevXoWnoGm6sLBw48aNa9as6aU6TF+prq5OS0tjPmIYNm7cOAsZ1u4/S5cu7bZcp9Pt2bPnyJEjU6dOvc9N4uDoE5yBg+MxgaKo1tbW4uJilUolkUgCAwOdnZ0xDCsoKDaHr0wAACAASURBVKiurm5vb5fJZH5+fj4+PiiKxsfHnzt3rqioiCRJFEXDwsLi4+MHvEkJCQmhoaFKpZJxYEYQxM7OTiwWKxQKkiR5PF5cXFxAQECf1gnQrqFUow2tWFkdfqMSL6vjGUyW3sEoQttZUzIbyk1GhnoR4d4mNwfysVwNPtL4+fnFxsbW1NRAz22ZTDZ27Nh+KGKMGTNm+/btxcXF8KNUKo2Kiuo2a49UKsVxHO4j8Xi8mJgYDMMyMzO1Wq1MJgsPD++9kiV08tfqEY0e1egQjQ5pVqMKFVbXgtUrsYY2TGfozzSRj9MSESUR0RIhbWNFOdlSbjLS1YF0tSedpBSOda8m89iA4/jUqVOrqqpUKhUAQCKRREdH92/fEsOwxMTEgIAARmEBACAQCMaOHevk5GRhEu/j45OQkHD48GG4JMZxnKKo7OxsBEE8PT39/Pzup2gLA+xv0HwG0+jojIjOgLRqUGU7omrHWjrQlna0pR3V6BDKUpheH0ARurnt4epwcCv422+/LS8vd3BwmDVr1ssvv2xZijgoKCgxMTEzM9NkMqEo6uXlFR8f/xfzpPj7+8fHxzc3N0OPMMZs6ujoOHbs2ICAgBEjRjQ2NsKRzdXVdfbs2QaDIT8/n6IoDMOCgoISEhJ6eg+SFKD5LvLQFzx5cqFdCIKwq9FCHgjyMDqCywd3rNhRfAOWxsbGbtu2zc3N7SFx+OfoN+3t7bt372YLmbm4uEyfPl0mkw3UKaKiol5++eX333+f8UIyGAyZmZk//PADfJoG6kQQgiD279/Pdu/18vKKi4t7SHIVWUYkEs2ZM+fYsWM7d+784IMPHnRzODh6hDNwcDwmqNXqn3/++aeffqqtrbW3t58yZcry5cvb29vffffdrKwsmqatrKymTp26YsUKLy+vkSNHdnZ2nj59uq2tzdHRce7cua6urgPepPDw8BUrVri6utbX1wsEApPJJBKJoqKi7O3ts7Ky2tranJ2dZ8+ebXl1wUDTQGtA6lvQOiVe0YCV1OIVCrxDZ8kyAu0abg6ku4wKcDMFuROeTiTO2TUeVmxsbJYtW2ZnZ1dSUsLj8WJjY+fPn9+P43h5ea1aterw4cN37tyRSCSJiYkzZ87sur9aUVHx448/MtY3Ozu70NDQI0eOZGRkdHR0eHh4LFmyZMmSJRZ2QUkKqDsRdSfa1om2aRBVO9qkxhpb0aY2rKHtf9k77/go6vz/f6Zs7zWbXiGF0BIEQu8CQRBFUIqCigXbwR3qCXd8Oc9TsZ2HKJ7lsACKighSxINAkAASQkICIaT3ZDfJ9jozn8/vj+H2t25CCCGBCPN8oI/M7OzMZ3Y/OzOf1+f9fr0Jlwd03RDUj4CH5GKokEClBCmkUCuHIUomRAVDlIxGAUXdjHb6HbNkyRKaps+cOcMwTFJS0rx587pi+tgeDMMSExPXrFnz448/WiwWhBBBENHR0Q888EDnOxSJRH/84x+PHz/OujZQFJWdnZ2dnY3j+NChQ//whz+MHTu220ElXYSigcuLOT2Y04M7PJjLgzk8mM2FWxyY2YFbHLjZgVscmNWFw+7kOnUAhiGRAEiFSCyAEiGSCKFUiKQiFKG9EfUmus6lS5f+/e9/FxcXAwCampo++uijoUOHzpw5s5OoHIlE8te//jUqKqq2tlYikYwZM2bmzJnXKQTExcU99thjBoOhrKxMIBBIJBKTycQq+AsXLlQoFMuWLZPJZOXl5UKhcNy4cXfffXdCQsL27duNRqNKpZo8efK4cePa7xYh4KVAYRXv6Dl9qSNCpA6+30Xqwcgk76CI+j1ff3fpf+oGACA3N3fPnj3Lly/vOzH/HN3j2LFj+fn5/mwOtlNNmDChZ48yc+bMhoaGDRs22Gw2do3FYvnuu+9CQ0Pnz58vl8t78Fi1tbU7d+70L+I4PmHChPj4+N+LGMfW/wpKOuPg6Gtwl36OWwEIYWVl5ccff9zU1AQAaGlp+eqrr0aOHHn06NGTJ0+yU0lOp/PgwYOpqanLly8Xi8Vz584dN26c3W7X6/W9J5xPmjQpOTnZaDSypbwEAoFOp8Mw7M4773Q4HGq1mi0q1vlO3F5QayIqm8nKJrKyiag2khZHZ2/BMKSUoOgQOs7AxBroWAMdqWP45C0+131r0L9//xdeeKGpqYkkydDQ0GstaOonMzNz1KhRJSUlcrk8ISGhwzSoTz75JDs727/o8/mOHDnS1NTEOjjW1NRs3Lhx6tSpgd40NANsLqzVRrTa8FY71mojWmyX58lbbbjDg3XqaNsxJIFUUqiVQ4388v81cqiRMxo51MiQSHC7OwXK5fJnnnmmsbGRoqiQkJDrSaYTCoXTp0/PyMhgBQ6SJLVarVgsvmo3Cw0NDUwX94tip06d+vbbb5OTkzux8LhWIAQ2F9ZqwW0u3ObC7K7Lf9hcmM2F29y4zYnZXZjdfXXLjK4j5EOZCMnFSCaGcjGUi5FCArRKUi5GAsLjXykSILwvXUURQiaTqby83L/G4/EUFBRMnz698+80KSnp//7v/9gqKhqNptvXGT84jt9xxx1paWn19fV8Pl8sFhuNRh6PFxISwu48NTU1Nja2ra1NKBSqVCqSJEeMGJGammoymWQymVqt7nB0Z7TgWQWCo4WCqiYy6ELAJ9HwJOqu0bwBEe7i8zW7d+8Oeu9//vOfhx56iBM4fteYzea9e/cajUb/GpVK9cADD/T4MxtBEIsXL25qanr//ff9uTD19fWfffaZVqu98847ezCL+bPPPmOfVFnCw8NHjx7d43Ei10mgS50fhJDb7S4sLDSZTDeyqDwHRzfgLv0ctwIQQqPRGHjPcLlcVVVVeXl5gf58VqvVX9MEx3GdTncDfPLkcnn7OH+NRnPV24OXArUmoqSOLGvg1ZnwulbSbO9cCkFSIUoIpxMj6NgQOkLHhKqhWIA4XeP3hVAo7LovaSeoVKrOE+mPHj0auGi1Wq1Wa6ADrtVqLSuv0Ib2M5qJZgvebMZNVqLNjluduMWBWZy43YV3Q34gcKSWwRAVigwhVBKvRkYrpVAlgQopVEqQiI/6mLHDzQfH8Z5SEAiCUKvVarX6mt5lMpmuVLiktLTUbrd3rzEQArcPszovR2FYnLjFiXsorM0mtLkETjcbsoE5PLjXB9qXAu0eBI5UUqSUQqUEKqVQJYUKCZKJLwdoSIRQcvkPTCYVYRjmcPiuvtNrhM/n99R4ib2/BJqGGgwGsVjM4/FYt5QrTQuLRKLuhQJdCYIgeDwehLCgoMBsNsfFxQW5GotEoqBRXOAaiqIqKysrKyuVSmVqaqrHS+3PsRc1xhRU8NsbpkSFoJnD4fjBICECeDxCnU6XlJRUX18fuE1aWppMJuu2xVWHkCTJ1o8IfK7oDTr54m4rTp8+nZ+f77dLw3F81KhRvZFQDACQSCQrVqxoaGgIDK8oKSnZvHmzWq3OyMjoEUuX4uLiHTt2+BcxDBs5cuTQoUOvX2TsWTZu3Njheq/XW1lZ6fF4pk6deoObxMFxTXACB8etAI7jCoVCLBazKb4AAAzDdDqdwWBgvdnZlQKBoOueAjcLigYNrURhFa+4hqxrIUxW3OLAO88hF/JgYiSdGkP3D6f0SqhVQKmQ0zU4rkJsbGxeXp5/kR10OZ0uiEsF8nihop9Y1f+niyOzG2QON2Z34w435vJi3Sh3gmNIKYXhGhimYcI0jEHFKCRIIcXCQ2SI8fJwqk/NinO0R6lUXun5W6vVdjE/xUuBNjve9j9rjDY70WrH7C7cfdlHA7h9uNuLeSgMoZ7xhiRwJBcjtRxqZIxGjjQyqJYzSgkSC5CQj0QC5DesbW/m0qvXTxzHe2o8k5ycPGPGjK+++ooNqxkyZMiUKVNYF1gMw3rwQFcFx/H6+vpNmzYdOnTI6XRqNJply5Z1McnO7Xbv3bv3k08+YYNK7hh9F6OeW9YSYacEQWluAh4aNQDOHMEMjkdSEQYAIAgiNDR06tSphw4dCmzMY489JhQKe1Ym8H+qPbjPKx2otw/R97Hb7VlZWTU1Nf41AoHg4Ycf7g1LeBadTvf88883Nzf7C7gihPLz8996663169cPHDjwOn9NDMO8++67LS0t/jVhYWHjxo0LDQ29rnb3Ao2Nje1XulyulpYWn883a9asWbNm3fhWcXB0HU7g4LgVwDAsLi5u3rx527ZtY5/zJk6cOHz48NTU1Pz8fNbMCcOwwYMHz50792Y3tmMQAs1m/EwZv6CCV20krA7c4cboTgeTfBIlhNFp/XwDYyitAirESMLpGhxdZu3atYcOHbJYLDhPLlT0Txo6IzR2VF0L6YVynCcneFKCJy0xKaCxO11KKYGROjpKD6P0dLiGUUqhiI9EAiDkIwEP4RggSUKpBFYr+l+6A0ffRS6XP/jgg++//37Qep1ON3fu3Pb+tTQDzA7cZGFrlxAmK2604BYn7qUuVzbxUpiPxnw06CnLDACATAx1cqhTMDol1CmhTsFoZFAiRHwS8HmITyIBD/BJxOsDTz1er9evxV8nSqXy2WefTU1NLS4uDgkJmTJlSmRkpNvtxjCMLZUSWFyzV+HxeN9+++2WLVv8CQW1tbVDhgzpSn3fc+fObdy48fTp0wgQisjpvrpJPEccRkqD5IlQNTNruGd0qi9EhQAD3G6Cx+O53e6GhoZTp04FbpmZmRkbGxtYA7tH4PP5AoHA4/HQvXzZ8scs3M4UFBScPn06sAOPHz8+PT29Vw8aGxu7Zs2aVatW+V26GYb59ddf169fv2HDhoSEhOuRzA4ePPjzzz/7FzEMS09PHzduXB9MpFqzZk37lQzDNDc3b9u2rbS0lNPgOPo4fe5HxcHRDTAM02q1q1evHjNmTHFxcWRk5JgxYyIjIzEM279//7/+9a+qqqoRI0YsWbKkB3PFe4o2O366hHfyIr+8kXR5MI/vKroGSaAoHTMi2Zee4AtVMyIBEvIB1stTjhy3El4KXKrDKm0p81YeLyhxuKEaI0S4UNZKiHlajEC4/xkOdi0FBQNAKoJRetbzhYkJodUyKOAhHgn4JOIRgHsW+l2DYdiqVauGDRu2detWPp8/cuRIr9cLIRw5cuSgwUM8jLimlmgy481moslMNLXhLTacvY7RDKAZQDMYzbB9qWcuUkI+0ikZgwoaVIxBBUNUjEEFJULIIwBJIJIABIFIHBAE6JvBQQghf57/dcKWQVm4cKHX6yVJUiQSEQTh33kPHuiqOJ3OoqKiwNT9xsbGvLy86Ojozt+IEGpoaDh37hwpDNGlPKnut4QvjcSw3wTVkAQaHEfNH+dKjKAFPIABACFgL1MQwtbW1jNnzgTu0+FwUBTV4+fO1qGHEPb2pwohDMwWvA3xer0nTpzwqwwsTz31VM/mHLUHw7AhQ4asWbPm+eef90cx0DR98uTJVatWbd68udvPkC0tLf/6178CE/oiIiKmT5/eXiDuC1wpTzY6Olqn061cuXL79u1PPvnkjW0UB8c1wAkcHLcIBEGEhITMnj171qxZGIYRBME+/cTFxW3YsIEtGUCSZN/Ja7U5sbwy3tFCQWEVz+PDGAiuZtCIDCo4bqB3VIovRk+TJMBxTtfg6BI+CjS2EaUNRGk9r6yBrDESPhqDEDAoGUqBAAAAMAQAxQDQ5R4l4KE4AxMfRvULoxPCaYMKkgTCMYDjl0eVXM+8lVAoFDNnzhw7flpDK9Fs4de3Eg2t+HeF/E3HeC4vBiFACEAEEPsPgJ7SMngE0ihgmJoO115OcQpXM2oZJHCAYZf/4djlznZ7djkcx0UiUe/F7XcRPp/POkf4R+YYhnUxJ5THF2hjpooTVkpDRgOcF3SbFpKeaYNbFk8XSYUdG/QQBBF0+mKxmJth/l1TUlJy4sSJwPCNUaNGDR8+vLePy4Y+TZgwYc2aNWvXrrVYLOx6mqZPnTp1//33f/XVV93QOCCE77zzzvnz5/2/DpIk09PTZ8yY8fvqqCRJJiQkhIeHZ2dncwIHR1+GEzg4bh1YXSMoSRLDsN4uYdgV2Od+BgGXB7tQzTtyTpBXxuu8yCsAl4eLGhkcmeydMMiXGEn3zQlJjpsO+9TEjjDZ/zeZidJ6sqyeLK0nq4yE09ONpyjEKmjsAFLIR+Fa2C+cSgijE8LoaK7k8K0Ce3ViRQr0v17kpbAWK17fSjS0EvUtREMr0dBKtHVav+laD4thlyXay/8AUMlgjAE3qCiD0hemYcK0jF4BBT3jyMHRfSiKOn369M6dO41G45gxY+bPn69QKFgZAiHkcrmys7N/+OGHiooKsVjM+tHiOB4fH5+enp6Tk7N161an0zllypSZM2eqVCq/fsFetWwuvJGZHDF+OoUkQcdFkKJtRTHC3Q/PfEQovGJEg16vnzJlSllZGev9yVYL6vt+WxxXgmGYc+fOBVpEYRj2xBNP3BgtAMMwoVA4a9as1tbWN9980x9zgRC6ePFiZmbmp59+Onjw4K77cUAIv/nmm927dwfmTEVHRy9durT3SvhdJ1cKIGJ/762trb2dpcXBcZ1wAgcHR+9CM8DtxVxerKyBPFHMzyvjtdo6vy8iPgmEfKSWwYEx1KgUX0o0xRV55QiCHYtSNKBojGKAj8La7Hh18+VywhWNhKM7igbAccQjAI9EPALwSRSigrEGOs5Ax4bSERpGLOzx8+C4oVxWWiGgGUBDjGEAzWA2L2ZxYOV1gqY2vMmMN5mJZjPRasMppqcuOojAAUkAAkckAUgCkASSCJFeyRjUl9NMDCrGoGbEAkylUjkcHs6DoO8AITx8+PC6devYerT79+8/f/7866+/LhQKAQBer/f7779fs2YN6yqCYZhSqVSpVGlpaatXry4oKFi2bBkrefz000+VlZVPP/20v3qLlwKVzeTWw+LcS8F5BziG5BLkq/8uWX3y6RWPsMe6EhqNZvny5SRJ/ve//xWJRAsWLJgxY0ZfmNjg6B51dXXZ2dlOp9O/ZsCAAePHj7+RbZBIJAsXLnQ6nR999BHr48ZSX1+/ePHiNWvWZGZmyuXyq2ouPp8vJyfngw8+CCzzJ5FI5syZM2rUqN5q/XVz/vz59isRQlardf/+/WazubfNUDg4rhNO4ODgAAihtra21tZWHMcFAoFEIuHxeBaLxePxqFQqt9vtcrmkUmloaGjXJxAoGrTZMYsDlFTz80rJvHJ+s/kqugaBM3zMoVWAwQn89P7UgChaJu6qaSiEsK2tjaIoqVQqlQZ7s3H0Ngghh8PhcDj4fL5KpbqeiSaEkNls9ng8YrHYP03KAiHwUsDtwzw+zO3FbC681kTUmIgaI1lrIixO7GpZTh0cDSCIIQ+foJVygVxKaOUwQstE6ZlIHROpoyUBwwqKolpbbRRFyWQysVjM9bHeg50lczgcOI6rVCqCIMxms9frFYvFcrm86588hIAVv3w05qUA+3+HG2+xsQ6ghMl62QTUS2EA9EikBCIJwCcvW3sKeKxcCzVypFcyOgXUKRi9EmnljEyMiN9TaPbti9VqPXnyJKtusHz99dcvvPBCWFgYAKC5uXn//v1+z1SEUEJCwscffxwWFkZR1Ouvv+4vMEzT9OHDh2fOnJmeng4hMFrxnAv8r4+KrM7gO6NUBPuF0QsnulOiJhLElK40Mjw8fO3atS+99BLgSpD8zmEYprS09MSJE/41OI4vXry4t9032qNUKh955BEI4eeff24ymfxBDSaT6S9/+UteXt6SJUvi4+Ov9MTFXsZzcnLeeeedCxcu+NdjGDZixIjHHnusL99D//jHP3a4HsMwHo8XHh6+YMGCG9wkDo5rghM4ODhAfn7+rl27Tpw4QZJkSEhITEyMUqk8c+ZMU1PTsGHDGhsbKysr+/Xrt2jRooyMjM7nhWgGWJ24yYrXtRCljURBOV5j5HdeKYBPIo2cMdUXecxFYrIiSoyPjclISUjpetF1n8/3yy+/HDp0yGq1JiUlTZ06tX///n353nmLwT6Q/fzzz5cuXVKpVJMnTx4zZkz36snRNJ2bm/vTTz81NTXFxcVNmTqtf+Igp5dweDCHG7M68GYL0dBKsA4ILTaiGz50OIbEQgRom7GxnPaaka8Vpxo0EmfysKh7pt+REKPrcHRgt9tPnz6dnZ1tsViSkpKmTZsWExPDDSR6A4RQTU3NoUOHzp07JxKJxowZI5VKjxw5YjQa4+Pjp0yZMmDAgPa9CyHgo4HHh7l9mMeLuX2Y24c5PZjFgbfa8BYb3mbDW+14qw13eLAeMshAkKEg7YSUA9LOcIMqLFQlFiCFBKllUCODGvnlf0rJZcsMjt8jPp8vcC4dAMAwjMViYQUOmqYDfRMBAFarFQDAmnH4LQxYHA6H1+t1uLGSWnL3KdGpi8FDVhJHYVpmbKo3c7hHJUUYdm1XUe6KdAtgtVpzcnIC4x2io6MnTZp0wwoeB6JWqx977DGSJL/44ouGhga/xmG327du3ZqXl3ffffeNHDkyJiZGoVD4W4gQomm6rq7uyJEjn332WVA0REJCwosvvqjRaG70yVwLM2bM6HA9juNKpXLYsGEpKSk3uEkcHNcEJ3Bw3O7Y7fYXX3wxMNszkLNnz7J/nD9//ty5c6+99trEiRPbb4YQaLPjDa1ErYkoayAu1vHqTISPvoquoVMw4VoYradJ36V///jcpaJsAMBxHu/S+cl//vOfu37/OHXq1MqVKxsaGgAAAoHg/Pnzf/nLX9inT44bQF1d3caNG3/44QfWEW3Pnj2ffPJJWlpaN3ZVdP78X9a9WlzWTAq1wjzmbF30tMzhLTae0UI0mfE2O05fe9YAgjTjs9IeE+U24ox12qT0yBDerq831fx6wGuvpt1GACAAoOSEWs3/Y9jChe2zgll/tZdffpmdhiIIorCw8M0337zpvoa3JC0tLZ999tmWLVvYcePOnTtFIlF9fT0AgMfjnT17dt26dVExCS4P5vRgTg/u9GAOD+b0YFYnbnHgZgdmufwH7nBjTA/VYcUwQGIeh7WJ8VkYn5XxWhnKQnvaKHcz7TYyHmN4WsIfnvyzVoFzlhm3GDKZLCEhQS6X22w2dk3//v399xeFQjFo0KBff/2V9b/AMGzYsGFisRgAQBDEqFGjsrOz/S/1T0x2g9A9J4UHcoXNlmAxQiaGg2KpO9M9g2Ip4Y2erefoEyCE6uvrDx48GLhy9uzZWq32Zs3ZqFSqxx9/XKlUbtmypaSkxK9xMAxTVFRUWlqanJw8atSo5OTkkJAQvV6PYVhjY2NNTc3x48ezs7MD01sAAOHh4S+88MLQoUNvxqlcA3/4wx9udhM4OK4LTuDguN05ffr0ldSNIOrq6nbv3h0ocCAELA6s2khWNBGVTWRlE1nXgnt8nU0iQcZLOWr7R2JjhxniDExsKK1Xwg/e38WqGwAAiqJyc3Nzc3O7LnDs2LGjubmZ/dvr9Z45cyYvL48TOG4Y586d+/XXX/1+73V1dTt27OiiwIEQ8FDAbMdbbHirDd9/iHDIF4fdoeFLwnji8Bah4auj3RAREO21UM56n7OecjVQznqfq4FyNlCueoJpnfHMh3w+se7wG/6ocpa2trZffvll0qRJCQkJQbtzOp2nTp0qLi5mFxmG2bVr16pVq+Lj46+9bRxXoays7JdffvHPireZraQLFygSSaGGFGrKLf0+P4hiE8RWJ253YTYXbnNhNhdmd3dH/OoQhBhIOWlvK+1ppT2tJHDMzhwfqhNnHfy+5NcfaU8r422lPa2Mt42hnQBdrpd5uJ6kXlok0Mb0SBs4+g4ikWjSpEk1NTVZWVlOpzPIHFGpVN5zzz1Go5GdDEhNTV28eDFr8EkQxN13311RUXHq1Cmv1xsVlxqf/sih4v4X60Uu72/ukgSOovXMuEHe0SneMA3kcpduW7xeb25ubllZmX+NXq+fOHEiK5ndLKRS6ZIlS8LCwrZs2XLkyJHAIsFerzc/Pz8/P18ul4eEhKjVagBAa2trfX19oKUoS0RExJ/+9Ke77rrrhraeg+O2hBM4OG53Wltbu7glwzAejwcAgBCwubDKJrKkjqxsIupayPoW3N2proEQ8jmqXabTTlMudJbelTLtvnHz/FOdbEyvH5/Pxx6oi9jt9kDLa4qi2t9ZOXoPjyfYEzHoCw2CYrBaIyit5jW2YSYL0WLDzQ7c4sAsTrzNNkbRb3w3ovnFAqhTQKe5rLz4F3vrJcrZyE6tUx4j42lF8HLzCIKAkHI43OycahAul4uiqPbraZp2u92Bfczn83F9rMeBEDi9mNEqogSpytg4UqTniUJ4Qh0hUBF8Bft/nkD1a63qdP2VS0pc60FpF+U20m4j7TZS7mbKbaQ9RtrTxvgsjM/CeC0hOsnc4Ylx0YbiQ9nm8q+utB+apoMkM45bAwzD4uLinnzyyUmTJrnd7rCwsOTkZH80PkmSAwcOfOGFFyorK/l8fmRkZHh4OEmS7BsjIyOff/758xeKK+phpS25ypPUUiUKytkUC+CIJGrKEE9SFC3psX7N8bvEbrfv2bMn8PY0ZsyY2NjYm5KfEgifz58+fXpkZOSAAQO+/vpro9EYtIHNZvOHOHVIUlLSihUr7rnnnr6ZSFVQUFBZWdn17QmC4JQajr4MJ3Bw3O6MHDmSx+N1OK4LQiaTxcSnnKski6p4pfVkYxthsuIuD4Y6TWhXy5hYnW3fjlesjWd8zlqfsyEmypAQMSswkHv06NEbN27039TDw8Pj4uKu6RQOHjzon1XQ6/X9+vXr+ts5rpOYmJjw8HA2RYglyO/dR4NWG84W2qxvJVqspNMLzHaxw405PLjH99v+0zVxg0+iUDUTpmH/Qa0cykSw7FLjq4c+Ml7K9ysaQURFRYnF4pCQkLCwsKCnGQzD+vXrp9Vq279LKpXGx8fLZDJ/WEF8fDwXInQ9IARcXlDfQjS1gVYb1mbHW+1Emx13uDBTaxo/ITI8miB456kQOAAAIABJREFUUpwnxUnWz/U33aJ7o0AMQOgzuSzVlKuRcjZQrgafq2FgcmTJhTyruRFSDoayQ8rBUE6A/n8JwMFj56jkPBwHo0eP/uSTT/yXKaFQiBDyBy7FxcVFRkZ279Pg6OPgOB4eHh4eHt7hqzweLz4+PikpSSQSud3uwJspQRAafYTYEldbLyy3ke2KVaMwNXP3KM8dib4QJeyT4z6OGweEsLi4ODc3179GLBZPmjSpw7vSjQfDsNTU1PDw8GHDhu3YsePw4cNdVPl5PN6ECRMefvjh0aNH33ir1C5y6tSpAwcOdH17gUDACRwcfRlO4OC43QkPD3/llVf+9re/sWbvbJU7Pp/PFvomSRJCCBGmCB2ZOHxpKZxZ8r3M6sTcXgx2WrFCIYFDEsAdiUyU1iUT0nF45MZ3v2qwN0RGRi5btmzs2LGBG48YMeKll1768MMPW1paYmNjly1bNmLEiK6fwvz582tra7du3ep2u1NSUh5//PGkpKTufRoc3SA1NfXhhx92uVwXL16UyWRLliyZMWOm0YLXGIkaI1HbQja04jYX7vZirAeklwIAYNd6+WWLtkbp6Cg9E6mjDSooFiIRH4n4SChAPAJgGIjRxbc9ct+mTcaqqiqCICCEIpFIKpWyDvBhYWErV66Mi4sTCoVvv/32unXrzp07x+6cx+NNnDhx/vz5bIRt8KH5/ClTptTU1Hz99ddtbW0pKSmrV69WKBTX/9HdJtAMaLHhJitutOAmK2Gy4C020uEhXR7cSwHf5fomGEUDiDAA1JhYfZ0FeTEMycVIr4A6JaNTQL0S6hSMUkJXV5Z/sOmf5/JPM7QLMd5Bqf1XLJrRUK965513qqurdTrdlCkza2pqTp48yTAMSZJjx4594okn2O96zJgxK1eu3LJli9lsTkxMnDdvXm1t7Q8//GC1WgcOHPjiiy+2d2/huJ1BCLTZsZ3HRceKBC02vL3Z9pgBvvvGuaP0tKiPDvo4bihs8mOgajBo0KCUlGswXL8BKJXKadOmpaamzp07d+fOnb/88ksngRvstMEDDzwwffr06OjoPnUiQYwcOTIkJMS/CCHMycnJy8sLDw9PS0vT6/UMw9TX158+fdpqtc6dO3f48OE3sbUcHFeFEzg4bkcYhjl69OiXX35ZU1OTkpKyYsWKw4cPO51ODMMuXry4devWwsJCgiCEQlHa6PmJIx4tqlU5KTkjUtbbhJ1X4hTxYUoUnZHiGxBNRRrEIgGivDQA2ML775k6eazL5ZJIJCqVSiKR/OZdItEjjzwyZ84ch8NhNBp37dr19ddfh4WFsUpHkOSPECovL//8889//fVXvV6/bNmy0aNHP//888uXL3c4HE1NTTt27Pjwww8TEhIeeuihtLQ0Nlr4qp/DgAEDVq5cGRsbe52f7W2Cy+XasWPHrl27EEIzZsyYOTNz4+Yx5ys8DWax1adb86XK6sQoGqNo4GMwmgHXXsAV4BgyqGFMCB1rYGINdLiGkYoQj0R8EvAIRBK/SWSxWCybNm3at2+f1Wr1eDxvvPHG+PHjvV4vj8fj8/kOh4NhGLlcrtPphEIhhmFTp04dNGhQY2MjAICiKB6Pp1arlUplh5HAGIaFh4f/4Q9/ePDBB9lSxFqttm/G2d502DpKTWa8yYw3m4lmM9FoxlusBEUDmsFoCGgGMAxGM6yW0TNx12IhClEwISrGoIIGNWNQQZ2CkQgRSQISRyQBSAKRBCBwFKXWl4/rf+7X3bTXKxAIZs6YljZ06ORJkzIzM+vr62UymUwm8/l8NpvN5/Px+XyFQqFWq9leIZPJVqxYsWDBAo/HI5fLFQoFRVFPPPEETdMymewmugBy9E3ySnlbfpbUmggPFdwx1DJm6VTXiCSfTIxwrtdwAAAAsFgse/bs8S9iGDZmzJiYmJg+dWHBMIwkycjISIPBMHr06KqqqmPHjh0/frywsNBsNrOJnBiGabXa9PT0O++8MyMjw2AwiESiPn7HTElJSUxM9C+eP3/+iy++GDdu3KOPPiqXy9nHSIqiTCbTu+++m5WVNWVKl+o3c3DcLDiBg+N25MiRIy+//HJxcTGEsKio6OzZsz/++GNMTExxcfG2bdtyck7wpHHKpDmquPuc6gEFRiHDw3g8DIErhoZjGEqJoscP9N6R6NPIIEEAHAMyKQIA0D6AEBCJRP747Q7v1hKJRCwW19bWvv7662y+ydmzZ8+dO7d58+a0tLTAW2NNTc2bb765a9cuCCGGYadPn966deuQIUPkcnl9ff1zzz13/vx5hmHy8/PLy8tfffXVTvy6gz6HvLy8vXv33lw3r98FDMN8vWPHur+9yVOkirXpX+YM2FcTSgj0NMQQBBABiEA3KnEiBH2OGndrvrMlTwyrP/9wTXSEGscBjgEcAxjWmTXHl19++cEHH/jzBdatW3fx4kWhUAj+V6+RXe/ve2wpe9YLMOilDsFxXKFQyOXyrmx8+2BzYY1t/z/5qKGVaDbjLi+OEEAIQATYPzrPYrsm+CTSK5kwNROuhZcTlNSMUgpxHGAAYL/tKkHfEkKgtLT07bffZvuJ1+t9++23MzIyJk2aFBUVpVAo2K8VIaTX69m3BH7RGIbJZDJ/mAb7kj+Qh+sSfYTS0tKXX3755MmT0dHRjz/++Ny5c9urlo2NjevWrTt+/Lher3/ooYfuv/9+9lpxPZw7d+6DDz7IyspSKpVKdbhdukCW8ChFg/ZXwuH9fY/OcIZrGdZMFEJYWlr67rvvHjt2TCAQEARhtVr79eu3du3awEhGk8m0devW7du30zQ9Y8YMhmEOHDiAEJo9e/bKlStVKtV1tp/jprNr167AusIxMTFDhw7tm3FhGIbx+XytVqtWqwcPHvzkk09CCC0WC03TrAKiUChwHCdJkiCI38W1kSTJwMmwH374gSTJ5cuXh4aG+tsvEolkMtnTTz/97LPPbtu2bf369TepsRwcV4cTODhuOxBCx44du3TpEmtawTBMeXl51pHsGTNmldU4S8yD42e+LNHdgZOXq1cwsOPdEDggcBAXSo8Z4Bs3yKtXdLydn67c5BoaGg4ePMhmuSOEqqurc3JyUlJSAkWHqqqqo0eP+rdpaWnZu3fvwIEDcRxnNRF2MwjhmTNniouLU1NTOwyM7PBzOHr06P3333/Vdt4mIAQQAKxmgRBwerGqJrK8kSypI44VLUhe8AcMv3wJ9V3+ryv7RABAgCBCkMABzlhb63JcLWecpjOuljzabWKLtvJ4vNM5QxMXL+7KPuvq6i5cuOBXNwAALpfr3//+93PPPccuXqnvXeuD1+/iQe0GUFRFfveL6Hw1z+66igVPl2Hn/S6LFAAghqYY2ke5Gry2Mq+11GcvTx+gf+1vT+kUkOxu2IfD4di/f39gBLjb7f7555+HDx/uVzfA1b7loFe5LtGnaG1tfeKJJ9i7gNlsXr9+PcMwCxYsCNzG6/UuXbqUrR1mNBrfeOMNhNDSpUuv56ssKyt77bXX9u3bBzDSiafgqe8IVQOogELp7HVPTDoXT2FmDIfiADPR+vr6f/zjH/v27Qs6kQceeCArKys6OhoA4HQ6t23b9sYbb7B2zh9++KF/y08++cRisbz99tudxCpy9H0ghJ9//nngmrS0tOTk5D5+hcFxHMdx9hFLLBZLpVIcxzt3G/1dUFRUpFKpDAZD+wt+fHy8SCQqKiq6WW3j4OgK3P2A47YDQuh2X64igRFCgiflibU5JfrTZnlR5bSIjBmdvBfDkIAHxAIUpqGH9aNGJvsidUxP1bSDEDocjsBaFQAAm80WVPDC5/M5nc7ANRaLhX1X++IddrudTUDo8HD+z4EFIRQ4f3IbghBgIKBoQDEYRQOXF29owysbycpmsqKRaGwj/n8lTkFklx+7EEkAHokA9DlsZp+7xd123tV2zmc9PyBWOHF08sufdjANghAym81dPIDVam1fDKimpqarDeS4RmgGa2ojbK5u/vIxgAgCkAQgcEDi7N9IJkRsdkmIioHu2s8+ejXnyHeQvlyXBMMwh3psqPrJ62o2TQda4bLU1dV1xWKZ43fByZMn6+vr/YstLS1Hjx6dP39+4Cjl/PnzFy5c8C8ajcbc3Nz58+cHJU5eE6WlpYVFxXxpjC7lMW3SY6RQE/gqQpCh7Pb6w8j9feSshWLhsICXkNFoPHr0aPt92u32vXv3rlixAgDQ2Nh4+vTpoGJVLD6fr6CgoKam5pqcuTn6GidPnrx48aJ/US6Xp6enX8nXlqO3IUnSbrebzWaNRhP0kslkcrvdgYYdHBx9EE7g4LjtwHEivn9qSORgq4uQ6IbLIqbKwyaesypAZ5U9kVSIFBKkVzKpMVR6PyrWQAt62i6KIIiIiIi4uDh/EXi5XJ6amioQCAI30+v1AwYMOHPmDCtqiMXiO+64g51GSE1N1el0JpOJ3TIkJCQhIeFKsccEQSQnJ+v1+qamJnaNRqMZMmRID59V3wYhQDOA9f50+zC3F2u24LUmssZI1JqIxlbcQ3VnEMsnkZCPRAIk4iOZCIWomCg9g1xlH21cc/HMQchQAAC5XD5mwYr+/RO0Wm1LS0vQHhQKxbBhwzradwfExcUNGTIkOzubpi8Xv+Dz+UHTthw9iFIKhYKuVjIhCSTgIT4J+DzEJ1mFFOoUIFxPqiRetdSnV0KdAkpFgTvU5R4Wn8j6/yE5JEnOmjXrOpstkUimTZu2e/duv6LB5/OnTp3aN4PAObqBz+cLlMghhBRFQQgDs1Ta1yBnGMbn83Vb4EAIeGk+qRkXPXCJ1DAWJ/iBr0FIea2lraWft5ZsiQqTMsx97Y/eYdVqAIA/2ohhGP/FrT0QwsD4NY7fHe3DN5KSkoKSczluJEOHDs3Ozv7hhx/mzJnjN+eiadpsNn/77bc0Taelpd3sNnJwdAYncHDcLiB0uVqnyUrwDPP6TcqwUDGkSI9hndxBkZBHGdS4XgmTIqiBsXR8GCUWXHnz6yYiIuKZZ5754osvWltb2QJpGRkZQSajCQkJy5YtIwjCaDQKhcKMjIypU6eyeZ4JCQlPP/30zp07bTabTCabM2fOoEGDOnlEmD59enV1dVZWlsPhUCqVc+fOHThwYC+eXt+AYYDFgbWYcbsbd7ixVjve2ErUtxL1LURjG+72BZfk7AKITwKpCEmFUCpCUhHSK5kwDROuYcI0UK9kWC0MwlB304RvsZbm5maxWDx06NBFixZhGPboo4/u3bvX4XBIJBKapj0ej0wmmzlzZtcr6YhEooyMjLy8vPz8fJfLpdVqJ0yYwJmc9x5KKRTx2wsciMSBUIBEfCTkXy5wIxIgpRRq5EgjYzTyy3/IxEgoICUSicvlu1L0REZGRmFhYUFBgdvtlsvlkydPXrZs2XU2m8/np6enz5gx4+TJk1arVaFQjBw5Mj09vc9WLuS4VlJTUyMjI/1mh1qtdvjw4UEeHImJif379/cnM6rV6tTU1G4XRaJoUNdC1PlG69PG04Qh8CWEEONttTccaS35j7XuIEmAIUPGGAy/2Ya1Y7zjjjt++eWXoOhFrVbrLzem1WoHDhx44sQJl8sFfusrxOPxUlJSuBLFv2vq6+uzsrL8i3w+f+DAgVwxuJtIZmZmQUHB999/bzab09LS5HI5G+H766+/ZmdnGwyG6dOn3+w2cnB0BidwcNz6MAxoMuP1rUS1kbxUR16qJ00WOeRFdlKxSyqEBjUM09ARaufAOAL3lDTVlzWV4UI6Jjo6urq6urCw0OPxaLXaUaNGsRNfFEWVlpbW1tYKBIKEhASEUGNjo9vt1mg0CQkJx44dM5lMAoGgX79+oaGhpaWlNptNp9MlJSVJJBI2fhhCyO5z8uTJXq93+PDhI0aM8Ns6/u9cGHZkMnnyZIqihg4dOmLECJlM5na78/PzzWZzUlLSiy++6PF4QkJCkpKSAl0k22MwGFatWjVlypSWlpbQ0FAcx/fv36/RaNg3dpj7StN0bW0tG2MSGxvbxyufsdAMsLsxqxO3ODCTmWFwrN7EqzcRzRbcaCEcHhx1dTLeD+IRQC6BKilSSKBSAjVyGKKEISpGr4QhKqbD6B4cxx988MG0tLSamhqDwZCcnMz2nOXLl48dO9ZoNGq1Wo/HY7Vaw8LC0tPTr6RMIYQqKytLS0vZQp4ej8fpdFIUFRsbW1lZieP4ggULVq9eHfQuh8NRWlra1NQkFotTU1M77xjXCcMwJSUl1dXVEEKEEI7jBoMhMTHxemLg+xRSIZKLoVwMRQIkFSKJEEmEUCpEfMJjaixprCmSiaihA6LGjx4UqhMG1bvpIpmZmaGhoT///LPVag0NDX3mmWe63dq8vLyioiLWkzg8PPzvf//7/v376+rqIiMjp0+fHhoa2uG7vF5vRUVFTU0NSZJJSUlhYWG9lwzvdrvPnz/f3NwsEolUKlVLS4tIJOrXr59er+/jGfh9jYSEhKeeeuqbb75paGhQqVSjR4+eM2dO0DYajeall176z3/+09DQIBaLR40aNXv27G5MlSMEnB4st5R36Kwwv1xJE0HfFOL5yiSuI3J4QB1ipNQD4uPjH3zwwSAlAiFEEITBYMBxHEJoMBhCQkIYhlEoFHfeeac/ik2tVt999902m62goABCGBsbCyGsrq7Gcbx///4PPfRQYBTSqVOnSktL2YiP5OTka6q5znFT2LNnj91u9y+GhoaOGDHilrlf/B5JSUlZtmzZ/v37jxw5cuDAAalUihByOp0SiWTQoEGzZs0KLLnCwdEH4QQOjlsWBoImM17VRFY2k5WNRGUz2WzGGdjZ47KQjyK1TKyBjjXQcQYmxkDLxOhM7omNGzdeuHABw7ChQ4empaWdPn362LFjLpfLYDAsXLjw6aefJggiKyvr448/Li8vF4lEQ4YMQQgVFha6XK7o6Oj09PRdu3Y1NDQIhcIhQ4bExsbm5eWZzeawsLD77rvvvvvuk0gkrF3oe++9d+TIEYfDERUV1a9fv6CHewhhbW3tpk2bjh8/7vV6ExISBg0axOPxfD7fRx99tHv37paWFq1Wm5mZuXjxYn8dhM6RyWSjR49GCH311Vdbt26tq6tTKBRTpkxZuHBhfHx80MYQwuLi4nfffZed/Rs4cOAjjzwyfPjwvuzuBhE4dZF/+hK/1Ya3WLEGE+2FeDfKc0LGQ7tNPmc95WqIChXOmz1eI4daOdTIoVoGRYIuFTvEcXzQoEHp6elyubytrY2dhJTL5dcUbZGfn79p06b8/HzWXcXlcjkcDq/Xy5rF8vl8VsgIHEg4HI69e/du27atpqZGKpWOHz9+/fr1SqXyWj+EroAQOnLkyH/+8x+2mg87gImOjp4/f/6cOXNujWwIkgCThngHxtJSIZRLkFwE5WIk4lPnC3Pf2PrGmTNnaJo+l5jIZ5bPnj2b9z+74mslLS3t+sOAS0pKXnvttaNHj7ICR3x8/EsvvfTwww93/i6fz5ednb1ly5aLFy/yeLz09PTVq1fHxMRcZ2M6xOv1fvPNNzt27KipqRGLxSKRyGKxKJXKqVOnLlq0iPWY5OgiGIbdfffdgwYNqq2tZRMeO1QuJk+e3K9fv6qqKqlUGh8f373wjcom4lC+4JfzgmZz8OVUJoIjk70RojYlIQsJedLn81EUFRMTYzAYgsJJrFbre++9t2/fPoZh2MoU99xzT2JiIivQ+xuPYVhKSsqf/vSniooKCGFCQgIAoKKiQiQShYWFabVa/w5zcnJeffXV3NxcVuC44447NmzYkJqa2o0T5Lgx2O32/fv3+1OQMAyLi4vjIhBvLgRBTJo0KS4u7ty5c0aj0eFw4Dgul8tDQkIGDx4cERFxsxvIwXEV+u6whIOjezAQtFjxS/VkaT1ZbSTqWoimNqJzXYPAUUwI0z+CTgijI3VMuIZRSqG/gt1bb7116NAhdsuGhoasrCx2whwAUF1dvWnTpnnz5ul0ujfffDM/P5/drKKiAiHE5hXX1NScOHGCvXn7fD62ZDr7Ul1dXWNjY0ZGRv/+/SGER44c2bJlC5t1XFtb6/V6ExMTBw8e7G+nx+M5cODA9u3b2Xxj1kUyMTGxsbHxgw8+YG0mGxoaLBZLdHT0vffe2/UPrbq6+p133qmsrAQA1NfXNzY2qlSqFStWBD0cMwyzZcuWH374gV2sra1Vq9WxsbFXmgTuI1yqIw/nC3yXLf27Gm+C40glRSFKRi3z5Z/adyE/i3I1UW4j7THiodJJf96mC3iqvmFACDdv3rxnzx5WzmiPz+f78ccfIyIiXn75Zf/K4uLizz///Ndff2UXKysrR40a1UsmHS0tLZ9++unhw4cDc+br6+t9Pl9CQsItM5s6PJEC4DfZJY2Nxi+++MJvl1hQUPDee++NHTtWJOqmwNEjfPrppzk5OWxvQQiVl5fv3Lnzrrvu6vxdNTU1X3/99X//+1/2jRUVFWFhYWvWrOmNFp4/f37Lli1FRUWBGQp1dXVNTU3h4eFLlizh8vCvCVbGio+PV6lUbre7veMGS1RUVFRUVPcO4fZi2UX8rALB+Soexfy2yAIA/SOoqWnejGSvRh4PQLBKHghCyGQybdu2jXUPZQuHFRcX33333e3vKRiG6XQ6nU7nX2MwGJRKpcViCbTw+Omnn1iFkV08c+bM5s2b33vvve6dKccN4PTp0+Xl5f6fv0wmGzZsWB9/qLgdIEkyISEhPj6eNbbHcVwikZAkyUXVcfwu4AQOjlsEiIDFgV2o5hVV86qaCKOFaLHhPhp04qeA4yBSS6fG0AOifWEaqFNAhSS4BKPD4cjNzfUv+ny+ICN3m82Wm5s7YsQIf0ozACDIDi1w0S98sNTW1lZWViYkJEAIc3NzAys4FhcXG43GwP14PJ68vLxAN7WCggKLxZKbmxtYlsxoNF64cOGaBI6LFy8Gllcwm80lJSVutzsoRpRhmOzs7MDzunjxIpve0vVj3WBwDOiVUCpCbfar3JUxDKikMEzNGNRMuIYxqBmlFMlE0OtsKTv0nan4G4Auawo1bn5lRcVNETgcDsfZs2evpG742bdvX6DA4c8qYvF6vdnZ2b0kcNTW1lZVVbV3BKytrS0vL79lBI72tLW1+SUkltLS0pvufXj+/PnANgRdf65EQ0NDaWmpv5shhLKysnpJ4Lhw4YLRaETt8sRaWlrKysraX4U4bi4VTcSPJ4W/XuK3WNsFbojR+IHeCYM8/SNoXheC5Nhsu6Bbam5ubltbW7fvKW63O9DXBkJ49uzZ7u2K4wYAIdy3b1/gA4xer580aRIna950IIQmkyknJ6empsZisRAEwSZcjxw5UiqVcjIHRx+HEzg4fve4vaCggp9XxiupI9vsuM2FeynQia6BYShUzQyJp4bGUxFaRimFchEirvA0JhQKhUJh+/KrgUREREgkEj6ff6W5ss5RKBTsrSIoZYDdZ+AagiCCYomlUilJkkFv5PF41zokCNoDjuNCobBD68GrNrIPolcxUhFss7d/YEIyMYzSwSgdHalnInWMUoLEAijkAyEfCfmIjeJxOHgyMeZXNwAAGIb1Un7HVWE75FU3C2qeUCgMiiNoX/utp5DJZB2mLLVvwy0GSZJBCTh9YbKrew1o/2WpVKoealEwV+owOI6LRKK+f3m5ffD4wNFzgv25wopG0vdbARMDoF8EnD8BDYrxSQV0FwenrClM0Mrw8HCxWNxDTQYAgFsjLe5Wpby8/OzZs34RliTJ5ORkLqXopgMhPHHixLZt2xoaGlwuF0VRbAaZVCo9ePDgww8/nJycfLPbyMHRGZxEyvF7xeMDZ0p5m/ZInnlf+c730gO5wpI60mQlvNSVqmAgtYyZluZZ+4D9laW2ZdNcGcm+mBBGJb2iugEA4PF4jz32mH9RqVSmpKQEGjT269ePdU9csmSJf6VYLA4chQY+YPF4vMCRw5QpU+Li4jAMI0kyMzMz0GF+8uTJbKaxH4lEMmPGDLVazS5iGHbXXXeFh4fPmDEjMFM9ISFh8uTJVzyljhgyZEhGRoZ/MTY2dvLkye1HHTwe76GHHvJPrUgkkvHjx/d9+/oQJZQKL88PM5TN0XzCVPxvS+FLUyK/+deT1pfutz18p2vmHZ70BCohjA7XQo0cSoSX1Q0AgFgsHj9+fGA498yZM2NjY2/8iQAAeDzekiVLrmrsum7dusDFgQMHjho1yj/W1Wq1ixYt6qUWxsTEtM/LwHF8yJAht3ZadWRk5IIFCwInHufMmRNkEnzjWbZsmf+KAQAgSbIrTerfv39GRoa/QDWPx3v88cd7qYVjxoxJSkoi2l2FU1JSMjIy+rK/z21FfSvx0X7pf36WlNSRPvo3N1khH00a4vnjPNeUNEYjR12fescwTKPRBKZh8ni8+fPnX0+G/4gRIwKv1QKB4K233ur23jh6m6NHjwZGj0ql0mnTpnVFxOfoVRobG997773a2toxY8b87W9/y8zM1Ov1ixYtGj58+IULF958883Op/04OG463KMDx82EIIiuPL+yNVB5PB5CyEdjl+qIo4W8kxd4rTaMhgBC0HldTwEPjkqhxw+iBscxQgEicIR3Vho2mGeffTY6Ovq7774jCGL27NlTp049cODApk2bmpubR4wY8corr7CT4WvWrElMTPz5559VKhWbHsK6fo4ZM2bevHmrV6/OyclRKpVLly7NyMjYsWNHRUVFWlraokWL/OUJhgwZsn379k8//bSpqWn06NHz5s0LqlxAkuSECRM+++yzL7/80mKxTJs2bfbs2ay/2p49e959992LFy8mJSUtWbIkOTn5mmZupVLpZ5999u9//zsnJyc6OnrRokVDhw5tP+QgSXLBggVarXbHjh0AgNmzZ0+fPr1X58fYr77r27NSUdDKcB02czh15x10v3D69LGd+/f9yNPid92VmZk5UcDvUk+YN2+eXq/fsWNHa2vrhAkTli1bdj3BCGzm4feHAAAgAElEQVQLeTzeVTNNOmT58uWRkZHbt2/3eDxSqdRoNLIRpB6PB0Ko0Wj+9a9/jRs3LvBziImJ+etf/5qcnHz8+PGwsLDHHnssMTGxw8/q+iFJct26dUlJSXv37qVpmq2iMnr06Pvvvz+wP7O968YPX7sRVUGSZFfaKZfLlyxZQhDEhx9+6PF47r333hUrVlzJ65ckSRzHSZJsn5rRs9x77702m+2ll16iKIokyVmzZr377rtBp4PjeFBn0Gq1q1atio+PP3DggFgsXrp06ahRo3rpywoJCXn//fc//fTTEydO6HQ6jUZTVlYWGxt7//33p6Wl3axIdRzH2Y+Fve90smVfiNPpBIvFkpOTYzabx44d2z3TDR8FTpXwt2WJq41E+7utXsksnuQaN9ArFfP4POAOTk27Cnq9/uOPP37nnXf2798vlUqfeeaZmTNn+gVciqLeeeedHTt2TJgwYe3atV2Jm5szZ45arV6/fv2lS5c0Gs3u3btZc1yGYS5dunTq1Kn4+Pj09PSeDRLh6B5Op/P48eNtbW3+NWq1+s4777yJTeJg2bZtm81mW7Jkyb333ksQRHFxMZ/PHzRoEPsEuG3bth07dixfvvxmN5OD44pwAgfHzUQkEl3Vvx0hABHw0ViDRfFzLjhSAGqNoNMHToRhgMCBkA/S+4Opw8C4QZhIwOu6u2QgEEKKohYuXLho0SIej8c+bT/66KNLly5lR248Ho99ulUoFKtWrVq1apX/vX4XDITQN998w7rEs5rOxIkTOzzc+PHjx48f33mTMjMzMzMzg1YqFIr333/fv8gwDEVRgc/lJEleadofQkjTtEAgWLt2rf8cr4RCoVi0aFHvzf8HIRKJuj54YL+ODnvUgimX/7gj5aEVjz/UjZbMnTt37ty53XjjlfDHAdE0zQoB7Giqva4EAEAI0TTNFiXh8/n33nvvggUL2AEn66rAel6wvavDT0ypVA4YMID9m90eQigWi4O2Z18K6tuBhyBJ8qqqk0KheO6555577rmrfgg33l5BIpF0+Al3gkKh6GItZIVC8cILL7zwwgtd3HP3RlmBv25WfKEoinXWYL+1wJ8whPCZZ5556qmn2N7Vya876IfT+Zfo7ydBXY6madYBoZPO3OGhX3311a5seeO56ldPEETfzKNhK3ktWbKkvLwcACAWi19//fW5c+f6A3Ou9naAAGi14d8eEx3IFXqp4J88j0BpCb7HZznD1BCA7tRCBgDgOB4aGjpx4sSjR4/W1tauWbOmsLBw9erVBoPB5/PFxsay3emzzz7Lyspau3btVS/C7O016A5rsVg+/PDDd955h/2ZTJw48dVXX2VjJ7vTaI4eIjc3t7y83C/0EwQxbdq03suG4+g6xcXFcrl8zpw5/gsghmHsVX3BggXffPNNoOscB0cfhBM4OG4mLpfLbDZ3+BJCwENhHh9msuKnLwlPFfMv1QHYqa5B4EDIR1IRSgilM1LoOxIppQRiGPC4gMfVnebRNH306NGNGzdeunQpOTn5iSeemDBhgsvl2rt37xdffNHc3Dx8+PBnn332SuESbPFXt9tdUVHx1ltvHT9+XKVSzZ8/f8GCBb16C3e5XGxAB/vogBASCoXz5s1bv359+8E/RVHHjh3bvHlzUVFRfHz8s88+O3PmTD6f73Q6e6+FXcflcnV9iptVo67Uo/woFAqv19s9w5QegcfjSaVSq9UKIbRarVu3bn3//fdNJhNbqOKuu+4KGoFACEtKSj799NNDhw7Z7XYAgE6nmz9//sMPPyyTyZqbm7/++uvvvvvO6/XOmDFj2bJlUVFRnTy4OxyO7du3b926ta2tbezYsU8//XRSUhK7vd1u//7777dt29bY2Dhs2LA//elPSUlJAICmpqbt27fv3LmTpunMzMylS5dGRERc59iAIAi5XG6329vbkfYq3Tii2WzuosDRdUiSFIvFQYaIXcFms33//febN2+uqqqSSCSLFi26//77N2zY8NNPPyGEhg4dunbt2hEjRrDKAk3TOTk577//fmFhYUxMzFNPPTV16tT25yKRSDAMczgcXW/Djz/++MUXXxiNxhEjRjzxxBMDBgwgCMLpdH788ccbN250OBwxMTErVqy49957r0nDYisR+stU3URYHyIMw656CXI6nUE2mX2Etra2t99+m1U3AAAul+u1115LSUkZNGhQV97u9mHnq8nPfhaXNQR3GAJHWgWcP859Z7qHvOaK27+B9Rn95z//WV9fDwCgKGrr1q1Dhw697777Hn744cBuUFNTc+HChVmzZl3rjxEhdOnSpY0bN/rtdbOysg4cOLBs2TIujuMmQtP0iRMn2GJwLAKB4J577rmJTeLw09TUFBUV1WGukFAolMlk7A+Wg6PPwgkcHDcTCGFQlD6EwOXFrE7MZCUKq3h5pbySOl6nugbAMSSXIKUERuiYofG+ofGUQQXZeUqEOo/1uAr5+fmrVq2qq6sDADQ3N9fW1r711ltNTU2vvPJKU1MTAKC6urqmpmbbtm0dprWzj8VOp/O55547fvw4AKCmpqauro6m6ccff/xap5G7CITw5MmTf//73wPzWt1u9xdffEGS5IYNG4K2P3v27Nq1a0tKSthzrKqq0ul0o0eP7l72RI/DCjRd3x4hdNWWI4S6slnvwR6anQM/cuTIa6+9xspJNTU1q1atSkhIGDhwYKB8UFdXt3Hjxh07dvg/ira2tn/84x8+n+/JJ5/87rvvXnvtNXaItXHjRp/Pt3r16k4Co7Zu3fraa6+xrvXffPMNW2NYp9MhhL7//vsNGzY0NjayBy0rK9u5cyePx/vmm282bNjADjb++c9/0jS9cuXK63SXYE+w/RWgt+nG4XqjkWzHvtY9UxR1+PDhv//972xQt8/ne++993744Ye6ujq2b5w6deqVV1755z//GR8fDwAoLCxcs2bNhQsXAABNTU2VlZWbN28eM2ZM0G7Z6KEutoSiqKysrPXr17e0tAAAqqqqmpub33vvPb1ev2vXrr/97W/sZqWlpW+++aZCocjMzOx6mgl7Fjf35+lvCduYqxadudZr1A3D4/EElgADADQ3N3dF2KUY0NRGHDkn+O4XkccXpGMipRSlRlOLJ7tiQq5ejqcrWK3WS5cu+RchhEVFRbNnzz516lTQllVVVQ0NDYGGU12BYRiTyRRUzygnJ2f+/PmcwHETqa6uLigoCJxKGThwYKAhC8dNJDQ01OFwWK3W9nlh9fX1VquVzfzi4OizcCajHH0LowXff1r47i7Z/30p33pYXFx7RXUDx5FaBvtHUOMG+hZPcr043/7nBfbM4d4wDeyprO2srCyLxeJfNJlM+/btKyoqYtUNllOnTnWuZFdWVgaWqWttbS0oKAgsitazeL3esrKyQHXDz549e9qvPH78eGAxWovFcvDgwV5qG0cQdru9qKgo8AnP6XSeOHEiaExVUVFRWFgYNIhiGObHH39saWk5ceJE4ATyf//7306m4iGEgRswDFNZWcnGmvp8vry8vMC+fenSpcLCwra2tpycnMCp1M4PwdF7OByOgoKCwJR1AEBtbW1g36iqqmLlVABATk5Oc3Oz/yWbzXbo0KHrbIPdbj979iyrbrAcO3aMXfz8888Dt6yvr6+oqOib0Q23AwRB6HS6wDUikeiqwrrViZ24wH/zW+nWw+IgdYNPon5h9MKJrpX32KP1PaNuAAAEAkHgIArDMJVKRRBEe/8amUzWjaQ2DMPan7her+/xsCyOrgMhzMvLu3jxYuDKxYsXc9Vh+wgZGRlms3n37t1Go5GVmxFCHo+nurp669atNE2PHj36ZreRg6MzuAgOjr5FswXPLuSXtouJ9YNjSCmF4RoYoaP7hTH9I6hYA0P0zj0xaGqOnVcMGmdiGNZ5NHX7qcjenp+81pCHoO1v+tzp7QPrbRG0sn0CRfvvyE9HMVCdfX3t9/P/2DvvwKiq9O/fe6eXJDOZmSST3nuDkIQWEnooCQQiRIq0FRFXAUUXdV1XAXdVxLWsArq6iiBFqUpPIIFUSCGV9EL6TKb3cu/7x/3tvMOk9wTP56+ZO+ee89yZM+fe8z3PeR7zlerun+K1dW9iYi5ZP/UM3EGp+2ucEfl3W1SCIAjeaXvsP6CrjAswDFtbW69du7ampgbftUcikRYvXmyeqMsCnQGqayNmlZNvFFAlCkvHDa4NGuGtXxSh9XXSk0buyRGGYT6fn5CQcPbsWblcjiBIYGAgnobplVde2bNnj2mEtLa2DgwMxINqm84dSBMEAsHNzS0qKio3Nxfvuq6ursuWLZvI6WOf+uAgUqm0oKAA9xbE4fP5ILzoxGHZsmUPHz7E96U+++yzEATJZLJbt25JJJKHDx+GhITEx8ePt40AQF8AgQMwsXCzMzrzjDWtROzJUO0wjNnQMXd7g4eD0cPB4OFgcOYZqaQhBjYbIDExMb/88ktdXR0EQTAMOzo6Llq0qKury9HR0eQiER0d3bfHrLu7e2RkZHp6Ov6Ww+FMmTKl39CqQ4ZCofj6+rq5uTU2Nlp8tGLFiu7lp0+ffuHCBalUis9DeDzeYFPMAoaMlZVVeHg4m802xQ3hcrkzZsywWMVyd3cPDQ2tqakxl9JIJNKyZcu4XO706dPv3buHu4EQCIQFCxb08eBOIBDmz5+fn5+P53gjEom+vr6BgYEQBNFotIiIiNTUVNNDZ1BQUFBQEIVCmTFjRnZ2tkqlMtVgnikZMGYwmczw8HB7e3uTXwYMw35+flVVVfjMDYZhT09PUzreqKgoZ2dnsViM/7s5HE5cXNwwbWAwGFOmTHFwcDA5+8yaNYvP50MQlJKSUlRUZJqRurm5+fv7g4yP3aFQKGOwOYJKpT777LMIghQUFGg0Gh8fn2eeecbLy6vHRXKBBLpXCt/MJ1Y2E/WGJ26rFBIU6AYtioSm+0Mc617DdRMIBAKBQKVSB+sZ4ebmtnv3bh8fn7q6OiaTGRsbO2vWLDqdvm3bNolEkpOTk5OT4+Pjs2bNmgULFph/b/iF0Gi0fmU7Pz+/gwcPXrx4sbGxkcPhzJkzJzY2dgib7EzXONrLAKYAz08rVVVVBQUF5vr+ihUrQHjRiYO9vf0LL7xw5coVhUKBe+FJpdK7d+/a2dktWLAgISHBwjsMAJhoAIEDMLGwZmAeDsYHVZhc/X93dxoZDXDDAt0gZ47KiWPg26IMKjY2t/6pU6e+/vrrly9fbmtrc3R0XL58+fTp02Uy2a5du27duiWVSr28vFJSUvpeCGIymW+99ZaLi0tlZSWDwYiNjU1ISBi97JgIgoSGhu7evfvs2bPV1dX4ncnKymr58uXbt2/vXj48PHz37t2XLl1qbm62t7dPSEiIjo4eJdsAFhCJxMjIyJdeeunSpUttbW2urq5r1qzx8/OzmIE4OTlt3ryZwWCUlpYqFAoCgWBlZTVr1qwNGzYwmcyEhASVSpWTk2MwGMLDw9etW9d3h1y5cqVOp8vIyFAqlX5+fqtXr8ZnpzAML1q0SKPRpKamSiQST0/PlJQUHo+HouiKFSvUanVeXp7RaAwPD1+/fv3YZz8BQBBEJpNnzpy5a9euS5cu1dfXs9nsuLi4uLi4q1ev3rx502AwhIaGbt261dfXFy+PDwUXL15samri8XjLli2bPn36MG2gUCgzZ87cvXt3amqqTCbz9vZes2YNi8WCYTgpKUkgEFy8eFEkEnl6eq5ZsyYyMvLpnqcNDRiGx8AVH4ZhHo+3bdu25cuXa7VaPp/f499Wb4SqmwnX7hMzS+FOiWXUKjpZw8budxbeyHisyiXDuCS6ZMmS7nNRPIxLYWHhnTt3urq6PD098Yyt/dqJIIiPj8+OHTtkMhmVSqXT6QUFBTdu3JBIJLh+t3DhQn9/fxsbm6tXr4rFYk9PTxcXF9N+OnzGFR4e3kdPo1Kp06dPDwwMbG9vZ7FYXC53aDGw8F9tbH670W5iHNFqtSUlJXjkLxwajfbMM8+Mo0kAC3BfKgcHB7lcTqPRoqOjWSwWlUq1tbX19vYGUhRg4gMEDsDEAoEhP2cD1wbVGyBvJ2OIu97fRe9iT3KyI2F6bf/njyhkMnnFihXh4eFyudza2trFxYVMJtNotDVr1syePVuj0XA4HAcHh34flaZOncrn8wUCAZlM5vP5o+e+gcNms5OSksLDw4VCocFggGGYQqEEBARwOJzuhalU6rJly0JDQ6VSqZWVlbu7+wCTCAJGBHt7+02bNs2ePVsul7PZbB8fn+5Lu0QiccqUKU5OTgKBQKfT4T+oq6srvgLp4uKyffv25cuXoyjq4OCAb1/vo0U7O7vNmzcnJiZqtVo6nc7n800P03Z2dikpKXPmzFGr1RwOx8nJCYIgBEFcXV1feOGFxMREFEX5fD6LxRqlELmAfuFyuSkpKdOnTxeJRDQazcvLi81mBwUFmX4db29v069DJpPj4+ODg4MlEgmTyXRzcxuRhKZcLnft2rUxMTEajYbL5drZ2eGKrbW19Y4dO2JjY1Uqla2traen50TeBTCOaLVa3B9qVCGRSDqdzmAwmEb+7o3K1XB6MeVWAamuDdI8udUShjA3O5W1+veb5/7R1V5lMOghCEIQhMfjVVRU7N2718JTg0Qi5efnHzp0KDMzE+8AeXl5H3zwwcBvKHhvSU9PP3z4cHZ2tlqtRhDExcVl/fr1oaGh77//fm5urkql4nA4LBarubkZTynFZDLv3bu3d+/eiIiIfr8QFxcXCIIsAo4OHDKZTKFQNBrNaOd+GvcsQqNKW1tbbm6uefCp6Ohob2/vcTQJ0B0EQbhcLr4pzN/f35RtDQCYFACBAzCx0Ov19tbKtTFGGybBjmW0YWAMKkajESgUSCrt+RQMw7q6usy35nYvoNPpKBSK0WhEUZREIun1egRBepukoShqNBoJBAKCICQSqft9l8lkenl5YRhGIBDwEd8UTKE31ww+n4+vk/fYFpFIHNk7B4PBCA4OHmBhEonk6emJv+7XDDwVKxBBhoPF4zWLxer30ZxAIPTWhRAEYbFY3UOddwfv/yiKMhgMR0dHfF8SgiBGo1Gv1xOJRCKRyGQyfX19cccf0x8HQRArKysrKysCgYBLZgaDQaPRgOnr2APDsJWVVUhIiPlBBweH3mIrkEgkDw+PgdSM/9xEIhEfJA0Gg8FgIJFI+DipUCjodLrRaMRHTiaTiQ8a+Iin1WrJZLLBYKDRaOHh4biMgucJMg2So4derzcajWQyebJEKByzNDF9NIRh0GMB4VQ6rbCGLFHAFntCiQi2NEoT7dV68J2jzfVF5h81Nzd/++23W7ZssQgCajAYrl27dvv2bVxGaW9vP3fuHO7FMyibL126hKsbEAShKNrU1PTrr7+KxeK0tDR8XGptbTWPoi2XyzMzM/38/KZMmTKohoaAKQPXaP98T3HwGjwxcFZWlvnB5ORk8FAxocjLy+u7AIIg06ZNGxtjAIAhAAQOwERBJpOdOHHixx9/1Ol0EEzatnXTpk3PMWj9eMJ/+OGHv/76K/5gvWTJkn379llIDNeuXfv888+FQqGNjQ2KokqlkkKh6PV6Mpm8cuXKbdu2mUcTMBgMeXl5x44dq6ysdHV1ffHFF2fNmmWxTqVUKq9cuXL8+HGhUBgeHv7aa69ZWVn985//zM7OtrKySkpKWr9+/UA292o0mnPnzp04caKrqysoKOjtt982qQwTExRFjx49evr0aYPBEBMT8/zzz09wgycgZWVln3/+eVFRka2t7caNG9euXTs2rhByufzSpUsnTpwQCAQYhrFYLI1Go9VqSSSSg4ODQCBQq9VMJnPdunURERE//PADvhsFgiAEQTw9PT09Pe/fvy+TyXA1BJc5jEYji8V68803FyxYMAaXABhVsrKy3n333cbGRlzVpdPpCoUClzIDAwMbGhrEYjEMwzAMs1ismJgYtVp99+5dPD5LS0tLeXk5DMN4nFoymRwZGenu7p6WliYQCCIiIl5++WUfH5/RUB/EYvGxY8cuX76s0WhsbGwOHDgwY8aMEW/l6QPFoJsF1NPpNIEE0Rst5Sc3O8OfligDXAxSkbqxoab76RKJpK2tzULg0Gg0bW1t5k4iarW6sbFxUAKHXq9vaWnB1Q0cDMNEIlFlZWUf6XjUanVTUxOKopNF4RpZ8B1PQxAIcPGRQqGMjZiC26lQKO7fvy8QCEzHvby85syZMxpRaUgkEoIgZDJ5zFwOTV/pmDVHIBAwDMNbNJeSYRgmEAgmS8hk8qCE5n/+8599FyCTyadOnRq8yQDAGAEEDsBEIScn54MPPtBoNPjbgwcPREVFTp06tY9HlgsXLnz99dcmR8f29nY6nf7qq6+aCuTm5r788sumCJoWVFZWUiiUP/3pTyYJo6ys7MCBA/n5+SiK1tbWVlVVnTp1ytfX13RjQFH05s2bBw4caGtrwzCstra2ubkZQZCcnBx8QtjU1GQ0Gnfu3Nnvk9bFixc/+eQTPMVjfX19bW3t77//PpFDG3z//ff79+/HXWfr6uoUCsW7777bh+MMwIL29va3334b7yp1dXWNjY1kMjk5OXm02zUajdeuXfvggw9wdQOCIPMAtDU1NaZ/x8GDB8lkslKpNHeQrq+vv337dvdsLxAENTU17du37+TJk6agD4DJSG1t7bp169rb23scJ2tqaizWq/GkxXiXKC0t7e4mUFtbi6dWwTCsrq6uq6vr888/H42gdKdPn/7qq69Mk+oNGzYUFxdP5FF0ItAlQ/59mZFXSTYYIehJxw0Cgi2cqlk/T8WxwhAEUpNJbm5uTU1NFjXQaDRXV9fuB+3t7alUqukmjiDIYPcdEIlEPp9vXgkEQdbW1gEBAWlpab2dRaPRnJ2d/7D+87hT1dAS6EIQNJb7DWEYFgqFN27cMB9qVq5c6eLiMhp/W/wCxzLOMd7iWA5BuJBBJpNxn2Lzj0gkkskSKpU6KPnPIloThmEqlaq1tbWpqYnNZickJIDo0YAJDhA4ABMCuVxeWlpq/kyj0+n+85//BAcH9zGMfv/99+brRTKZzDzrGARBly5dUigUva1OGAyGCxcubNq0CRc4jEZjfX39gwcP8PIYhjU3N2dlZXl6epoUEKlU+vDhQ5N/LIqi2dnZ5nV2dXUVFhYKhUKL1S0LdDpdXl6e6cERRdHq6ur79+8PP8fB6HHq1CnTvFev15eXl1dUVMTExIyvVZOIvLy8xsZGk1IgFouvXr06BgKHSCQqLCzs7Ozs8VPzf4dKpeq+S7/HXLYmhELhpUuX9u7dOyKmAsaFK1euCIXCPlIRWxwxD0DQY98wGo2m4yiKpqWlCYVCLpc7slNQoVBYXV1tcQs4f/78hg0bRrCVpwYMg/RG6G4p5bvr9C4Z8qS0gSEw5MIzblygivLVkf/ns8hms3fs2FFeXm5aJIBhmEgk7tu3r/v2NBiGU1JSHjx4kJmZiTtTbNiwITw8fFBGwjD83HPPFRQUFBcXG41G3GNo48aNCxYsqKqqunPnDj6LMw+EQSQSg4KCnnvuuT+swIH/3UQi0WBPZDAYuEvFmG2HodPp9+/ff/jwobkNMTExOp1uCPb3C4VCoVAoKpVqtGOmmGAymQiCyGSysWmOQCDQ6XS9Xq/RaDAMM79MDMM0Go3pW5XJZH3cx7vzxhtvdD+IYVhZWdnBgwfLy8vffPPNYRoPAIwqQOAATAh0Ol1XV5fFQZlM1vd9t99AXGq1uu8azAugKKrVamEYtpjymZc3Go0WjrKmGBzmVvXhTGsqg8cy6KOtiYZ5SDAIggwGQ7+XCTBHo9GYP2Hgzx9j0K7RaBxyUL1+wbd9jVLlgLFhDEYepVKJYdjITkHVanV3y00ZlwEmMAzSG6CWLsK5e7S7ZWSN7omFXBjGrOnYjADt6tlqZy5q/hMRicR58+adP3/+9u3bcrkchmEymRwdHR0REdFjLtjg4OAjR45cu3atra0tLCxsaBnHAwICjh8/furUqQcPHnA4nLVr1+KLyYcPH87IyGhrawsPD/f19U1PT8/MzCQQCNOmTYuPjwe+hJMCiUTyyy+/mB+Ji4tzcXH5Y+4tmnTAMBwcHLxmzZqvvvrq008/feedd8bbIgCgV4DAAZgQsNns2bNn//TTT6YHVjKZvGrVqh6fokzMnz+/uLjYNHljMpn29vbmBWbPnv3bb7/19shLIpHmzp1ritlBIpHc3d29vLxMTvs8Hi8iIsLc6w/3lbW1tcV1cRiG8b3llZWV+ClMJtPf379fZ2wGgxEYGMjhcIRCIX7E2dk5LCys77PGl/j4+IaGBlxUwmOvDjB4IQAnKCjI2dm5o6MDXxK3traeNWvWGLTLYrGCgoJsbGykvcXp/R8MBoNCochkMov1LgRBeguqZ2trO2fOnBGzFTAezJw5k8Ph4Ek3BwKCIHjEDaiXvoEgCL5FBYIgGIZDQkKcnJxGfA7D5/ODgoKuXLliumuwWKylS5eObCuTGhRFhV2idoG2Qex4Nd+qro3wRDBRDEMQoytXkzQbmxWkUUg7Sko6URSlUqm43zuXy2WxWAEBAf7+/gqFoqurS6/XW1tbG43GxsZGhUKh1WrxQMX4/hRHR0d7e/t169YN02w7O7tXXnnF4qCDg8OaNWtMb1NSUtavX89isSQSyaCWpgHjBb5h7fbt26YjFApl7ty5fbu7AiYagYGBdnZ29fX1420IANAXQOAATAgQBPHz80tOTk5PT+/q6rK1tY2Ojo6Nje0tKQnOrl276uvr7969K5FIWCxWfHz8qlWrzAssX768rKwsIyNDpVLR6XQMw/DAigaDAW9xy5Yt5nkTAwICdu7ceebMGZFIZGVllZiYGBwcbP5cTiaT4+Limpub09LS1Go1j8d74YUX6HT6559/3t7eTiKRIiMjBxgPPCEhobOz8+7du0qlksPhbN26Fc/KOWHZuXNnWxxMRdMAACAASURBVFvbo0ePDAaDp6fns88+CwSOQREYGLh161Y6nd7e3s5gMKZNm5aSkjIG7VKp1Hnz5jU3N9+5c0csFiMIwuFw1Gq1UCi0srJydnbu7OwUi8UsFmv27Nlubm6ZmZlVVVVqtZpAINBoNHyS09raqtPpCAQCHmRUKpVqtVo+n7948WIgcEx2Zs2atWvXrl9++UUkEun1eisrKyqVKpfLVSoVk8l0cnISCoVtbW14Ahcmk+no6Iii6OPHjwkEgpOTk0KhEAqFeI4ejUbDYDBcXFxsbGzq6+s1Go2dnd327dt7zFE9TIhEYlxcXG1tbWZmpkKhcHBwSEhI8PLyGvGGJikoija3Cr85kXm7iAzb8gnUJ26mGIbplc2QPMeZIwtzjn7cID5y5MitW7d0Op2DgwOJRKLRaPPmzVu7dq2zs7NAIPjtt9+uXbsmlUqDgoKCg4NTU1Orq6sFAgGev8bR0XHGjBnPPfdcYGDgH3arCKBvDAbDqVOnzL2uAgICQkNDQTSHCYtpY5r5QWdn5y1btoyTRQDAQAECB2Ci4Onp+eabb86ePbumpsbLy2vevHn9Zr4kEolffvnlyZMnm5qa3NzclixZYnEKmUx+6623EhIS8DyyRqNRLpfT6XS1Wk0ikQICAmxsbMzHbmtr62eeeSYqKqq1tdXOzs7Ly6u7VOHs7PznP/958eLFMpnMw8PDycmJQCD4+vpWVFTQaDQ/P7+BJOyEIMjR0fHVV19dtmyZRCLx9PR0d3cf0Nc0fnC53MOHDz98+FCr1Xp5eTk5OYEH2UEBw3BycvLUqVMfP37M5/M9PDz6dlAaQdzd3Xfv3r1kyZL6+noSieTl5aVQKKqrq21tbSMjI8vLyxsbG11dXSMiIlgs1vLly4uKikQiEZlMZrPZXl5ednZ2VVVVSqWSRCLhiWObm5vlcnlISEhkZCTwLp7sIAiyZ8+emTNn1tbWajQae3t7Npvd2tra1dXl4OAQFhZWW1v78OFDBEH4fD6Px/Px8dFqtdXV1UQi0c/PTyqV1tfX63Q6o9EokUh4PB4+tNbW1kqlUg8PD0dHx76l6iETHBz81ltv5eTkdHZ2hoaGTp06dTRamaS0i4w/XRVfK/GnO0TByBPRB1GjTtmZI6o6Lqo705FLJemeEwqFp0+fxl0hJBIJXqy0tFStVu/duzctLe3w4cMdHR0QBBUUFOBCp6k2tVotlUorKirEYvFbb7018e9lgHGho6PjwoULprcEAiEmJsbNzW0cTQL0BoqijY2NdXV1Wq3Wzs7Ox8fHxsYGwzCBQECj0ebPnw8e/wATHCBwACYQXC43KSlpsGf17RBLIBAGFeeMQqH4+vr2nRWCyWROmTLF/Ii9vb3F7piBwGAwJtcTOY1Gs4itDRgsnp6efn5+1tbWIpFozEK7QRBkbW0dGRlpStlobW29ePFiuVwOQZCDg4N5SVdX1+4pEqKiosbGTsC4AMNwYGBgYGCg6UhISIjpNYfD6d4BTCMem83ucU472ACTQ4PH4yUkJIxBQ5MIFINKG0jppcSbpV4Me0vBXStvFNedFdedUQnuQxDU2Sm7ePEihULpvtFDpVLdu3dv3bp1JSUluLqB09uWkOzs7KamJiBwAHrk8uXLLS0tprfOzs7Tpk0b4IIQYIxpaGg4duxYeXm5RqNxdHRMTExcsGABnU6/cOGCSqWaNWvWtGnTgMYBmMgAgQPwVIFhGD5pHNSqssFg6L7AiOc+xHebD9OYgYDvY4dhGEVRi1xfBoMBT3UO9XRdRqOxbyNNBfB0GKYrxVv8Iyy/49H4+7hS05dv/jXiHaCPFHr9FujREgszUBQ1z+5m+rHw4wiC4KEZR+pJwtSr+zXyKXh2wf84o3EhOp0OQZBR8kroF41Gg6IonU4f+6aH0OfN6fefOPHp8WYxoZAo4FuF1IwSck0rESM+MXtEjTp5a2pX1XHZ4ytG3f+PyNP3CDPw0eApGDQAo4RCoTh+/Lj5kWnTpoWEhEzq0eAp5sKFC4WFhdHR0R4eHsXFxbdu3fLy8goODhaLxbdv3y4rK2Oz2YNNAg0AjCUT+j4NAAwco9FYW1v766+/1tbW2tvbr1y5MiwszDy+Ro/U1dWdOHGitraWx+MtX758zpw5MAxrtdp79+5du3ZNJBL5+/tv3LjRYom7X9RqdXp6+u3bt6VSqb+//4YNG/qI8a5QKE6dOpWTk4NhGJFINBgMPj4+K1as8Pf3r6+vP3fuXHl5Oe4STKVSY2Njly9fzmAwDAZDXl7e77//3t7e7u7uvnHjxu7rZs3NzRcvXiwsLKTRaEFBQdXV1SKRyNvbe/78+e3t7ampqXq9Pjo6esWKFWw2+6l8Nm1ubr58+XJBQQGDwViyZElsbKzFdl+1Wp2ZmWnaW56SkmJvb4+iaGpq6u+//65SqcLDwxMSEiw8GlAUraioOHXqVGtrq5ubW0JCQmhoaN+zvtbW1kuXLuXn55PJ5KVLl27cuFGn092+fRsPkRgeHh4ZGZmfn48X4HA4bW1tGIZRqVS1Wm1nZ7ds2bKoqKh++3Mf6PX63Nzc33//vbOz09PTc+fOnd3dNBoaGi5evFhcXMxkMhMTE4eWBGEiIBQKL1y4kJeXhyBIXFzcqlWrhvPVmVNfX3/27NmSkhIYhq2trV9//XVXV9cx++/U1dV9+OGHeEYSOp2+c+dOC1eyUSU7O/vs2bMSiSQgIGDFihV9u7lZIBKJfvrpp4cPH9Lp9Pnz58fHx0+ujfc6ne7WrVs3btyQyWSBgYEbNmwY7E1hDEAxqKSe9HsupaiOLFNZzht1iqauqh/Edb+oxeUQ9v+jCNvb269evbqzs7O8vNzCNYNOp8fGxvL5/NDQUAcHB1MY2t6iDs+YMQPsOAD0yPXr12tqakxvORxOZGQkn88fR5MAfZCTk8NisbZt28bj8dzc3H7++ee2traQkBD8GenEiROXL1/es2fPeJsJAPQKEDgATwltbW2HDh26deuWQqGgUqlFRUUffvhhUFBQH3OPrq6uv/3tb3iAOgqFUlZWRiAQZs+enZGRcejQobKyMp1Od+fOnUePHh09enTgq3b49Pjw4cOVlZV6vd7Gxqauru6zzz7r0RIMw7744ouffvpJIBBAEIT7WTCZzMePH69bt+706dNXrlzBc6rj6/z5+fkKhWLr1q3379//5JNP8vLytFotnU5/+PDhDz/8wGAwTDWLRKJvv/321KlTeFzJGzduKBQKnU7HZDIvX76s1Wrb29tRFE1PT1cqlVu2bDE/9+lAIBD8+OOPP/zwg0QiIRAImZmZhw4diomJMRVAUfTevXv/+Mc/8F/q9u3bjx8//uCDD/Lz89988822tjaj0ZiRkSEUCl988UXzSO9dXV2vv/56aWmpRqOh0+m1tbV79+41d+m3QCqVfvfddydOnBCJRDAMZ2Zm0mg0Mpn89ttvt7S0GI3G9PR0DocjFovxAmQyGU9PgAtbFAqlpKTkzTffnDlz5pDn0rm5uYcOHcrPz9dqtQwGo7y8/PTp0+YFOjo6jh49+ssvv0ilUiKRmJmZ+cUXX8yYMWNozY0jGo3m2LFjP//8c2dnJwRB2dnZGo1m8+bNw69ZKpVeuHDhyJEj+NYeAoHQ1NR05syZsZmrCwSCvXv3ZmZmmhyOmpubP/vss0EJDUOmtLR0z549jx8/1uv16enpzc3Nr732WneNrEcMBsOHH3544cIFsVhMIBAKCgqUSuX69etH2+YR5OrVq//6178qKysNBkNGRkZ9ff2hQ4doNNp42/X/kSrh6/nU20WUxwKC4UnxAUP12q5cT+Z9GjlDpK5BYNTJ2WXGjBmlpaUcDichISEhIUEsFms0mqtXr+p0Ojs7OzKZzGAw4uPjn332WTKZPH/+fK1We/HiRZFINGXKlKlTp/72228VFRUikchgMFAoFHt7+7i4uC1btgCBA9Adg8Hw7bffmju0BgQEREdHT3BnqD8yer2ex+PhGXzxOFxCoVCn07m5ua1atercuXPFxcXjbSMA0BdgcAE8DeDxkK5cuYKnjFWr1fn5+Xl5ed7e3n3MPbKysnC9AIIgrVZbVlZ248aNKVOm5OTkPHz4EF/Lkslk165dq66uDggIGKAxMpksJyenrKwMn4dIJJJz58795S9/6TFJilAovHTpEj4Tg/4Xs1oul6enp6MoWlhYaJ7a02g01tfXp6amJiYm3r9/Pzc3F79epVJ57969vLy8uXPnmgpXVFRkZmZ2dXXh3w+e1xaCIIVCgV+yyYBz586tXr366RM4mpqabty4gV84iqK4e4L5jF0qlWZnZ5t+KalUevbs2b179+Jha/EyIpEoPT19wYIF5gJHRkZGfn4+fpZSqUxPT4+Pjw8ODu5NfaiqqsrKyjKlBG5pafnyyy89PT0bGhpMrZh+IAiC1Go1/gJPtKnRaHDnjqlTpw5tToX7++Tl5eFZfhUKRVpaWl5ennkImNLS0szMTDy+oF6vb2xsPHny5GQUOPC0GqbV5tbW1pMnT27cuHHIGytMVFdXnz9/Hlc3IAgyGo25ubk6nW5sBA6VSpWVlWVaOccwrKCgoLcc2CPO2bNna2tr8dcymSw7O7uoqGiAAkddXd2tW7fwHm4wGGpqam7cuLFy5crJMuYYDIZr165VVFTgNwWpVHr37t3S0lJTRJvxBUWhymbi2bu0h3UklQZ+IhEsBFnT0UURurggdxuag9GwUKPRYBhGIpHodLpGoyESiUwmk0aj2dravvvuu6+++iruSIjvJGIymQwGA4ZhW1vb5OTkxYsXG41GGo1Go9EWLVqk0WjwLwSGYSKRyGKxeDyeXq/HBxkAwERGRkZ5ebnpLZ1Oj4iI8PPzG0eTAH3j6enZ3t5uMBjIZLKtra2dnV1HRwe+fGhlZWVlZYU/WwIAExYgcACeBoxGo0gkwmf7piMCgQCfH/ZGZ2enTqczvdVqtZ2dnWq1WiKRmHvq6nS6tra2gQscSqVSLBabe/BqtdqOjo4eBY6uri6lUtn9uEQiaWxsNE+ohoNhmFwuFwqFEonE4nqbm5vNS0qlUtNMrG/a2tqeykdSlUplcQ9uaWkx/13UarVIJLI4IhAITOoGjkQiwZ1oTDQ3N5ufpVQq8T7T23pU99+itrZ2ILmETRgMBpFIpNFohiZwaDQaiURi/isbDIbm5mZzgaO7kY2NjUNoa9wRi8XmEh4EQUKhUK1WM5nMYdasVCpxTysTKIqKxWJra+th1jwQ8Bg6Fq2PWZzax48fm7+Vy+WmXBv9IhQKNRqN6S2KojKZTC6XTxaBo/tNQavVWvSE8UKpgVOLKL/epXVKEQx7QtqAYczD3rhlsXKKl56AUGG4LxkOhmE2m81ms3v7FNc1TEd4PJ5FGRKJRCQSn8pbCWA4YBj2/fffm48A7u7uc+fOBe4bE5m5c+d+++23Dx48mDlzJpPJ5PF4xcXFMpmMy+Xq9XqZTGZjYzPeNgIAfQGi+wCeBohEoouLi/nDGZFI9Pf373sO6e/vbx6oj8lk+vr6slgsFxcX8x37dDq9j90H3eFwOC4uLuY3bysrq94WK9zd3TkcTvfjTk5OUVFR3T8iEAh2dnZ4elrzaRWRSLRIyOLo6NhbYheLkHJBQUGTaz/8AGGz2R4eHqa3MAxbRMpgsVju7u7mR7hcroeHh0V4cGdnZ4tvctq0aeZn2dvb950Is/tvMXv27LCwMPNW+t57QqFQ3NzcrKys+ijTBwwGw9nZ2XyGTyKRpk2bZl7GycnJPKwADMMWBSYLbm5u5iFvEATx8/MbvroBQRCXy7X4I5NIpD7C64wsCIJYDGgkEmnMQvRZ/Cns7e17VGx7xNvb27zrEolER0fH7jPkCYuVlZWrq6v5IMlgMPz9/cfRJAyDjCjU2IH86zzzyG/MDgnBXN3AMAxDNaGOtX9f3xHhrSUSoB5HF1wya2pq+vnnn48fP15dXW0wGEySmUajSU9PP3r0aGpqqkKhGA0pTSqVbt261c3Nbf78+Tdv3jQtSBgMhvz8/FWrVi1cuPD48ePmUj5g0nH//v3CwkLTkgCRSAwKCoqMjHwqw349NSxcuDAgIOCHH34oKyvTarVsNlskErW0tKjV6osXL2o0GvOHKwBgAgIEVMDTAAzDnp6eu3btOnbsmEqlIpFIiYmJ0dHRJBKpj7Nmzpy5bt26n3/+WaVSkcnkmTNnrl+/nkgkLlu2rLKyMj09Xa/X02i01157bVDP4lQqNSEhoaqqKjs722g00un0v/71r72tVVKp1Hfeeeftt9/G9y+YYnCkpKRs2bLF1tZWqVSaNi8QCAQ/P78XXniBSqXGx8dXVFRcu3ZNq9WSyeTNmzcHBQWZ1xwSEpKcnNzV1dXR0YEgiLW1tVwuNxgMVlZW/v7+SqWysrISwzA7O7uXX37Z1tZ24Bc4WfD19X3uueeEQqFAIEAQJDg4eNOmTeYyBJ1OX7x4cXl5eUZGhtFoZDKZb7/9No1G+/Of/1xQUFBRUYGiqJ2d3Zo1aywUrqioqD/96U/nzp3De8iaNWtmzZrVhyX+/v7JyckCgaC1tRWGYVdX148//lgqlT548KCkpARFUS6X6+Xl1dTU1NbWBsMwhULB17vwGBwkEik+Pn44S14wDOMd5saNGzqdjkwmv/zyy35+fuYuGxEREatXr5ZIJEKhEBcFdu3aNbTmxhcXF5eNGzeKxeLHjx/DMMzn8//617+OSM1BQUFbtmxpaGgQCoUoilpbW2/ZsmWkwpf2i52d3T/+8Y+DBw/iA4KNjQ3+I45N61u3br17925hYaHRaGSxWElJSX33eXPs7OzeeOONgwcPymQy/J+4ffv24e8YGku2bdv2+PHjgoICg8HAZDJffvllT0/P8TIGwyCZCs6rJB9PpXdKLL9G1KDSSGta8t4qarlafjXq448/7k2LQVE0Jydnz5499fX1EATx+fz9+/cvWbKETCZrNJo9e/b88ssvEASRyeSVK1e++eabzs7OI3gVUqk0JCQE345XXFz8/PPP/+Uvf9mxYwcMw0eOHDl8+DA+OpWWlt66devIkSMTKuIJYIDo9fqff/7Z3NuLz+cvW7ZszIZNwNCoq6vT6XRVVVW7du1iMBgYhqlUqgMHDhCJRDzu28qVK8fbRgCgL4DAAXhKsLa23rZt28yZM6urq/l8fnh4eL/L3TAM79u3b+HChRUVFXw+f8aMGbgM4ePjc/DgwYKCgq6uruDg4IFvTjERFBT00UcflZWV4RkH+k6mNW/evDNnzmRnZ0MQRCQSdTqdj49PcHAwhUL585//PGfOnPLycjy1J4PBiIqKwgOPOzk5vfvuu4mJia2trb6+vmFhYRbVEgiEDRs2RERElJaWMhiMWbNmPXjwoKOjw9vbOyIiQiAQ5Ofn63S6iIgIZ2fnyTXZGCBkMjkpKSkkJKSkpITBYERHR3dPFhMQEPDBBx8UFRWJRKKwsDAvLy8ikchms48fP3737l2FQhEcHOzn52fx/ZBIpHfeeWfZsmWNjY0eHh4hISF95+xEEGTt2rXh4eHFxcU0Gm3BggXOzs4MBuObb77JyclRKBQhISHe3t41NTV4AV9fXzyCl42NjVgsdnBwCAsLY7FYfTTRL66uru+9996KFSva29v9/PzMg63iEInELVu2REVFVVRU2NjYxMbGTt4ZxcqVK0NCQgoKCohE4pw5c3p0khoaK1ascHBwOHv2rFwuX716dWxsbN8q6ghCpVLXrl1rb29/5MgRDMNSUlISExPH7DeiUqn//e9/MzIyurq6/Pz8QkJCBiW3rVq1KiQkJD8/n8FgTJ8+fRK5b+D4+vr++9//zs7Olkgk4eHhgYGB42WJRgc9FhDPZVLTi6nok04VCIyRYWlz9YmWBwcM6nYIgoqLi3/66af9+/f3uFouk8mOHz+OqxsQBLW1tZ06dSosLMzd3f3OnTu4ugFBkE6nS01NjY6O3rhx4wiuuh8+fNgUbAiCIKVSWVVVJRQKmUzm77//btJeDQZDUVHR9evXwYRqMlJUVJSTk2PywSEQCIGBgbGxseNrFaBfPvroo+bmZk9PT4sbHJ4+bMGCBRYuwwDARAMIHICnByqVOmXKlEHlTcT98Lu74tva2i5YsGA4xnC53GXLlkEQhOd07Luwi4uLi4tL9+MIgoSHh4eHh/d4lpWV1Zw5c/qoFobhwMBA07O4+RXx+fzly5f3bdVTAO7z0vcqN5fLtfitYRi2srJaunRpH2dRKJQZM2YMPAYnDMP+/v74UqrpiYHNZi9ZssRUxlQAgqDRWJm3traOi4vDXyMI0r1bEgiE0NDQ0NDQEW967PHy8vLy8hqNmqOjo6Ojo0ej5n4hk8mLFi1atGjRuLROoVAWLlw45NN9fHx8fHxG0J4xhs1m9z0mjDYYBgmlSF4V+Ze7tDaRpSRNp6A+jgaG5l7p6fcN6v+LWq3RaNra2lAU7VHC1uv1FvGGcBd0CILMM3pCECSVSoVCIYZhIyhw3Lp1y+LIw4cPKysrnZyczIUPCILkcnl5eTkQOCYdGo3m0qVLbW1tpiM2NjZr1qwZkQ2DgFGFxWLZ2Ni8/vrrFisr+E5Ji23OAMAEBAgcAAAAAAAAABMXlRaqfExKLyFnlFBV2iemFgiMOXKM0f66BVO07Q3IOTpJ+r/UOjQaDU/02GOdJBLJ09Pz/v37piOurq64M5qvry+RSDQFxWCz2XZ2diMb8GX+/PlVVVXmR3x9fd3c3GxtbS0c4qysrMbRZQYwZEpKSrKzs01h1GEYDg4OXrx48fhaBRgI27Zt02q1vQVaamhoEIlEwIkDMJEBQUYBAAAAAAAAJiIoBrV2EX7LpX1zlXGzwFLdoFHQSD/dcwtUKbFqDwdjSHDg6tWr8cC3VCp1zpw5CQkJva21MpnMpKSk8PBwIpFIIBD8/f2TkpLw3UPR0dGrV6/Gt3myWKwlS5ZMnz59ZK/rxRdfNN+86eDgMHfuXBcXFwaDkZCQYAoZTqVS582bZ3I9A0wWlErl9evXTbmlIQgikUhbtmzpLVMPYEIRHBwcERHR26d37tw5cuTIWNoDAAwW4MEBeMpBUbSiokIsFjs6Orq7uw92DQrDsKqqqs7OTnt7e29vb9Pper2+vr6+srISRVFPT8+goKAxS2dgQqvV1tfXi0QiZ2dnZ2fnsTcAMMHR6/XV1dVSqdTJycnJyWmAkVbUanVlZaVSqfTy8jLlVZFIJHV1dXjEU6VSyWaz8dAkKIpKJJLq6moKheLh4QFSx/1xUCgU9fX1SqXS09OTy+Xi44/BYGhqauro6ODxeK6uriMeSlAsFldVVZFIJC8vL1Nnq6+vx8N/xsXF9ZY6apKi0UElDaRbBdSiOpJU+cQID0OYHRtdOEU7K0jrwjMSCRAEQUwmc/v27cHBwc3NzQ4ODsHBwb6+vr1VTiKRZsyY8d5775WVlaEo6uvrO3XqVNx7wsbG5o033pg9e7ZQKOTxeFOnTh3xoKp8Pv/AgQPV1dWVlZU8Hi8kJCQyMhL/aN26dTwe7/HjxzKZzNvbe9q0acOMQAQYe4qLi+/du2eesTsoKAjftwuY+FRXV6elpVlsFjNRVFTU3Nz8r3/9C4IgNpsdExMzjkGXAYAeAQIH4GlGr9d/+umnt2/fVqvVPB4vKSnpmWeeGXhQQIPB8M0331y5ckUmk+GrWFu2bKFQKHK5/OzZs5cuXWptbcUwjMPhxMTEvP7662MZGFwkEp06deratWsymYzNZm/YsGH16tVj1jpg4qPT6T777LO0tDSNRmNvb5+SkrJkyZK+EydDENTW1nbs2LGsrCytVmtvb//888/Pnz+/pqbm6NGjDx8+xDfz63Q6Go02Z86cvXv3Pnr06PDhw42NjUQicdq0aZs3b+5jQgV4amhqavrpp58yMjJ0Oh2fz3/ppZemT5+OouipU6fOnj2LD5iJiYmrVq0aQc2rpKTko48+amlpIRAIU6dO3bJli7+///Xr13/88cdHjx6hKHr27Nk9e/YMPL3LRAbDILEcuZ5PuVNCaRESDMYnvDBgGJvqrV8xQxPgoreiPxFMx97ePikpSafT8Xg8rVaL52PqDTqdPmPGjKioKAzDiESiua+Hq6uri4uLXq8nEomjpJ7Pnz8/NjZWIBAwGAzzrOc2NjbJyclqtVqr1QJpYzIilUrT0tLKy8vND+7cuZPFYun1+vGyCjBw/vvf/96/fx9f0uj+qV6vR1H02rVrEAS5uLj4+/sDgQMw0QACB+Bp5urVq999911XVxcEQQiCyGQyd3f3mTNnDvD09PT07777rqGhAYIgGIYFAoGHh8fixYszMzO/++67qqoqPExjQ0NDbW2tn59fcnLyqF2KJXfu3PnPf/7z+PFj3Ib6+vpp06a5ubmNmQGACU5qaurRo0elUikEQeXl5Wq12tnZuXs8XQt+/vnnkydP4olIy8vLZTKZk5PTxYsXz5w5Y7GYU1lZ6ePjc/ny5evXrxuNRgiCqqqquFzutm3bgB/H041arb558+b333+PZ38sKysTi8W//vprQ0PDhx9+2N7eDkEQDMPt7e3Ozs7DiUtqDoqif/vb37KyslAUhSCourqaTqc/88wzZ86cSUtLw6NFNDc3i8Xi1NTUEWlxHEExqKyRdOoOraqZKFdbigtMKro2TjU7SGfHQgm9KA9kMnmAqgQMw70lxIFheLRVeyKRiOcF6w6NRpu8iZz+4JSUlNy8edP8lhEdHT1e0ZEBQ6CwsJDP5+/evZtKpXb/9OTJk7m5uZ9++ikEQWQy2c7ObswNBAD6AQgcgKeZjIwMUwJ2FEUbGxtLS0sHLnDk5eV1dv5fOHoMw9ra2vLz8xcuXFhZWVlXV2eehEImk6Wnp4+ZwKHVah89etTc3GyyoaWl5f79+0DgAJi4ffs2rm5AEISiaHl5eUNDQ98Ch0qlKioqEov/cDm61gAAIABJREFUL0QhhmH19fVZWVkPHjzo7qoql8uvX79+584dXN2AIEipVJaUlHR1dQGB4+lGIpGUlpaaD60FBQWtra25ubm4ugFBEIZhdXV1NTU1cXFxI5JJt7m5ubCwEFc3IAhSKpWPHj26fft2RUWFKRYmBEHV1dXt7e2mrVWTEb0B+vUe7XIuTayAUdQyfEaIu25rvNLD3kgdO39BAGAQdHV13bp1q7Ky0nQEhuFXX32172TqgAmFjY2Nk5NTWFhYjzoph8Mhk8kBAQFjbxgAMECAwAF4miGTyeY+twQCobelqoGcjiAIiUTC17u6D/pjuT8FvxCLNJ/97j4A/KGw6A8EAqHfGBwkEskifSwMwxQKpbcJKpVKtaiTQCCAWDBPPfhIaH7EaDTS6fTua314jxqRRmk0mkndwCEQCN17IIZheGjMSUp1C/GLi4zaNqKxm7TBpKFrYtTxkRorGjbAFI1Go/Hhw4dnz56Vy+ULFiwoKiq6ePGiQqGIior6/vvv+x4Q5HL5t99+W1lZGRgYmJSU1GMicwDAAhRFS0tLz58/by47LliwYMSD1AJGle+//x6G4d5G7507d77wwgtjbBIAMCjAkyhgEoCrDENIu71s2TLTogEMw25ubqYwZgNh/vz5HA7H1Lq9vX1MTAye6szPz8/cHhqNlpCQ0KPZowGRSAwODvb29jbZ5uTkNHv27BGpfKKlN59o9gyfIffnQbFy5UpT50cQJCwszMfHp+9TSCTSzJkzTe6mCIJ4enouWLAgJiamu8ZBoVDWrFmTkJBgmibR6fSIiIhBRXkc+x/36etOYw+Hw5kyZYqtrS3+FkGQefPm2draxsbG2tvbm7p3YGAgHol24DX38evweLy5c+eaHritra1DQkISExPN1xhhGPbx8WEwGEO8sJ4sGZsOg2KQUgOfTqe9+Z11VQvpSXUDQxAsxF3/9w2y1bPV1vRBqBvZ2dkpKSlHjx49efLk1q1bP//888bGxq6urqtXr0ZFRVkIRuao1eoVK1Z88MEHv/766/79+/fu3WuR0hUA6A6GYe3t7WfPnm1tbTUdpFAor7zySo87HQATFgqFQiaTjUajoSe6a9wAwEQDeHAAxhMajWYeWqw3CAQCDMNDWJdbsmTJV199dejQIYlE4uvr++qrrw4q/tycOXM+++yzDz/8sLW11cXFZffu3fgm0qVLl2IY9sUXXzQ2NuILhq+99lpiYqLF6biThbW1tYWrxYiQlJQEQdCxY8eam5u9vb33798/IvtTcM0ehuGB/C5jAI1GG/gEA3eu6ddyBEGoVOo43p7x+ZiVldVodAwTc+bMOXr06KeffioWi0NCQnbv3m2+OcvUOS3O2rlzJ4lEOn78uFQqnTJlyv79+319fTdv3mwwGH799VeNRoMHGWWz2a+++uqyZcvwtAtpaWkMBiM5OXnz5s0DFDjwn5VOp4/ql9AdBoMxqCk3BEHW1tYj3ltgGCYQCGN/+T2C+7UN6i+/du1aFEV//PFHsVgcFRX17rvvcrlcDodz/PjxgwcPNjY2enh47Ny5c+HChYN1bYNhuEdnEAiCvvnmm7fffjs9PZ1Go61atWrHjh08Hm/37t0ajaaoqAjDMBcXl5MnT47I2GVavez3vjP8Z30jClW3EE+k0YtqSfong4kiCMaxQueHa5dHa7g2veoRPSKXy8+cOSMUCnv8tL29PS8vr7d19d9++62kpMT09sGDB+np6T4+PkAfBPSBXq/Pzc29ePGi6QgMw2vXrvX39weefZMLFEXxXYGdnZ09KqFEIvFPf/rT2BsGAAwQIHAAxhNcHh5ISQKBMMCSFiQlJa1YsUIul1tbW8MwPNhKFi1atGjRIrFYbGNjgyCI6fSlS5cuXrxYpVIZDAaLj0zg3v6jFDOcQCAkJyevXLlSo9HQ6fQeDRga+DackaptmBiNxkHNADEM69dyIpE48I43GiAIgvfn0Z7crlq1KjExUa1WMxgMix5iSuppcQqZTH7ppZe2b9+uVqvxiaLBYOByufv27du1axcEQRQKRaFQ4DKBwWDg8Xj/+te/tFothmF4RMABfrG4GmU0GvtYRh4NhvC1GwyGEZ/X4X1g7C+/N2MG+5dnMpnPP//8xo0bMQyjUCgIguChWGbNmnXp0iWNRkOlUnHdZLB/NBKJZDQaTYFdzGGxWF9++SWeFsTU2UJDQ0+ePCkQCCgUipWV1QiOXbg0029tw/8jy1XwlTxqQY2l4wadgvm7GBKmq6f56EmDf1gzGAymGFLdQVG0sLCwN4HDfAUegiClUimTyTAMAwIHoDcwDGtqajpy5Ih54h5XV9e1a9dOkPUSwMCprKw8cOCAQCCwtrbucWc3hUIBAgdgIgMEDsB4otPpVCpVv8WoVCqFQhlIyd4gkUi9JfQeCBQKpcdke3hcg97y8OFzSLVaParzWARB+k4EOChgGMaXLofzbY8gOp1u4N8ehmFGo7Ffy8lksl6vH05/GCYkEgnvz2Ozet9jF8U9OPr4rohEYo+fajQaIpGo1Wq7fzSoPoMHUNBoNGOsNGk0msFqCiqVasQ9OIhEIoFA0Gq1EyFpIoIgw/nLd+9dCILodDqdTjfYqmAYplKpWq2233MtrMW3pYzgnxr+H/1+LWq1erB9GK/Z9JbFhGYE6isekx4LEAiCIQiCIcyZh84K0sVP0/JtjfjBwUKhUEJCQq5fv96jeWQyee7cub0JFlOmTKHT6aZrd3BwcHNz69v1ybQ1acxEEPwOO5Ytjtk1TkYhSavVnjx5sqCgwHSESqU+++yzvr6+wH1j0vHzzz93dXXNmjVr2rRpuHBsUQD8poAJDhA4AAAAAAAAAMYIMplskQB1VgjcIMDOZUByNUSjQFH+UHwkGuWPkQhDj11NJpOTk5MrKiry8/N1Op2Li4tAIGhpaTEajdbW1hs2bJg6dWpv586bN+/555+/cuWKSCTicrmJiYnz5s3rO2krLvdTKJRBRfIeDvgUi0qljpkblOkaR3uHI+5HOapNjDh37tz54YcfzI9ERkbGx8eDpFqTkdLSUicnp5deeonH4423LQDAUAACBwAAAAAAAMAY0T09AZ0KxU8zVDZBQikcG6pfFAk5caFhhoFHECQwMPC9997Ly8vTarVeXl5tbW319fUGg4HNZm/durWPNVgqlbpv377o6OiOjg4+nx8ZGeno6NjvRfV4aaPHU9zipFM3ampq/vnPf8pkMtMRR0fH5ORkLy+vSXctAAiCjEYjm80G6gZg8gIEDgAAAAAAAIAxQqvVKpVKi4O2DCg5hmg0QoFuRjIR6/b54IBhmEQioSjq7Ozs7OzcY5nuNphDIpHwoNoDKYyXp9FoGo1mzHZdEYlEMpmsVqt7jNgyGuCpJcZgY90QtneNI1Kp9OOPPy4rKzMdoVAoixYtiouLA8lTJinBwcFtbW1isZjNZo+3LQDAUAB7qAAAAAAAAADGCKwXglz1oR56EgHtrcDAwXdtDL+eicy4XONYtjjO3XRgGAyGo0ePXr161fxgWFjYM8884+DgMF5WAYZJSkqKwWA4depUe3v7ZOmKAIA5wIMDALAERdHU1NRz586JRCJ3d3d7e/u2tjZvb+/ExEQ+nz/e1g0XuVyelpaWn5/PYrEWL17s7+8/2KyZJkQiUVpaWmFhIZfLTUpKcnNz+yM4oz569OjcuXMKhWLatGmLFy/GoxsOCpFI9M033zx69MjLy2vp0qVOTk6jYefoUVFRcfXq1Y6OjpCQkFWrVlEolPr6+t9//10oFIaFhc2bN8/W1hYvqVQqf/nll8rKSmdn50WLFnl7e4+v5YDeEIvF+/bta2xs5PF4ycnJc+fOHVo9GIZJpdKbN28WFxfzeLzFixf7+PiY/PlFItHp06ebmpp8fHwWL1484j3/8ePHZ86cEQgEISEhS5YsMfXDycIfYPgEPFVgGHb69OmffvrJPL6vo6PjmjVrwsLCQBzKyUtra2tgYOD169dLSkrc3NxsbW0t4s4QicQNGzaMl3kAQL8AgQMAsOTixYsfffRRY2Oj0Wgkk8lEIlGv11Op1PT09EOHDvW7FXkio1Aovv322yNHjqjVagKBcP369ffffz8yMnIIDyIikejrr78+fvy4UqkkEokXLlw4efLkpJurD5bCwsIXXniho6MDRdFLly49fPhw3759fcfes0Amkz333HMlJSU6nY5CoWRlZf397393c3MbPZtHlgcPHvz9738vKyszGAw0Gi0nJ2fnzp379u0rKSkxGo1UKnXTpk07duzgcDgoir722mu3bt3SarUkEikrK+v1118PCwsb7ysAWKLT6ZYvX15SUqLX64lEYllZmUwmW7FixRCqksvlX3zxxfHjx/FsO2lpaX//+9/DwsJgGFar1Vu3bi0uLtbr9RQK5cGDB2+88Ya7u/tIXUVTU9Nzzz3X2NhoMBgYDEZ+fv7f/vY3Fos1UvUDAAALbt68eeTIkfb2dtMRGo22cOHCpKQkCoUyjoYBhsnXX39tNBrx/NA1NTUEAsFi+YpCoQCBAzCRAQIHAPAEMpksPz+/pqYGf2vKgKjVagsKCn777bft27ePn3XDRSwWHzlyRCQS4W8LCwtv377t5+c3hGlAYWHhb7/91tXVhb8tLy8/fvz4vn37RtLcicfXX3/d2NiIu0ZrNJr09PRFixbNmjVr4DWcP3/+/v37+BZrjUaTm5t78+bNSZRP/syZM0VFRXiaWI1Gc/36dQRBcnJycC9WtVr9448/Ll26lMPh5OXlnT9/3vRd3b59OyIiIiQkBCzrTTS+/fbb4uJivE/qdLry8vKsrKwhCBwYhgkEgmPHjpmGzaysrLt373p7ezOZzIsXL2ZlZeH9BO8P06dPH0GB47///W9lZSUeHEGj0dy7dy8jIyMxMXGk6p/goCg6qPSl+CaIof0ZB9KWwWAYs3QqgHEhOzv7448/rqysNG1hQBAkPDz8tddes7KyGl/bAMPklVde6bvAkD1/AYCxAdx+AIAn6OjoaGpq6vEjtVrd0tIyxvaMIBiGiUQik7qBH2lpaVGr1UMQOCQSiUAgMD9SXV09AlZObOrq6sxTEsrl8o6OjkHVUF9fb1GD+fLXBEen07W3t+PqBo5Go6mqqjLfoysSicRisdForK2tNb9SnU4nFApVKhWTyRxTowH9UVZWZh6mEcMwiUQyhPByGIa1tbWZ1A38SGtrq1qtZjKZ1dXV5v1ELBZbDCDDZPj/zcmIwWDIy8v75JNP7t+/7+Li8uqrry5dupRKpfahPmAYVl9f/9Zbb2VmZtrZ2W3ZsmXTpk0DmZHq9frz589/+eWXtbW1gYGB+/fvj46OtmgIw7Dc3Nw9e/ZUV1cjCBITE/P111+DXAxPE7g0lpeXt3///qKiIvOPnJyc3nvvvadgJy9g/vz5420CADAswEoaAPAEfD7f09Ozx3UtBoPh4eEx9iaNFDAMc7lc8y02BALB3d2dTqcPoTaLqhAECQkJGQErJzZBQUHmCxdsNnuwu3L8/f3N97KyWCxXV9cRs2+UIZPJbm5u5ltymExmSEiI+VItn8/ncDgEAsHf39/cS5lOp/P5/KF1NsCoEhERYd4nCQQCl8sdQvB8GIadnJzM1VISieTm5ob/6EFBQeb9hMfjjexEKDAw0Py/yWKxesse8jRRWVn54YcfZmRkqNXqqqqqvXv3FhYW9h0UUKVSbdu2LTU1VaPRNDU1ffnllydPnjTXhnrj+vXrn3zySUVFhU6nKyoq2rp1a0NDg0WZ9vb2d955Bxe7URS9d+/e3r17B1I5YFKAYZhGo7l169Y777xz//598484HM77778/ZcqU8bINMIKo+sM86goAMAEBHhwAwBMwmcyoqKi7d+9WVVXp9XoajUahULRaLYPBmDVr1pIlS8bbwGHBYrFefPHFY8eOSaVSEokUFBQ0d+5ca2vrIVQVGhq6YsUKhUKBV+Xj47N27doRN3ii8fzzz5eXl+P7/Llc7qJFiwYbVGLZsmVXr17Nz89XqVR0Oj0uLm7IAR3HhdWrV1dXV+O7VGxsbJYsWbJ58+bW1taCggKdTmdtbb1x40YXFxcIgqZMmZKSknLjxg2FQkGlUmNiYubOnQv2p0xANmzYcOHChezsbLVaTSaTg4KCYmJihlAPLqG+8MILJ06ckMlkZDI5IiJi9uzZuMCxdOnShQsX5ufnq9VqBoMRHx8/tFZ6Y/369ffu3auqqtLpdDY2NvPmzZsxY8YI1j8BwV3wCgoKTEcUCsXdu3f7DqtUXl5u2oMJQVBXV1dxcXG/rlUYhhUWFpr7MIrF4rt371qI/hkZGeYuaUajsaWlRSqVgmSTTwEoinZ0dFy/fv2rr76qr683/4jD4fzlL39Zvnz5eNkGGFlOnz7ddwEikbhx48axMQYAGAJA4AAALMFTY1y7dk0ikTg7O3O53M7OTnd390WLFtnb24+3dcOCwWBs2LDB3d29uLjYxsYmLi7O29t7aKlP2Gz21q1b/fz8ysrK2Gx2fHz8HyEnXHBw8FdffXX16lWlUhkaGhoXF0elUgdVg5WV1b///e+rV69WV1e7ubnNmzdvcjn0hoeH79+/PzU1taurKyAgYMmSJRQK5cCBA6mpqSKRKCAgYPbs2fhkBkGQ999/Pyoqqra2ls/nx8bGjmDABcAIQiaTjx8//sEHH7S0tNja2i5dunT27NlDq4rJZG7fvt3Pz6+iosLW1jYuLs7T0xMfYahU6meffXbp0qWWlhYPD4+4uLiR7flOTk5ff/315cuXRSKRv7//3Llz/wgRRvFwGOZH+s3paFEAhmEMw8z3KA3wxIG0hZcx39QGGHv0er1KpdJqtUajEYZhEolEJpMHFRsbgiCpVFpSUnL+/Pnz58/L5XLzjxwcHHbu3Ll58+aRNBowrty4ccP8LT5EaDQalUpFIpH4fD6VSgUCB2AiAwQOAMASAoEQGxsbGxs73oaMCkwmMz4+Pj4+fvhVsdns5cuX/9EWbXx8fHx8fIZTA5vN3rFjh0gkmqTp5bt/Ax4eHj3GSaXT6WvWrBkruwBDh81mv/POO8OvB4Zha2vrhISEhISEHlvZtGnT8FvpDScnpx07doxe/RMNGIZdXV0jIyPv3buHbwNxdHScOXNm3/H/fH19p06dmpWVhb+1s7OLiIjoNwYHDMPTpk27ceOGKeaOu7v79OnTLYpFR0d7eHjgeaYgCCKTyaGhoX8E7XuigaKoQCBobGxsbW3t6OgQCoVyuVyn0yEIQqVSraysbG1tHRwcbG1taTQam81msVjW1tbde45KpWptba2pqXnw4MHVq1erqqosCnh4eDz//PObNm36IySJ/+Owbds287cYhul0OolEUl1d/ejRo+jo6KioqPGyDQAYCEDgAAAAAAAAAJh8eHh4vPTSS3w+v7m52cbGZv78+REREX1vBGOxWG+99dbJkycbGhqYTObs2bOXLVs2kL1jMTExO3fuvHnzplAotLe3T0xM9PX1tSjj7u7+4osv2traPnz4kEwmx8XFrV+/flhXCBg8QqEwPT393r17jx49qq+vNyU7MweGYSsrKx6Px+Vy7ezsuFwul8u1sbFhMpl4kFqNRiOTydrb2+vr60tKSh4/fty9hvDw8K1btyYmJpoH8QE8BSxYsKD7QQzDOjs7v/7669zc3MDAwLG3CgAYOEDgAAAAAAAAAJh80Gi0mJgYX19fgUBgZWXl4uJiHtm3N6Kjo93c3FpbW+l0uouLC4PBGEhbVlZWycnJUVFRUqmUw+G4ubn1uGgfHx/v5eVVXV2Nu2/Y2dkN+qoAw0Cr1V67du2zzz5ramrqI7wrhmEymUwmk9XW1uJHEASh0+l0Op1MJsMwrNPpFAqFSqXq0dOQRqPFxcX9P/buOy6qK20c+C3T+8DQO0gTpAiIShEVFXssMbZsEpNN2d1ssu+72ZZskt1sdj+bbHyTTfLummISyxpji9HXCoIUKQqIIFKGPvQywDB95t7fH+f3zjsLCugMA+jz/UvGO3POvXPunXuee85znn766YULF0Lq6EcEjuNubm5Lly599913jxw5kpqaOt01AuCeIMABAAAAADArMZlMb2/v+10yxt3d/QFmjrBYrDlz5ky4me3z+MAD6+3tLSgoGLvAzYQoihoZGRkZGZlwS19f323btm3cuDEoKAjGbjxqgoODk5OTx58HB8C0gwAHAAAAAAAAs55GoxmVBNSOhELh6tWrn3jiiXnz5onFYlgV6xGBhgKhr9vV1fWFF16Y7hoBMAEIcAAAAAAAAPAQCgsLi4+P9/Dw4PF4ZrN5eHi4p6entbW1qampp6dnMgvoYBjm7Oy8cePGTZs2hYSEiEQiBgO6Dw85iqLa29tRZtm+vj4Gg+Hu7h4ZGZmRkeHq6go5ZcEMB1coAAAAAAAAHkKvvvrq+vXrrXukFEXRNM3lcpVKZXl5eU1NTX19fXNzc1tbW39/v1qtpmmax+O5uroGBATMmzcvKSkpPj6ezWYzGAwYtfEoMJvNly9f3rdvn0qlQq0Fw7DGxsbi4uLTp0+/9tpr8+fPn+46AjAeCHAAcHeWxFqTCVSPvzFN0xDtBg+ZUa0anQKj2vl9nUTgYWVLM7hruwIAjGI5R8aeLGw2+66pZ/l8vkAgcHZ2XrZs2ZTXb9waTmmJOI47vkTHFEcQxPj7+MDHvKWl5e9//zuHw9mxY0d6evrFixfz8vJ27NjR3t5+5syZd9555/PPP5fJZLbvAgBTBAIcAIxGUZRarR4aGjIajTwez8nJafw0Wmazub+/X6PREAQhEolEIpHlEYdOp+vq6hoZGeFwOBKJZJLJ6gGYyfR6/eDgoFqtZrFYYrGYz+drNJrBwUGTycTlciUSCUrCbzKZBgYG1Go1g8EQiURCoRAe/T1SaJpWq9XDw8M6nY7BYJhMJgaDIRQKJzN1n6ZpnU43NDSk1WpZLJZUKuVyuRDmAGAskiRJkpRKpehPkUg06o6Fz+db/tcaOqEcmSUUx3EGg8HhcBxcoiOLwzDsrkd76kpkMBg8Ho+maes9xXGcw+FYaiIUCu8rLeihQ4dIknzuuefWrFmDYRiLxSJJ0sfHZ82aNc7Ozv/4xz8OHz78yiuv2HdfALAjCHAAMFpnZ+c333zz7bff9vX1RUVF/cd//MeKFSvudW9N03Rpaemf//zn69evCwSCDRs2vPDCC0FBQTiOa7XakydP7t27t6amxs3Nbc+ePc8884xYLHbw7gBgRwaD4dKlS3//+98rKyslEsmuXbu2bdt25syZQ4cO9fX1zZs37+WXX166dCmHwyksLPzrX/9aVlYmFos3b9784x//2N/ff7qrDxynv7//yJEjBw4cUCgUbDZbr9ez2ey1a9e++uqrEy6xoVKpzp49+9lnn9XX1/v4+Dz77LPbt28XCAQQ43AYmqZVKpVWq+VwOEKh0Gw2q1Qqk8kkEAgeINhE07RWqx0ZGUHhTpIk4au0FzSDwJJYVK1Wm0wm6w20Wu1d045yOByCILRa7V0Xgp0KfD7fZDLp9XrHFMdkMplMpl6vn2SeEdtxuVyCINRqtWOKI0mSzWabTCaDwUDT9KjdNBgMlu9do9GMs2bwWPX19WKx+K5De9asWfPVV19VV1fbUnMAphoEOAD4NyaT6fz5819//bVSqcQwrLS09Le//W1CQsK9QvIajeb111+/efMmhmEDAwPHjh0Ti8W//OUvORxOWVnZBx98cOfOHQzDOjs7P/30Uy8vr8cff9yRuwOAfcnl8v/6r/+qrKzEMKy/v3///v1yuTwnJ0ej0WAYduPGjQ8//DAoKMjV1fV3v/tdTU0NhmF9fX1HjhyRSCSvvvoqrCn4iKBpOjs7+4svvujo6MAwDPW4TCbT999/z2Kx3n///XEeq9I0XV1d/fHHH8vlcgzDGhoa/vrXv0ZGRiYmJkKv2GEqKysvXbrU3t7u5eWVmJio0+mKioqGhobCwsJWrFjh6+s7+e+Coqi2trasrKw7d+7w+fzk5OSkpCQOhwPfpl3QNE3TtNFoRH+aTKZRAQuz2Wz5X2ssFgvDMKPR6LAAB03TFEXdtTJTgSAINHZsVMRn6qCpQA7bQYqimEwm+n5RM7D816hDPbZVjG9oaMjd3f2uM5sYDAabze7v77ex8gBMKQhwAPBvRkZGGhoaUHQDaW1tra+vX7BgwV23b29vr6urs/ypVqvlcrlSqfTw8CgrK+vr67P8l1arLS4uhgAHmNWqqqqsW7VGoykoKEDRDesNRkZGmpubLS+qVKq6urrh4WFnZ2dH1hZMF5PJ1NDQ0NnZOep1g8FQVVWlUqnGGcWNsvc3NDRYXhkaGrp161ZCQgLMcnKMzs7O3/3ud8XFxRiGMRgMPz8/mqYbGxvRn9XV1X/+858nP9Ggt7f3yy+//Oabb9CF4uzZs3v37k1OToYABwAzk7e3t1Kp7Ozs9PT0HPVfNTU1KpUqPDx8WioGwCTBvQIA/wYFp61vowmC4PF499oe5RW3foXFYqFXeDye9X+N/zkAzApcLtd6Ku/YVs3hcEiS5PF41pvhOD72TAEPMfSNjx2wg16fcDY4k8kc9fAQEhg5Um5uLopuYP8bq0LRDfTnsWPHuru7J/9pzc3Nly9ftoRBW1pazp4967CH6gCA+7Vs2bLBwcFvv/22oaEBzW2hKEqlUpWVlR06dMhsNi9fvny66wjAeCDAAcC/4fF4iYmJc+bMQX/iOL569eqgoKB7be/p6blx40bLkyhPT8+UlBT0cDI1NTUyMtLSqfP29l67du0UVx+AqRUXFxcdHW3puLq7uz/zzDMhISHoT5IkV61a5ePj4+/vv2bNGst54ePjk5KSIhQKp6fSwOEYDEZCQkJkZOSop/RisXjdunXjtwSSJENDQ5OSkiyB5piYmPj4+PtKkgdsMTg4OM7/6nS6+0qjYDQarQcdGKFPAAAgAElEQVR5oc932LQIAMD9WrZsWWJi4pUrV86ePavVajEMGxgYOH78+L59+8rKypYuXZqamjrddQRgPPA8DYB/QxBEUlLSm2++mZ2drVQqQ0ND161bx+Vy77U9k8n8xS9+ERwcXFFRwePxkpOTlyxZgoIaQUFBb731VmRkpFwud3V1zcjIiI2NdeCuAGB/Hh4er732WkRERE1NjUQiWblyZXx8/Lx5865cuTIwMBAaGpqRkeHq6spkMl977bWwsLDbt28LhcLU1NSUlBSYX/BImT9//uuvv56ZmdnV1cXj8TQaDYvFSklJSU9Pn3Bugr+//2uvvRYdHd3c3Ozh4bFy5crAwECY0eAwCQkJKC8s+hPlBLWMuQgODnZ1dZ38p8lkspCQEJSNBcMwgiAWLFgA4SoAZiypVLpnz56goCCDwYByl2o0mvr6el9f36effjotLQ3y5YMZDgIcAIwmEomWLl06f/58o9EoFAoFAsH42/v4+PzoRz8aGhoiSVIikVhGVhMEMX/+fDc3t5GRETab7ezsDB08MNvhOD537lxvb2+VSsVisZycnBgMxpIlS2JiYgwGg0AgEAgEqJ0HBATs2bNneHiYwWCIxeK7pisDDzEej7d48eKIiAjLMrEEQTg5OU2mJbDZ7JiYmKCgII1Gw+FwRCIRzG9ypIiIiDfffPPjjz/u7u728PDYuHGjVqs9ffr04OBgRETEr371q/sajeXv779nzx6USIXH423ZsmX16tUQ4ABgxsJx3MfHZ/PmzXq9ns/nZ2RkxMXFsVgsLpcrk8nGeeYHwAwBdwwA3AWLxXJxcZn89nw+/65TxHEcl0qlEonEflUDYJrhOC4Wi60f4DCZTJlMNnZLFO9wYNXAzMJgMB44rSyKF8PFc1qw2ezdu3evWrVqeHhYJBJJJBKapp9//nmTySQSiVxcXO4rWM9ms5ctWxYTEzMwMMBms2UymUgkgvE4AMxkOI5b7mzd3Nzc3NzgnAWzCAQ4AAAAAADA/+HxeL6+vujfqGNjiWnebz8HZZZ1d3d3d3d/gLcDAKYXnLNg1oEABwAAAAAA+DejejU2dnKgjwQAAMAxICMAmAXQjdGsuz2adRVGZlq1Z1p9bDdL2/NUcPxBgMM+k82cb8dSk5lTJQAAAABMBozgANOJwWBMJuEcg8EgCILNZs+uheXQLOXZVW0cxwmCQCOKp7suGIZhluVIJwNVfsKaEwQxyYY3RVC6RBaLNY0NgyAImqan8SCgs4PJZDo48y6TybzfLiubzb6vdjgZJEkSBMFisWZC4mGCICZz4jgA+moe4DuaipqgpUMmvICbTKb7zZeJ4/hU76AliuqwI4lbcUyJ6Nxx8D46pkRH7hQAADx8IMABphOTyeRwOBNuNqO63JOH7npnXbXR0Z7M9+IADAZj8vd5KMAxYc1xHEchM5tr94DQHk1vw0C7P+3fsuOjPA8QU+BwOHYPcKAODJPJnAmLg8yoU36mHZYJz1O0Osx9fTKbzebxeDZUbWKWBuawCx2K2U1FNPBeLBcxh11DSJIkSZLD4VAUNaUFsVisKf18AAB4uE3/PQR4lOl0OpVKNeFmHA6HxWKNjIzMoqEQGIah7NMajWYWVRvHcS6Xi+O4Wq2e7rpgGIbpdLrJHz2Kokwm04QtSiwW6/V6nU5nc+0eEJPJFAgEarV6qu+Sx4EWNxkZGZmuCpAkKRKJNBqNyWRyZLkajcZsNt/XW1Qqld37bAwGg8fjabVao9Fo309+ADwejyCIaWwMFgRBiESimXBYJn8lVKvVDm7Dk/coTAHDcXwW/cICAABwAAhwgOlE0/Rk+ngURdE0fb/dkmmH7rpQ5ae7LpOFbhZxHJ/Gvrc1mqbv9+hNWHP0mdO4g6hos9k8vQ1jeg8C6ghRFOXgOjxAcVNRSXRZcPzuj2Mm1ASdEdPbMhFLt3nCmjzAFV6n0zkggiyVSh0ZyWUymVwu15HBKZIkWSzWA4QsHxibzWaz2VqtdqpDWnq9fhbdNgAAwEwz/bN/AQAAAAAAAAAAAGwEAQ4AAAAAAAAAAADMehDgAAAAAAAAAAAAwKwHAQ4AAAAAAAAAAADMepBkFDyidDrd9evX29ra+Hz+8PCwj4/P4sWLx1mbTa/Xl5aWlpWVGY3GqKiouLg4iUQyahuTydTa2lpeXu7s7BwbG4sWqjh+/HhOTk5YWNjzzz9vWYuho6OjtLQUw7BFixY5OzuPzTxPUVRdXd2tW7dkMtnixYtnyAqOwBYURd26dev27dtBQUGrV6/u7Oy8du0aj8eLj4+XyWT2KqWvr+/kyZN1dXWJiYkbNmyYcJFLs9msUChKS0vFYvH8+fOlUimGYSaTKS8vTy6X63Q6b2/vhIQEb29vtL3JZLp+/XpjY2NYWFhcXNwka2U0GuVyeVVVlaenZ3R0NDo1wOyi0+l+//vfNzY2rlmz5qmnnrrrSq4URfX09BQWFnI4nLi4OFdX13E+0Gw219TUVFVVabXa3NzcoaGhl156adu2bZOv0uDgYHl5+cDAQFxcnI+PD1qZe9bp6uo6cOBASUnJihUrdu3aNeHZ0dTUVFhY6OzsvHjxYqFQOHaDmpqa0tLS4ODgBQsWWL9eUVHx+eef9/T0PP/88+np6aPe1dPTc+PGDb1ev3jxYldXV8evhwIAAADYBQQ4wKOoo6PjjTfeuHDhgiXfO0mSaWlpH330kZub29jttVrtK6+8curUKcsrK1aseOutt0JCQix3gXq9/uTJk6+//rpKpcJxfOXKlX/4wx/eeuuty5cvozz8Bw8ePHXqlJubW3Z29ttvv11TU4NhmLe39/79+6Ojowni/4ZT6fX6AwcOfPDBB/39/RiGJSYmHjp0aGw8BcwiOp3uL3/5y4EDB9BinNHR0Y2NjaipLFiw4M0330xISLCxR0HTdEFBwa9+9av6+noMw7755ptPP/304MGDPj4+93qLwWA4f/78a6+9plQqMQxLTU394x//6OHh8fzzz+fm5lrS+AcEBLzxxhvr1q0bGhp66623Tp48qdfrMQzbuXPn3r17J+xVqlSqAwcOvPfeexqNBsfxzZs3v/HGG35+frbsLHCw3t7eqKgotHhEbm5ucXHxX/7yF2dnZ+ttKIoqKCh4/vnn+/r6MAybP3/+22+/vXDhwrs2bI1Gs3///o8++mhwcNDyYn5+/okTJz7//PMJ60PTdHV19bvvvpuZmUnTNJ/Pf++99zZv3nzXsMuMRdN0UVHRm2++efPmTQzDrl69euDAgYsXL94rxkFR1OHDh19//XWtVksQRFxc3AcffBAeHm69wUcfffT+++8bjUaSJJOTk/fu3evr60vT9BdffLF371701WRnZ2/YsOGLL75AXw1N09euXXvnnXdQ2F0ikezfvz8lJcURhwBMvT179kx3FQAAwKFgigp45NA0ffz48dzcXOvV7Mxm8/Xr1w8ePHjXt5w/f946uoFhWGZm5sWLFy1L/dE03dPT895776lUKvTnpUuX9uzZU1hYaFllsLW19Q9/+INCoTh27BiKbmAYplAo3nvvPdRdtCgvLz927BiKbmAYVlxc/MUXX9hhz8H0yczMPH/+PIpuYBhWUVFhaSolJSUnT54cGhqysYiRkZF9+/bJ5XLLK3K5/KOPPhpnucH+/v6//e1vKLqBYVhubu7Zs2c/+uij0tJS63c1NTUdPXq0tbX1hx9+uHLliqW5Hjt27OLFi+PXiqbppqamf/zjHxqNBv158uTJ3Nxcg8HwwHsKHO/xxx+3Xhrz/Pnz//rXv0ZtYzAY3nnnHdSFxjCsrKzs+++/7+3tvesH3rhx49ixY9bRDQzDKIrKzc29fv36hPVRq9Xnz5/PyspCDVWtVr/11lsOWHvVvkwmU0VFBYpuIHV1dcePH7/X9q2trR9++KFWq8UwjKKoioqKffv2WS9kW1FRsX//fvTTZjabb9y48dVXX9E03dHRUVBQYPlqMAy7ePFiY2Mj+nd/f//JkydRdAPDsMHBwV/+8pezbl12AAAAAIEAB3jkUBTV0dGBupfWNBpNU1PTXd9SWVk56hWappubm63vp4eHh9vb2603aG1tRZ06xGQydXV1jdoMw7A7d+6MupXs7+/v7u4evwJgdlEoFPcKYdA03dXVNTAwYGMRPT09g4OD1oEJg8Egl8vHCXBotVpLJwdpbm6uqKgYFXHDMKy/v7+rq6u9vd16L2iavnPnzvi1oihqYGDAuj3TNN3Q0DC2CDCTdXR0WP+p1+tRN9samnJi/co4zR61qLGvq9XqnJycCeujUqk6Ojqs+/Z9fX2jLpsz38DAQENDw6gXz58/f6/tGxsbrQ+7wWDo7Oy0hE0xDJPL5dZnlkajaWlpoSiqpqZm1K+b2WzOyspC/x77XTQ1Nc26aBFACIKYpXO1gB3hOD67hrMBYF8Q4ACPHIIgnJ2deTzeqNfZbLa7u/td3+Lv7z9qlDVJkm5ubtYJDvh8vnUmBZIkPT09rXNnkCQpk8l4PJ6Li4v1R/n6+lrPT8EwTCQSOTk5Wb8SEBAwqX0DM5WLi8u9hp2TJCmVSvl8vo1FiEQikUhk3ZYYDIanp+eo1mWNzWZ7eHhY/iQIws3NLSgoyJIsBsFxXCwWSyQSmUxmXU+CIMaZ/2LZRigUWrdnBoPh7u4O916zi3U7wTCMzWZzudxR25Akad0ecBxHV7y7fuDYqxzC4XDCwsImrA+Xy3V2drbuyEkkErFYPOEbZxSBQDD2RycmJuZe27u6ulofdgaD4ezsbP0r4+HhYf0nm812c3MjCMLDw2NUoh+SJC1zWwQCgZOTk/WFwsPDY+z3C2YFiUTi6ek56hoOHjU8Hi80NHS6awHAtIFbTPDIwXE8LS3t5s2bubm5Op0Ox3GaplksVkJCQkZGxl3fsmzZsuTk5OLiYjSunsViRUdHp6SkWLqsOI47OTnt2rXr8OHDvb29LBYrJiZm165dP/zwg2UuTGBg4NatW93d3VesWFFdXd3c3ExRlJ+f3+7du0clNw0JCVm5cmV3d3dvby+DwYiMjNy0adMUHxUwtRISElJTU3/44Yfh4WEGgxEdHd3R0dHZ2clkMsPDw9PS0kalM3gATk5Oq1atksvlTU1NNE3jOD537tzHH398nLeIxeLdu3d/+eWXXV1dTCYzIiIiLS2Nz+ejLIZoSgKKYixfvtzPzy8pKamkpOTy5csajYbD4SxZsiQ1NXX8WuE47u3tvXnz5pMnTw4MDHA4nAULFixatGjC7KdgRnnppZd+//vfoxklJEnGxcUlJiaO2obBYDzzzDOffPJJe3s7g8EIDg5etmzZvRLohoWFrVq1SqlUWubioU9OTU1dvnz5hPURCoXJycnXrl27efOmwWCQyWQ7duxAKXJnET6fHxsbGxwcjPLmYBgWHh6+a9eue20/Z86c9evXf/vtt/39/SRJRkdHr1u3zvrnIyoqauXKladOnRoeHmYymQkJCWvWrMFxHH0Xt2/fRkcbx/HU1NSFCxeid7m4uKSlpd26dauurs5kMnl6er744ovQQ56lnJyc1qxZ09nZWVtbaz0PdywU0rIeBjXVSJKkadphJeI4jm7wxhnGaF8OPqT32kEul5uamrpkyRLHVAOAGQgCHOBRFBsb++qrryYkJAwMDAgEApVKJZVKFy9ePH/+/Ltu7+Xl9dZbb125ckWpVOI4LhQKFy1aFBMTY/0UWiAQ7Nmzx8fHp6mpSSAQLFq0KCUlJSwsbMGCBW1tbS4uLpGRkatWrcJxfNWqVUKhsKKiAsOwyMjI9PT0UQNKXV1dd+3a5e3t3djYyOPxFi9eHBkZOaUHBEw1X1/fF198MTw8XKFQODk5LV++vLq6ura2ls1mo76i7SMaSJLctGmTUCi8ffv20NCQk5NTfHz8+JkC+Xz+rl27XF1d5XI5l8tNTEyMi4vj8Xi//vWv8/PzlUoli8XCcTwyMjIlJYXL5YaHh7/88suxsbHd3d0ymWzVqlX3GvRkzcXF5YUXXggODm5raxOLxSkpKcHBweOMKwEz0Pbt2zUaTWtra19fn6+v76JFi0at0IFhGEmS27ZtE4vFNTU1TCZz/vz5iYmJ94pkeXp6PvXUU/7+/s3NzSwWa3BwUKfTBQQEbNmyRSAQTJiihSTJhISE3/72t0VFRWq1OiAgICMjYzb2yRMSEn7/+98XFRUNDQ2hNbO8vLzutTGHw/nJT34SEBCAfhoSEhKSkpKsNxCJRK+88kpoaGhbW5ubm1tCQgL6UWMymY899phQKKyqqjIajR4eHuvXr7ccLhaLtWLFCoFAUFZWZjKZQkND16xZM6V7DaYOQRCLFi1yc3NraGgY/zzicDg4jut0Oof1//l8vslkctj8RCaTyWQy9Xq9wxLKcLlcHMet5yZPKZIkWSyW2Wwe9UXz+fy4uLhZF/AFwI4gwAEeRQwGIyEhITY21mAwcLlc9Dh6nGmrBEFERUVFRkbqdDo0wXXsgrJoGPDu3bsNBgNBECwWCwXRY2Ji+vv7JRKJ5W7Syclp7dq16enpBEEwmcyxSwzgOO7r67tr1y69Xs9kMkmShBX7HgKhoaHBwcFarVYkEkkkknnz5qH7PDuOZRAKhZs2bVq9erVGoxGJRBMGTXAcd3Fx2b59u9FoxHHc0qoTExPj4+O1Wi2TyaQoyjJYnSCI6OhodCJwudxJBikIgvD393/qqaeMRiODwYDJKbPUM888o9PplEqlq6vrXb9EHMdFItHWrVvR3fb4DRvH8YCAAD8/P3SVU6lUBoPB3d1dKpVaJ5UYB4/HS05OXrBgAUVRLBZrlobMhELh6tWrU1NT1Wq1RCIZZ6lyxNXV9amnntJoNAwG464b+/j4/PjHP9ZoNG5ubkajUafTode9vLx+9KMfKZVKk8kkk8lG/aaIRKJVq1alpaVhGIbCmvbZPTAdGAxGSEhISEjI+Jvx+XyCIEZGRhwW4BCLxUaj0WH9fzabzWazNRqNdYLkKSUQCAiCGB4edkxxJEnyeDzr0xwAgMCNJnh0Wfpak0l/gOM4SZITbkkQhPUUaAzDSJIclXQDfdqoze76UTAL+iFDEAS6p8QwDMfxKZqmweFwJmxdo2o1tiYkSY6TNOQBMoaQJAmp72Y1HMe5XO6EF6X7atiWq9wDP2ycMCIwK/D5/Ps6p+6V2cR6AwaDMXaGwvjHGSaOAQAAeAhAgANMp+7ubsvc43FwOBwWi6VSqRz2nMEu+Hw+TdNarXYWVRv1YXAcnyEp9Lu7u+9rcOnIyMiELUosFuv1+ml84sFkMvl8/vDwsCMnP48iEAhomp7Gb5kkSaFQODIy4rBna4hCoRi7/Mf45HK53UedMBgMHo+n1WrHnyTvGDweDz3Ine6KYARBiEQitVo97YcFharRaPPxL+BarfZ+H9hO8ofPFmgqpV6vd+R0AA6Ho9PpHPbdkSQpEomGh4cdNgGBxWKxWCydTjfVV62+vj67//CNhU58jUbjmF8iHMcFAoEjhxs47PuycPC1lCRJLpdrNBonPM0VCgWsXAYeKRDgANPp008//eqrrybcDCVSmsbe4INBo3xnUXQDmVHV1mg099V5uH79+tatW8ffhiAIR2YdG2smtOdpPwioDo4/CAaD4X67o0888cRUjNifCV8BMqNO+Vl3WGiaRrlXJ+/DDz/ct2/fg9dschx8JB2f0BFz+DXEYZfukZGR++okFxUVTfjDN5bjT/xpaZMPZQuxmOQhNRgM93uZAmBWgwAHmE6Dg4NwzQX2QpKkXq/v6OiY7oqAme6+8jV0dnZOXU3AI0ipVCqVyumuBXhIMBgMnU4HP3xgQs8880xFRcWcOXOmsQ6Q3wc4Bj4TnpOAR5DRaLxx48b9jhUHjyaJRBIWFjbhtPPq6uru7m64poEJ4TgeGxsrkUjG36y7u/vOnTuzbuwYmBaBgYE+Pj7jJ5oxmUwFBQUOm1IBZjWJRBIRETFhYpTKysre3l7HVAnMdomJiTweD6IM4KEHAQ4AAAAAAAAAAADMerNyWTUAAAAAAAAAAAAAaxDgAAAAAAAAAAAAwKwHAQ4AAAAAAAAAAADMehDgAAAAAAAAAAAAwKwHAQ4AAAAAAAAAAADMehDgAAAAAAAAAAAAwKwHAQ4AAAAAAAAAAADMehDgAAAAAAAAAAAAwKwHAQ4AAAAAAAAAAADMeozprgAAMwJN0zRNm81miqIwDCMIgiRJHMdxHLfehqIok8lEkiSDAefOow61B7PZTNM0NlGbYTAYJEnavQLY/zZd/H9hGGapFXoF1cq+RU9SdXU1h8MJDAycos9H+45hGEEQ1i+iE9lkMhH/ayoOAk3TJpPJcvxJkiQIYlQpNE0bjUYMw1gsln1LH1sZDMMoirprS8Cs2ueUVmN8U90eLCynxtjz0WQyocOCvq+x5+zMNOpkRw3e+jfLcqbba1/QUbL8ICKjDiZq3gRBMJlMuxQKbIEaCTrlx54CY79BGwsadX5Z30RRFGV94bVXm7Rc5VCztP7tw+y6g9i0XkPQbYNlH9GLU7GPADzEcMvJA8Aji6bpoaGhGzduZGVltbe30zQdFhaWnp4eERHB5/MtvyUmk6mwsHD//v0bNmzYtGnT9NYZTC+KopRKZVFR0dWrVzs6OkiSjIiISE9PDw8P53A4ljZjNBovX7587NixJ598ctmyZXasAOpaDAwMdHR09PX1cblcf39/Nzc3iqKKi4szMzO7u7tlMllYWNiSJUs8PT2npQeyYcOG4ODgDz74YIo+32AwVFZWstnsyMhI9IrJZOru7r5y5UppaalCoSBJ0tvbOyYmZuXKlc7OznaMS+r1+oaGhvPnz9fW1g4MDHh6eiYnJ6ekpLi6ulpHsoaHh1977TUMw/bt22evoscymUyDg4MdHR3d3d0kSfr5+Xl6ehIEUVlZmZmZ2dLSIhAIAgIC0tPT/fz82Gz21NVkfFPdHiwoihoYGGhpafHw8PD09EQv6vX65ubm77//Xi6X9/f3C4XCwMDAlJSUuLg4oVBoHSObaSiKUqvVPT097e3tarXa3d09MDBQKBT29PRkZWWVlpaaTCZPT89FixZFR0eLRCLb90Wj0VRVVZ09e7atrU2v1wcGBqalpcXFxYnFYsuH0zTd2Nj4pz/9KTY29uc//7nNewkeHIosDA8Pd3Z2lpeXt7a2Dg0NDQ8P6/V6Pp8vkUgkEklkZGRUVJRYLOZyuTb2kM1mc2dnZ3d3d2BgoFQqRS9qtdrq6upz5841NjYODw9LpdI5c+ag30Qej2d7n5yiKJVK1d/fX1ZWJpfLh4eHh4aGtFotl8uVSCRisTgkJCQhIUEkEvH5fNtPAYqi0Bnn6+vr4uKCXtTpdA0NDadPn25oaFAqlRKJJCgoKC0tLSoqyl6FjoyMDA4OlpaW1tfXoy9Ro9GwWCz0Jc6ZMychIUEikQgEgpl8yQJg2sFTaAAwjUZz8ODB7OxssVgsFospiqqurq6qqtq4cePatWsFAoHlt1mv1/f392s0mumtMJheNE0PDAx88803hYWFIpFIKpWazeby8vKbN29u37595cqVHA7HsqVWq+3v79fpdPatg9FozM7OPnXqVFdXF5PJpCjKzc1t+/btAwMD3333HYvF4vF4vb29TU1NZWVlu3fvjo2NtfsQktbW1gm3MRgMls1EIpFEIrFjBYaHh//whz+4ubl9/vnnGIZRFFVbW3vo0KH6+nqxWIw6+RqN5ty5c+Xl5U8++WR0dLRdbgqNRmNubu6RI0d0Op1EIvH09NRoNMeOHauoqHjyySeDg4Mthxo1lSl9kGA2m69fv37kyJGWlhYWi0XTtEgkWr9+vVAoPHHihEqlEgqFw8PD+fn5JSUlTz755JIlS6ZoANq0twcLs9lcVlb2ySefPPHEE7t27cIwzGQyZWdnf/3112azWSaT+fj40DTd2tr65ZdfVldXb9261c3NbWY+F6Uoqq2t7Ycffrh27ZrBYCBJ0mAwxMbG7tix4+zZs9euXZNKpQwG486dO2VlZUuXLt2xY4dYLLZlX/R6/fHjx0+ePCkSiVB3sa2t7Ysvvqivr9+0aZOrq6vlJDKZTP39/SqVyk77Ch6QyWQqLy///vvv6+vrmUwml8tlMpkkSfJ4PJPJ1NPTo1AoiouL+Xz+kiVLVq5c6eHhYUsLMRgMFy9ePH369G9+85vFixdjGGY0Gs+cOfPdd98xmUypVCoSiSiKqqmpqaqqWr169YYNG6zvox6A2Wyura09ceLErVu30H5ZdpCiqL6+vs7OztLS0iNHjiQlJa1fv97Pz8/GS73RaMzLyzt48OCLL764Zs0aDMNMJtPFixcPHjxIkqSTkxO6hsjl8urq6mXLlm3atEkqldqyjxRFyeXyU6dO3bhxgyAIPp+P9pHL5aKIbXd3d3l5+dGjRxMSEjZt2hQYGAgxDgDuBQIcAGDXr1/PyckJCQnJyMiYM2eOwWAoKytDvUepVLp8+XKYkAKsoVESRUVFc+fOXblyZUBAgEajQa3o8OHDTk5OSUlJU91ZunPnzldffcXn8xcuXCiTybRabV1d3Q8//NDb2+vi4oLu8IaHh8vKyvLz8y9duuTt7e3u7m7fOuzduxcNox1HZ2fn3/72N/TvjIwMdKc4RQYHB69evdrU1BQbG7t06dKAgAAOh9Pb25ufn5+Xl3fmzBkPDw+7HITW1tZLly5hGLZ+/foFCxYIBIKmpqasrKzKysoTJ0489dRTXl5eDustNzU1/fd//zdN0wkJCW5ubiaTqbGx8cqVK3q9nsFgbN68ee7cuUajsaqqKjMz84cffggMDAwICJiKmsy09mCtra3t1KlTBEGkp6cnJSXJZDKKohobG7Ozs0tKSry9vVeuXMnj8RxTmfsyNDR07ty5a9eueXl5+fv783i8np6eysrKr7/+urW1deHChUuWLBEIBAqFIicnJycnJ4nRXkUAACAASURBVCwsLDU11ZZoZlVV1ZkzZzw9PdevXx8REYFh2O3bt69cuZKTkyMUCjds2CAUCu3bvM1mM5rJNXksFgt6dxa1tbWffvopRVExMTEhISHe3t4ikYjL5ZIkqdPpdDqdUqmsr6+vr6+/fPnyyMjIzp07nZyc7FiB+vr6Y8eOicXi9PT0+Ph4qVSq1+tramoyMzPPnz8fEBCwcOFCW9pMS0vLhx9+ODg4OHfu3JCQED8/PzQUhclkGgwGrVY7NDTU2Ngol8sLCwv7+vpeeuklDw8PO+4ghmGNjY3fffcdl8tNT09fuHChs7Oz0Wisr6/PysrKycnx8/NLTU21ZSqiQqH4xz/+oVAoQkNDQ0JCAgICJBIJ2kej0ajVaoeHh5ubm+vr60tLS7u6un7xi194e3vbcQcBeJhAtw0A7NKlS3w+f8eOHdHR0egVHx8fiURy5MiR48ePBwcHO2DS+AOjKKq/v7+3t1en0+n1enSbyOFw2Gy2SCRyc3OzfTyqfaEKt7S0oOd+Tk5Ofn5+o4ZVo9GhNTU1fn5+U9QZs4XZbL569aqzs/P27dvnzp2LXvT39xeJREeOHDl48GBgYKBlYPwUOXv2LI7jW7ZsWbp0KZfLNZlM+fn5//rXv4aHh1944YWFCxcSBEHTdFBQEE3T169fr6urs3uAw8fH5+bNm0NDQxwOx8vLSygUjt2GJEnLU3rLwJYp0t7eXldXFxwcvHPnTn9/f9TspVKpt7c3juO5ublVVVV2OQjV1dVdXV1r167duHEjl8vFMMzV1dXb2/vgwYOVlZW5ubnoiaXtBU1GZmamSqXavn37+vXr+Xy+2Wyuqqo6ePBgW1vbj370o4yMDNRvDw8PZ7PZx48fLysrm6Jzaqa1B2s3btwYHBxcvnz5nj17LJcaNzc3FxeXL7/8sri4OCEhYWYGOJqbmysrK8PCwnbs2BEUFIS6rPv3779w4UJgYOCOHTu8vLwwDAsLC3Nzc/v0009zcnKSkpJsCXDk5uYajcbdu3ejh/MYhnl5ebm4uBw+fDgzM3POnDnx8fH2Dfp3dnbm5+ff11vWrl171wZ2v9CktoGBAb1ebzAYjEYjSZLoB1Qqlbq7u8+KxxunTp3S6XSbN29evXq1SCS66zapqamtra1Hjx69detWTExMcnKyHStw9epVk8mUkZGxZcsWy/nl5eUllUr/+c9/XrlyJT4+3pbO/8WLF3t6ejIyMrZt23av0ExKSgoawJiXl1dYWLh58+YHLu6uCgsLNRrNpk2bdu/ebdlHDw8PZ2fnzz77LC8vLy4uzpZ9zM7OVigUKSkpO3fulMlkd90mKSlpeHj45MmT586dy87OfvLJJx+4OAAebrPgwg3AVFMoFEKhED2qQphMZlJSUmNj46VLl06cOPHqq6/OwCRq6FFtdXV1Q0NDR0eHVqtFz2pwHOdyuVwuVyqV+vv7h4SExMTEWCcTmUYURVVWVmZlZdXW1g4ODmIY5ubmFhkZibIDWG7K0ejWffv2bd68eQYGOGia7uzs9PHxCQkJsbzIZDKXLVtWX19/9erVEydOvPjii1PaZuRyuVQqRdENDMMYDMbcuXNdXFx0Ol1QUBD6rnEcF4lEEREROTk5AwMDdq/Ds88+m5+fn5+f39bW5uLikpSU5Ovra92z+tnPfubi4vLcc8+hP8Visd3rYG1kZGRoaCgxMdHd3d26tXM4nPnz51+6dKmrq8suBQ0MDBiNxsjISEsXHcdxDw+PVatWKRSKoqKisLCwmJgYxzxhbm5uZrFYKLqBYRhJkv7+/oGBgR0dHX5+fqh5oNfj4+O/++67zs7OKaoJag95eXkKhWImtAdrPT09JpNpxYoVo74UPz8/X1/f4uLiGTvxcHBwcGhoKCMjIzAwEB1MDoeTlpZ26dIlV1dXSyAVx/GwsDBnZ+fW1tYJx9GMr6Ojg8ViJSQkWF4hSXLevHmpqaknT568cOFCUFDQvTpgD0atVt+8ebOlpUWtVqPiJgzQLFmyxMYAB8rgU1dX19TU1NPTo9PptFotCnDweDwulyuTyYKCgkJDQ+fNmzcDbwCs3blzRywWjxPdwDCMIAhfX9/U1NTKysqenh77VkChUBAEkZqaOur8ioiIkMlkTU1NNrbJuro6giCeeOIJS8qPu5JKpWvXrs3Pz29pabGluLvq7OykKGrsNSQ4ONjDw6O2tvZ+RyGN0tjYSFHU448/Pv7JJRKJNm/enJmZ2djYaEtxADzcIMABAMZgMFDaausXuVxuRkZGdXV1SUlJZmZmRkbGdFXvrkwmU0lJyfnz5+vr6zkcjo+Pj5eXF5vNZrFYFEXp9Xq1Wt3d3X3p0qWioqLa2tqdO3daujrTqKenBz1bDgsLS0xMNBqNd+7cycrK6u7ufvbZZ60nBptMJrVabTAYprfC98JgMCx5zi14PN7GjRtv375dUFAQERGxdOnSqauA2WwmCMI6YaRYLHZxcaEoislkWg4jjuOoqiaTye51EIvFq1atCgwMzMvLq6ioyM7OXrJkSXx8vPV0azab7evra/ei7wqtLjE2yTyO4+i8sPEG1AL1vixL1VheDA4OTk5OPnPmTHZ2tr2mw0zIbDZj/z4agsfjubi4eHh4jMrth3K12OsgjDXT2oM19JWN7TajvrTBYLCxAzZ10FIRLBbLuvLu7u4uLi6j8oYwGAyCIGy/ZqIrhtlstu7Vs9nsxYsX37lzp6KiIjMzc+vWrXYc2uDr6/v000/fvHkT/RakpaWFhoaOH+OwMTpmNBrPnj2bk5OjUChkMhma08FmsxkMhslk0uv1IyMjCoWivLzc29t72bJla9eunclDOSaf5QfHccsaK3aEVhIZ+5UxmUyCIOySgmqSdUZDF6ci7dG9riGW8872Qif5CVP0JQLwMJm512sAHMbf37+mpiY3N3fp0qXWv17e3t5bt279+OOPT5w44ezsPH/+/Gms5CgtLS0XL15saGhIT0+PjY2VyWRcLhetRYqWMTMYDCqVqrOz8/z585mZmV5eXjMhRnPp0qXW1tbly5evXr0a5eZsb28/derUrVu3Tp48+fzzz0/1app2QRCEt7d3e3t7SUnJokWLrNuMv7//jh07PvnkE5TAxXpYkH15enp2dnZWV1dbFhBhMpkbN240GAzWkyN0Ol17ezuTyUSP9+0Lx3EmkxkWFubu7h4cHJyVlXX06NGamprVq1f7+PjYPafpvZjN5oGBAbFY7Orq6uXl1dLSolQqrSdgGwyG+vp6kiTHebx5X5ydndlsdn5+PpqXZOlkCgSCpKSkpqam0tJSV1fXDRs22KW48bm5uaFZ2QsWLECvMBiMlJSUyMhIHx8fy2Y0TTc3N2NTOW5ihrQHaxqNRq1Wc7nc8PDwvLy8srKyUeGVnp6enp4ekUg0Y688fD6fx+M1NjYqlUrL4HyRSPTyyy+Peprd2dmpUqmcnJxsHKzn4+Nz586dc+fObdy40fpbc3V1XbNmjUKhOH/+vKurqx2XheJyuaGhoZ6env39/VlZWREREUuWLJnSQRNlZWXnzp3T6XRPPfVUUFCQWCzmcDiop4rCwXq9fmhoqK2t7dixY2fPnvXy8oqPj3/g4tASJ/f1Fj6fP/k2GR4efvv27fPnz69bt+5el3qKotrb269evcrj8VxdXe+rMvcyPDys0+nYbHZ8fHxVVdWtW7dGtYqWlpahoSGZTGZjmwwODm5qajp69OiuXbvGGbmjUqnOnDmDYZgdo6gqlUqj0XC53KioqMLCwtLS0tWrV1tv0N7ePjAwIJFIbLzEBQQEVFdXf/fdd08//fQ4V2mNRnPixAmj0TiTp04DMO0gwAEAtnHjxsrKym+//ba2tjYqKiogIADNvCUIIiEhYcOGDUePHv3mm2+6u7tHRkamu7L/n1wub2hoWL58+YYNG5ydne81GD4oKMjb2/vdd9+9ePHiTAhw3LhxQyAQPPbYY25ubugV1LXo6enJy8uLj49fuHDh9NZwMkiSzMjI+Oijjw4dOlRdXR0REREYGIjWByUIIjk5ubm5+cyZMwcOHFixYsVUzA3BMGzlypUff/zx/v37lyxZEhoa6uHhIRaLrafz0DSt0+kKCwsvX77s5uY2dY/NCYKQSqVJSUmBgYHZ2dkFBQW1tbWrV6+277K44xgcHPzjH/8oEAgkEolKpaqvr/f19bVM0ddoNDk5OadPn3ZxcQkPD7dLiTExMYWFhfn5+d3d3YsWLfLy8goNDWWz2TiOe3l5rVq1qqen58KFCxqNZv78+VP9nG3JkiVFRUVffvllU1NTREQEyivh7u5uPX7EbDZXVFQcPXpUKBSGhYVNaX2mvT1Yy8vLq6mpQasqUhR16tQpb29v1FNF0dWzZ8/evn07NTV1itZzsZ2vr29wcHBBQYFer09MTPT09PT19WUwGFFRUZZtKIrq6OhAayplZGTY2NFauXJlQUHByZMnGxoa4uLi0CweNC4sIiJi7dq1hw4dOnTokFKpdHZ2tnn//j8cx9HCvSUlJfb6zHEUFxcPDAz85Cc/SU5OvlcuGG9v7+DgYFdX13fffbewsNCWAIdSqfzTn/50X2/Zs2eP9Vc8vq1bt9bW1p49e7a2tjYiIiIgIEAsFvN4PJIk9Xq9RqPp7e2tqalByYMSExPtFXk/fvx4Zmamk5MTWs3k+++/d3d3R3mpTCaTXC4/efJkZ2fntm3bbGyTa9asuXHjxpUrV9ra2iIjI4OCgpycnKyTjPb399fX19++fbulpSUgICApKckuO4hh2IULF0pKStA+4jh+4sQJT09PlK/NZDK1tLScPn26sbFx7dq1NibxWb58eVlZWUFBQUdHR2RkZEhICNpHFouFkowODAzI5fLbt283NDS4u7tPyxUVgNmCfPvtt6e7DgBMM/TTVVVVVVdXd/PmTbPZHBwcjG56GAzGnDlzeDxeYWHhnTt30DRLtJ789Na5vLy8oqJi/fr1ISEh40z1JwhCIpGUlpY2NTVt27bNkTW8q6+//lomk23ZssV6DoVEIqFpuqqqqr6+ftmyZWggfXNzc3Fx8Uw41Hfl5OTEYDCqqqpqa2tv3rzJZrMDAwPRAzcGgxEcHEwQRFFR0e3btxsbG41GY3x8fHBwsB0r4ObmptVqS0tLq6urr1+/jh6BWm+QnZ29d+/eoqIig8GwbNkyG/MOjg9NhBGJRKGhoT4+PtXV1YWFhXV1de3t7c7OzqtWrZqicmma1mg0fD4fPWtta2tTKpV6vR7H8ejoaBTgeOedd3JycmiaXrNmzcKFC+1yEPh8vkwma21tra2traqqKisri4uLQz1kgiDQ3AG5XH7r1q2ysjK1Wk2S5NSdfS4uLjiO37hxo7a29saNGyqValRPrKSk5P3330d5WBITE9etWzfVg+2nqz1YM5vNJpMJx/He3t7W1ta2tja9Xq/VarlcLsouUVtb+8knn9y6dcvX1/exxx5DmWgdULH7xePxBAIBSjVaXl5eUlKyYsUK62+wo6Pj0KFD//rXv2pra93d3Z988kmJRGLLvqDJbpWVlXK5HOVriIiIsGR48fX1lUqlRUVFaLqKXq/39vZOTU21fU9xHMdxnKKo0NBQ68Vop8KZM2f6+/t/8pOfjD+0DeXEzc7OxjBs+fLlD1wcWuazpaWltbVVqVSOjIxotVr1uBISElD62MmQSqWBgYFNTU3oLuX69et5eXnZ2dlZWVlXrlzJy8srKSmpra3V6/VLly7dvHmzs7Ozja3daDTiOI5StLa0tCgUCpPJpNPpZDIZip5cvXr1q6++qqurmzdv3tatW21ceQclk2pvb799+3ZdXV1paWl+fn5OTk5WVlZ2dnZubi5qkH19fQkJCU8//bSnp6ftp7PJZEKTl3t6etA+okCDRCKJiYnBMKy0tHTfvn137twJCQmx/aii6HN3d3dVVZVcLkcroKF9vHLlytWrV9EdRU9PT1RU1AsvvODj4zMzL1kAzAQwggMAjMlkrl27NiEh4dq1a01NTaMWM0eJFSIiIi5cuHDjxo1prKc19DxNqVQajUbrRAxjGQyG/v7+qZih8ACcnZ3RvZ31sw6SJFesWFFcXFxZWblv375XXnllGms4GTiO8/n8zZs3JyYmFhcXNzc3W89TwDBMIBBs27YtKirqwoULN2/enIo6cLncp556KikpKScnp6OjY+xw7p6enu7u7jlz5jz22GMLFixwwARygiD4fH5CQkJYWNjx48f/53/+Z6pL5PF4zz33HLoHNRqNAwMDHR0d7e3taB0EtM3AwMDcuXPXrFkTFRVlrxAPQRCRkZFvvfVWcXFxTU1Nd3e3dWeMyWTOnz/fx8cnLy/vypUrKJnu1GGxWFu3bl28ePGFCxcUCsXYYe0DAwMKhcLV1XXnzp1Lly512FwMx7cH66JDQkKCgoIoiqJpWqvV9vT0tLe3t7e3u7i4oG0MBgNBEBkZGStXrnTksr73iyTJ6OhoPz+/a9euVVVV9ff3j6qqTqfr7OzU6/XLly/fuHGj7ZlfSJJMTk6OiYm5evVqY2PjqATVHA4nPT09LCzswoUL165ds7GsUQIDA1G26an+Ojgcjslk6uvrm3Daml6vHxwctDHXNZ/P37VrV1pa2uHDh4uLi9ECTOP/KN/XDB2SJGNjY8PDw5ubm9FtDMpNazAYhEKhVCp1cnKKjY1NTEwUCoUMBsPGw8tgMBYsWBAfH48SUanV6q6urvb29r6+PsvCpehXfvv27cuXL7d9SVqCIObMmfPGG290dXXl5eXV1dUNDg4ODg7qdDoejyeVSqVSaWRkZEpKikQisX0Hsf897yIjI9E+ajSa7u7u9vb2rq4uyz7qdDoWi/XYY4+lp6e7urraWChBEAEBAb/+9a/7+/uvXr16584d9CVqtVoOhyOVSiUSydy5c1NSUpydna0zbQEAxsIhSw0Ak0dR1MjICBpMO701KS0t/frrr7Va7XPPPRcdHY1SeVlvgHp9arX68OHDOTk5y5Yte+mll6arthYffvhhQUHB6tWrd+zYgeqMntphGNbe3v6b3/xmZGTkySefXLNmTV5e3scff/zEE0/s2rVrumttE4qiVCoVg8FwcIxJqVSy2expXPmyoaGhq6tLIBBYVl+eFjqdzpHLkY5lNBr7+vqsc4I42NDQkOOb31gzpD1YmM1mlJF3uitiK71er9fr0XB9BxeNgkc6nc72HqyDnT59+ttvv5XJZL/5zW/QaJFR3UX0Azo4OLh3796mpqadO3fanlKHpumcnJzPPvts9erVW7ZsmfZTckqhtNYzOTOr7R6FfQRgloIABwDjUavVRqNxBk7P1uv1aMU+tVodEBAQFRXl4eHB5/O5XK7ZbFar1YODgw0NDVVVVcPDw15eXr///e/tOF/6gXV1db3xxhuDg4M+Pj5xcXFRUVFhYWGWR8r5+fn//Oc/DQZDSkoKSZIXLlx4CAIcAAAwFdClnsFgOCyOqdVqURpjh6WMRWF6NBrIjh+rVqs//PDDiooKmqYjIiLQGts8Ho/NZhsMBo1G09fXV1NTU1VVRVFUdHT0q6++apcK3L59+8CBAzExMRs2bHi4AxwAADCNIMABwHiOHTtWUVFxv+nBHEOr1ebn5+fn53d1dY2MjBiNRrPZbDab0QR4BoPB4XDEYnFYWNiGDRusV2CdRhRFVVRUfP/99+3t7TqdLjk5efv27dbxo5KSkiNHjvT19Y2MjJjNZghwAADAXXV3dx89ehTlEHFMiVlZWQUFBT/96U8dFi4fHh4+ePCgWCzevXu3fT8ZrbhRVlamVCo1Gg1K2kJRFEEQ6AeUy+VKpdL58+evX7/eXmM2lUrlrVu3nJycQkNDHb9wj9ls1mg0er2ex+M5JiiGVqynKMr2rB+TQdO0Wq1GM0fstWbWhAwGg1qtNpvNUqnUMYE/tVqt1WoZDMYMfPYGwAwBA6sAGI9CoaiqqpruWtwdl8tdsWJFSkpKbW2tXC5XqVToZ48kSYFAIBAI3N3dw8PDXVxcpmWBxrsiCCImJmbOnDnV1dXd3d2urq6jbvISEhJ8fX1v3LhRX18/PDxs+3xyAAB4KOn1erlc7sgR8t3d3Xfu3NHr9Q4r0WQyNTQ0TEU8RSgUooknt27damtrGxkZUavVBoOBxWKhH1AfH5958+ZZr7ptO6lUumTJEjt+4H3RaDRXr16tqalZvHjx4sWLHVBic3Pz1atXh4eHf/7znzsgoENRVElJSVlZGUo+NdXFIQqF4urVq/39/c8+++yolZunSHl5eVFRkaen586dOx1QHACzEQQ4AJjdOBxOdHT0DJnWPhkog0liYuK9/tfd3X3dunVoldOZMOoEAADAQ0kgEDimqz8T6PX62tragoICb29vx+x1b2/v9evX+/r6fvrTnzqgOJqmm5qaCgoKjEajwwIcAwMDZWVlCoXCYaNNW1paCgoKQkNDIcABwL1AgAMAMBPhOM7lcqe7FgAAAMDDgMfjJSUl+fr6zp071zEl+vn5bdy4UavVOiYDLkEQ8+fPF4lEnp6eDigO8fLyWrt2rUqlclju+aioKBaLNROyqgEwY0GAA4DxMJnM6V2CAQAAABgLx3EWi+XIKSoMBoPNZo9asWtKoX18CBa7mQl4PN7ChQsXLlzosBJ9fHx8fHwcVhxBELGxsbGxsQ4rEcMwDw8PBy+SNW/evHnz5jmyRABmHUgyCsB4Ghsb+/v7ExISprsiAAAAwP/RarUNDQ0CgcDf398xJba3t3d3d8+dO9dhcX+DwSCXy5lMZnBwsGNKBAAAMNtBgAMAAAAAAAAwcykUiitXrrS3txsMBj8/v4ULFwYFBVmP7qFpuqOj48CBAyEhIVu2bLG9RJVKVVpaWllZ2dfXJxAIoqKikpOTR63vq9frT58+3dDQ8OKLL9qeZJSmaaVS2dPTg2GYh4eHWCzGMKyzs7OoqKilpYXD4Xh5eSUnJzsmmykAsxdMUQEAAAAAAADMULm5uQcOHBgaGkKr+VZVVRUWFm7YsGHp0qXWS96q1eqSkhK7lNje3n7ixImSkhKtVmsymQiCKC8vz8nJefnll61zfJjN5tra2rKysqefftrGEnt7ew8fPlxZWWkymTAMc3Fx2bBhg7e399GjRysqKgwGA0EQTCYzMzPzxz/+cWRkpI3FAfAQgwAHAAAAAAAAYCZSKBSfffbZyMjI8uXLk5KScBy/du1afn7+oUOH+Hx+UlKSZRwHTdNms5miKBtL1Gg0eXl52dnZ/v7+K1as8Pf3R/GO6urqDz744M0330RjKxCKosxms40j4jUazfvvv19XV4fjOAqgNDc3nzhxQigU1tXVxcTEJCYmUhRVXFxcUlLy2WefvfPOO9Z1AABYgwAHAAAAAAAAs1JLS8t9bS8WiyUSyQMXp1KpBgYG7ustPj4+tuSmPXfu3MjIyBNPPLFjxw70SmRkpJ+f33fffXfs2DFfX9+AgAD7Lirf3t5eXFwcFhb2zDPPhISEYBg2d+7cxYsXv/nmm83NzYcPH37hhRdIkrRjiRcvXmxtbQ0PD//P//xPmUxmNptv3rz52WefNTU1paen79y5UyaTYRiWnp7+2WefXbly5fLly1u3brVjBQB4mECAAwAAAAAAgFnp9ddf12q1RqMR/TlhV3/79u2WSMEDKCkp+fzzz3U6HRooMZnIwrfffmvLuu8tLS04jm/atMnyCpPJTEtLUygUly9fvnLlyvbt20elxrDRyMhIX1/fqlWrAgMDLS/y+fxf/OIXv/3tb8vKykpLSxMSEuwYVWlsbDQajT/72c9QIIMkyTlz5sTHx1+8eDE8PNyyKCyO41u2bLl06VJbW5u9igbg4QMBDgAAAAAAAGall19+ubi4uLS0VKlUSiQSHx+f8RfWtXFZ03nz5u3cubOoqKi+vl6v1wcEBIjF4vG7+jYOdtBoNBwOZ9ROCQSCtLS0hoaGrKysqKio+Ph4O4YbzGaz2Wweuyiyh4fHpk2bvv3224sXLwYEBKBghF0MDQ2x2WwnJyfLK1wu18XFRSqV8vl8610TCARMJlOpVNqraAAePhDgAAAAAAAAYFZasGBBVFSUl5fX4cOH586d+8ILL0zpKhuurq7r16+PjIz8/PPPq6urd+zYkZCQYMsMlAl5eno2NjZWV1dHRERYFxQcHJySknL8+PHDhw/LZLKAgAB7lcjlcgUCgUKh6O/vl8lklvgCQRBpaWmVlZU1NTXnzp177LHHxo8lTZ5UKjUYDB0dHUFBQegVBoMRHBy8dOnSUQGpgYEBo9EoFArtUi4ADyXy7bffnu46AAAAAAAAAO4bjuMMBoPL5VZUVEgkkvj4eFvmg0yyRLFY3NHR0dTUtGjRIi8vL/umwBjFYDCUl5c3NTVxOByUzhONrSAIwtPTs7+//9atWx0dHTKZTK1W5+bment7p6am2lIiRVHt7e1VVVVarZYkSZPJxGazSZLEcZzFYslksurqarlcjmEYj8crLy/v7u5et26dLUGH4eHhqqqqnp4ekUiEXmGz2a6urvPmzbOEqyiK6unpOXPmTEtLS1JS0ty5c23ZRwAeYhDgAAAAAAAAYLbCcZyiKKVSKRKJIiIi2Gy2A0rUarVKpTI2NtbFxWVKAxxubm5DQ0NVVVU3b95sbm4eHh729/fncDgYhrHZbE9PT41GU1JS0tTUpFAoOjo6bA9wcDgcLpfb1NRUXl5eV1cnl8u9vLycnJxwHCcIQiQSicXixsbGysrK1tZWhUKh1WptDHA4Ozv39vYWFxfX19c3NzcPDQ2FhYVZb6BQKLKysrKzs/Pz8/38/LZu3WoJhQAARoEABwAAAAAAALMYk8n08PDw9/d3cnKy7wIf9yISiQICAry9vdls9pQGOJhMZkBAAJqpoVKpMAyLjIy0ZBUViUT+/v5isXhgYKC2ttZoNNoe4CAIQiqV+vr68vl8vV7ffq4r2gAAAYBJREFU19cXHh7u4eGBdpPJZLq5uXl6eprN5ubm5r6+PpqmbQxwcLlcHx8fmUw2NDTU3d1tNpuTkpKsN7h58+bhw4e7u7vnz5+/cePGkJCQKT3mAMxquI3rNgMAAAAAAADA1DGbzb29vWq1miRJDw+PUaNUdDpdV1dXX1/fyMiIQCCIj4+3vUSaplUq1eDgoEaj8fDwEIlE1jEFk8k0ODjY3d09NDQ0PDyckpJi+0ouer2+q6tLo9GwWCxLMg6ktbW1paWFz+d7enq6ublBdAOAcUCAAwAAAAAAADC70TRNURRFUfbK/TnJQk0mE4PBmNKgg9lsxjCMIAgIbQAwIQhwAAAAAAAAAAAAYNabwlWdAAAAAAAAAAAAABwDAhwAAAAAAAAAAACY9SDAAQAAAAAAAAAAgP/Xjh2QAAAAAAj6/7odgc5wT3AAAAAAe4IDAAAA2BMcAAAAwJ7gAAAAAPYEBwAAALAnOAAAAIA9wQEAAADsCQ4AAABgT3AAAAAAewH6e335UBub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3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Management Strategy Evaluation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1" y="2222287"/>
            <a:ext cx="6649167" cy="3636511"/>
          </a:xfrm>
        </p:spPr>
        <p:txBody>
          <a:bodyPr/>
          <a:lstStyle/>
          <a:p>
            <a:r>
              <a:rPr lang="en-IE" dirty="0" smtClean="0"/>
              <a:t>Estimate (or steal) life-history parameters (growth, natural mortality, maturity, stock-recruit curve)</a:t>
            </a:r>
          </a:p>
          <a:p>
            <a:r>
              <a:rPr lang="en-IE" dirty="0" smtClean="0"/>
              <a:t>Build an operating model: a virtual fish stock</a:t>
            </a:r>
          </a:p>
          <a:p>
            <a:r>
              <a:rPr lang="en-IE" dirty="0"/>
              <a:t>Management Strategy </a:t>
            </a:r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AutoShape 7" descr="Image result for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79" y="2387019"/>
            <a:ext cx="3815817" cy="42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76137" y="1702925"/>
            <a:ext cx="2944368" cy="2249423"/>
            <a:chOff x="1316736" y="2907792"/>
            <a:chExt cx="2944368" cy="224942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195" y="3940873"/>
              <a:ext cx="245745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ounded Rectangle 1"/>
            <p:cNvSpPr/>
            <p:nvPr/>
          </p:nvSpPr>
          <p:spPr>
            <a:xfrm>
              <a:off x="1316736" y="2907792"/>
              <a:ext cx="2944368" cy="2249423"/>
            </a:xfrm>
            <a:prstGeom prst="round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b="1" dirty="0" smtClean="0"/>
                <a:t>Operating model</a:t>
              </a:r>
            </a:p>
            <a:p>
              <a:pPr algn="ctr"/>
              <a:r>
                <a:rPr lang="en-IE" dirty="0" smtClean="0"/>
                <a:t>Simulated fish stock</a:t>
              </a:r>
              <a:endParaRPr lang="en-IE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Management Strategy Evaluation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578240" y="1712517"/>
            <a:ext cx="2944368" cy="2249423"/>
            <a:chOff x="4261104" y="2907792"/>
            <a:chExt cx="2944368" cy="2249423"/>
          </a:xfrm>
        </p:grpSpPr>
        <p:sp>
          <p:nvSpPr>
            <p:cNvPr id="6" name="Rounded Rectangle 5"/>
            <p:cNvSpPr/>
            <p:nvPr/>
          </p:nvSpPr>
          <p:spPr>
            <a:xfrm>
              <a:off x="4261104" y="2907792"/>
              <a:ext cx="2944368" cy="2249423"/>
            </a:xfrm>
            <a:prstGeom prst="round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b="1" dirty="0" smtClean="0"/>
                <a:t>Observation error</a:t>
              </a:r>
            </a:p>
            <a:p>
              <a:pPr algn="ctr"/>
              <a:r>
                <a:rPr lang="en-IE" dirty="0" smtClean="0"/>
                <a:t>Simulate data collection</a:t>
              </a:r>
              <a:endParaRPr lang="en-IE" dirty="0"/>
            </a:p>
          </p:txBody>
        </p:sp>
        <p:pic>
          <p:nvPicPr>
            <p:cNvPr id="4100" name="Picture 4" descr="Fishing net Clip art - Net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87468" y="3907059"/>
              <a:ext cx="1691640" cy="122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8575209" y="4462272"/>
            <a:ext cx="2944368" cy="2279141"/>
            <a:chOff x="8404860" y="3096768"/>
            <a:chExt cx="2944368" cy="2279141"/>
          </a:xfrm>
        </p:grpSpPr>
        <p:pic>
          <p:nvPicPr>
            <p:cNvPr id="4102" name="Picture 6" descr="https://www.clarion-uk.com/wp-content/uploads/2014/10/cogs-300x23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909" y="4032503"/>
              <a:ext cx="1752269" cy="134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8404860" y="3096768"/>
              <a:ext cx="2944368" cy="2249423"/>
            </a:xfrm>
            <a:prstGeom prst="round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b="1" dirty="0" smtClean="0"/>
                <a:t>Assessment model</a:t>
              </a:r>
            </a:p>
            <a:p>
              <a:pPr algn="ctr"/>
              <a:r>
                <a:rPr lang="en-IE" dirty="0" smtClean="0"/>
                <a:t>Reference points</a:t>
              </a:r>
            </a:p>
            <a:p>
              <a:pPr algn="ctr"/>
              <a:r>
                <a:rPr lang="en-IE" dirty="0" smtClean="0"/>
                <a:t>Stock status</a:t>
              </a:r>
              <a:endParaRPr lang="en-I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32769" y="4494443"/>
            <a:ext cx="2944368" cy="2249423"/>
            <a:chOff x="6932676" y="4462272"/>
            <a:chExt cx="2944368" cy="2249423"/>
          </a:xfrm>
        </p:grpSpPr>
        <p:sp>
          <p:nvSpPr>
            <p:cNvPr id="14" name="Rounded Rectangle 13"/>
            <p:cNvSpPr/>
            <p:nvPr/>
          </p:nvSpPr>
          <p:spPr>
            <a:xfrm>
              <a:off x="6932676" y="4462272"/>
              <a:ext cx="2944368" cy="2249423"/>
            </a:xfrm>
            <a:prstGeom prst="round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b="1" dirty="0" smtClean="0"/>
                <a:t>Harvest rule</a:t>
              </a:r>
            </a:p>
            <a:p>
              <a:pPr algn="ctr"/>
              <a:r>
                <a:rPr lang="en-IE" dirty="0" smtClean="0"/>
                <a:t>Catch advice</a:t>
              </a:r>
            </a:p>
          </p:txBody>
        </p:sp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022" y="5188837"/>
              <a:ext cx="1971675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37744" y="4462271"/>
            <a:ext cx="2944368" cy="2249423"/>
            <a:chOff x="3646932" y="4462271"/>
            <a:chExt cx="2944368" cy="2249423"/>
          </a:xfrm>
        </p:grpSpPr>
        <p:sp>
          <p:nvSpPr>
            <p:cNvPr id="16" name="Rounded Rectangle 15"/>
            <p:cNvSpPr/>
            <p:nvPr/>
          </p:nvSpPr>
          <p:spPr>
            <a:xfrm>
              <a:off x="3646932" y="4462271"/>
              <a:ext cx="2944368" cy="2249423"/>
            </a:xfrm>
            <a:prstGeom prst="round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b="1" dirty="0" smtClean="0"/>
                <a:t>Catch</a:t>
              </a:r>
            </a:p>
            <a:p>
              <a:pPr algn="ctr"/>
              <a:r>
                <a:rPr lang="en-IE" dirty="0" smtClean="0"/>
                <a:t>TAC, effort</a:t>
              </a:r>
            </a:p>
          </p:txBody>
        </p:sp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296" y="5312661"/>
              <a:ext cx="15335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" name="Elbow Connector 19"/>
          <p:cNvCxnSpPr>
            <a:stCxn id="6" idx="3"/>
            <a:endCxn id="11" idx="0"/>
          </p:cNvCxnSpPr>
          <p:nvPr/>
        </p:nvCxnSpPr>
        <p:spPr>
          <a:xfrm>
            <a:off x="9522608" y="2837229"/>
            <a:ext cx="524785" cy="1625043"/>
          </a:xfrm>
          <a:prstGeom prst="bentConnector2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6" idx="1"/>
          </p:cNvCxnSpPr>
          <p:nvPr/>
        </p:nvCxnSpPr>
        <p:spPr>
          <a:xfrm>
            <a:off x="5220505" y="2827637"/>
            <a:ext cx="1357735" cy="9592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</p:cNvCxnSpPr>
          <p:nvPr/>
        </p:nvCxnSpPr>
        <p:spPr>
          <a:xfrm flipH="1">
            <a:off x="3182113" y="5619155"/>
            <a:ext cx="1450656" cy="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14" idx="3"/>
          </p:cNvCxnSpPr>
          <p:nvPr/>
        </p:nvCxnSpPr>
        <p:spPr>
          <a:xfrm flipH="1">
            <a:off x="7577137" y="5586984"/>
            <a:ext cx="998072" cy="32171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0"/>
            <a:endCxn id="2" idx="1"/>
          </p:cNvCxnSpPr>
          <p:nvPr/>
        </p:nvCxnSpPr>
        <p:spPr>
          <a:xfrm rot="5400000" flipH="1" flipV="1">
            <a:off x="1175715" y="3361850"/>
            <a:ext cx="1634634" cy="566209"/>
          </a:xfrm>
          <a:prstGeom prst="bentConnector2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Management Strategy Evaluation (MSE)</a:t>
            </a:r>
          </a:p>
          <a:p>
            <a:r>
              <a:rPr lang="en-IE" dirty="0" smtClean="0"/>
              <a:t>Which harvest rules (management strategies) work well?</a:t>
            </a:r>
          </a:p>
          <a:p>
            <a:pPr lvl="1"/>
            <a:r>
              <a:rPr lang="en-IE" dirty="0" smtClean="0"/>
              <a:t>Different approaches for different types of stock and data availability.</a:t>
            </a:r>
          </a:p>
          <a:p>
            <a:r>
              <a:rPr lang="en-IE" dirty="0" smtClean="0"/>
              <a:t>What is the most important information? (survey, catch, life-history)</a:t>
            </a:r>
          </a:p>
          <a:p>
            <a:pPr lvl="1"/>
            <a:r>
              <a:rPr lang="en-IE" dirty="0" smtClean="0"/>
              <a:t>Adapt future data collection</a:t>
            </a:r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Management Strategy Evaluation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85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outputs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54437"/>
            <a:ext cx="10554574" cy="4477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mtClean="0"/>
              <a:t>Completed:</a:t>
            </a:r>
            <a:endParaRPr lang="en-IE" dirty="0" smtClean="0"/>
          </a:p>
          <a:p>
            <a:r>
              <a:rPr lang="en-IE" dirty="0" smtClean="0"/>
              <a:t>Assessment models and tools implemented in one framework</a:t>
            </a:r>
          </a:p>
          <a:p>
            <a:r>
              <a:rPr lang="en-IE" dirty="0" smtClean="0"/>
              <a:t>Methods for estimating reference points and management strategy evaluations</a:t>
            </a:r>
          </a:p>
          <a:p>
            <a:r>
              <a:rPr lang="en-IE" dirty="0" smtClean="0"/>
              <a:t>Contributions to relevant ICES working groups</a:t>
            </a:r>
          </a:p>
          <a:p>
            <a:r>
              <a:rPr lang="en-IE" dirty="0" smtClean="0"/>
              <a:t>Publications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Planned:</a:t>
            </a:r>
            <a:endParaRPr lang="en-IE" dirty="0" smtClean="0"/>
          </a:p>
          <a:p>
            <a:r>
              <a:rPr lang="en-IE" dirty="0" smtClean="0"/>
              <a:t>General: which rules work well for which classes of stocks and data availability?</a:t>
            </a:r>
          </a:p>
          <a:p>
            <a:r>
              <a:rPr lang="en-IE" dirty="0" smtClean="0"/>
              <a:t>Specific stocks: proposed reference points and management </a:t>
            </a:r>
            <a:r>
              <a:rPr lang="en-IE" dirty="0" smtClean="0"/>
              <a:t>strategies</a:t>
            </a:r>
          </a:p>
          <a:p>
            <a:pPr marL="0" indent="0">
              <a:buNone/>
            </a:pPr>
            <a:r>
              <a:rPr lang="en-IE" dirty="0" smtClean="0"/>
              <a:t>Follow-up project:</a:t>
            </a:r>
          </a:p>
          <a:p>
            <a:r>
              <a:rPr lang="en-IE" dirty="0" smtClean="0"/>
              <a:t>Practical implementation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7190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642</TotalTime>
  <Words>479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mydas:  MSY for DAta-limited Stocks</vt:lpstr>
      <vt:lpstr>Maximum Sustainable Yield (MSY)</vt:lpstr>
      <vt:lpstr>Data-poor stocks</vt:lpstr>
      <vt:lpstr>MSY targets for data-poor stocks</vt:lpstr>
      <vt:lpstr>Where to start?</vt:lpstr>
      <vt:lpstr>Management Strategy Evaluation</vt:lpstr>
      <vt:lpstr>Management Strategy Evaluation</vt:lpstr>
      <vt:lpstr>Management Strategy Evaluation</vt:lpstr>
      <vt:lpstr>Project outputs</vt:lpstr>
      <vt:lpstr>Expected benefits</vt:lpstr>
      <vt:lpstr>Where to start?</vt:lpstr>
      <vt:lpstr>Where to finish?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Darragh Kelly (Ext)</dc:creator>
  <cp:lastModifiedBy>Hans Gerritsen</cp:lastModifiedBy>
  <cp:revision>54</cp:revision>
  <dcterms:created xsi:type="dcterms:W3CDTF">2018-11-13T15:36:05Z</dcterms:created>
  <dcterms:modified xsi:type="dcterms:W3CDTF">2018-11-28T12:15:53Z</dcterms:modified>
</cp:coreProperties>
</file>