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515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541"/>
    <a:srgbClr val="F9E700"/>
    <a:srgbClr val="3F9B8A"/>
    <a:srgbClr val="C4DF00"/>
    <a:srgbClr val="FFFFFF"/>
    <a:srgbClr val="3C708F"/>
    <a:srgbClr val="4AB07E"/>
    <a:srgbClr val="410155"/>
    <a:srgbClr val="3F588D"/>
    <a:srgbClr val="51B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7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1047539"/>
            <a:ext cx="7886700" cy="2228427"/>
          </a:xfrm>
        </p:spPr>
        <p:txBody>
          <a:bodyPr anchor="b"/>
          <a:lstStyle>
            <a:lvl1pPr algn="ctr"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361902"/>
            <a:ext cx="7886700" cy="1545378"/>
          </a:xfrm>
        </p:spPr>
        <p:txBody>
          <a:bodyPr/>
          <a:lstStyle>
            <a:lvl1pPr marL="0" indent="0" algn="ctr">
              <a:buNone/>
              <a:defRPr sz="2070"/>
            </a:lvl1pPr>
            <a:lvl2pPr marL="394335" indent="0" algn="ctr">
              <a:buNone/>
              <a:defRPr sz="1725"/>
            </a:lvl2pPr>
            <a:lvl3pPr marL="788670" indent="0" algn="ctr">
              <a:buNone/>
              <a:defRPr sz="1553"/>
            </a:lvl3pPr>
            <a:lvl4pPr marL="1183005" indent="0" algn="ctr">
              <a:buNone/>
              <a:defRPr sz="1380"/>
            </a:lvl4pPr>
            <a:lvl5pPr marL="1577340" indent="0" algn="ctr">
              <a:buNone/>
              <a:defRPr sz="1380"/>
            </a:lvl5pPr>
            <a:lvl6pPr marL="1971675" indent="0" algn="ctr">
              <a:buNone/>
              <a:defRPr sz="1380"/>
            </a:lvl6pPr>
            <a:lvl7pPr marL="2366010" indent="0" algn="ctr">
              <a:buNone/>
              <a:defRPr sz="1380"/>
            </a:lvl7pPr>
            <a:lvl8pPr marL="2760345" indent="0" algn="ctr">
              <a:buNone/>
              <a:defRPr sz="1380"/>
            </a:lvl8pPr>
            <a:lvl9pPr marL="3154680" indent="0" algn="ctr">
              <a:buNone/>
              <a:defRPr sz="13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340783"/>
            <a:ext cx="226742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340783"/>
            <a:ext cx="667083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5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595756"/>
            <a:ext cx="9069705" cy="2662555"/>
          </a:xfrm>
        </p:spPr>
        <p:txBody>
          <a:bodyPr anchor="b"/>
          <a:lstStyle>
            <a:lvl1pPr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283499"/>
            <a:ext cx="9069705" cy="1400175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>
                    <a:tint val="82000"/>
                  </a:schemeClr>
                </a:solidFill>
              </a:defRPr>
            </a:lvl1pPr>
            <a:lvl2pPr marL="394335" indent="0">
              <a:buNone/>
              <a:defRPr sz="1725">
                <a:solidFill>
                  <a:schemeClr val="tx1">
                    <a:tint val="82000"/>
                  </a:schemeClr>
                </a:solidFill>
              </a:defRPr>
            </a:lvl2pPr>
            <a:lvl3pPr marL="788670" indent="0">
              <a:buNone/>
              <a:defRPr sz="1553">
                <a:solidFill>
                  <a:schemeClr val="tx1">
                    <a:tint val="82000"/>
                  </a:schemeClr>
                </a:solidFill>
              </a:defRPr>
            </a:lvl3pPr>
            <a:lvl4pPr marL="1183005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4pPr>
            <a:lvl5pPr marL="1577340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5pPr>
            <a:lvl6pPr marL="1971675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6pPr>
            <a:lvl7pPr marL="2366010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7pPr>
            <a:lvl8pPr marL="2760345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8pPr>
            <a:lvl9pPr marL="3154680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703917"/>
            <a:ext cx="44691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703917"/>
            <a:ext cx="44691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40784"/>
            <a:ext cx="906970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569085"/>
            <a:ext cx="4448591" cy="768985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338070"/>
            <a:ext cx="44485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569085"/>
            <a:ext cx="4470500" cy="768985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338070"/>
            <a:ext cx="447050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426720"/>
            <a:ext cx="3391554" cy="149352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21597"/>
            <a:ext cx="5323523" cy="4548717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920240"/>
            <a:ext cx="3391554" cy="3557482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426720"/>
            <a:ext cx="3391554" cy="149352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21597"/>
            <a:ext cx="5323523" cy="4548717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35" indent="0">
              <a:buNone/>
              <a:defRPr sz="2415"/>
            </a:lvl2pPr>
            <a:lvl3pPr marL="788670" indent="0">
              <a:buNone/>
              <a:defRPr sz="2070"/>
            </a:lvl3pPr>
            <a:lvl4pPr marL="1183005" indent="0">
              <a:buNone/>
              <a:defRPr sz="1725"/>
            </a:lvl4pPr>
            <a:lvl5pPr marL="1577340" indent="0">
              <a:buNone/>
              <a:defRPr sz="1725"/>
            </a:lvl5pPr>
            <a:lvl6pPr marL="1971675" indent="0">
              <a:buNone/>
              <a:defRPr sz="1725"/>
            </a:lvl6pPr>
            <a:lvl7pPr marL="2366010" indent="0">
              <a:buNone/>
              <a:defRPr sz="1725"/>
            </a:lvl7pPr>
            <a:lvl8pPr marL="2760345" indent="0">
              <a:buNone/>
              <a:defRPr sz="1725"/>
            </a:lvl8pPr>
            <a:lvl9pPr marL="3154680" indent="0">
              <a:buNone/>
              <a:defRPr sz="1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920240"/>
            <a:ext cx="3391554" cy="3557482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40784"/>
            <a:ext cx="906970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703917"/>
            <a:ext cx="906970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932594"/>
            <a:ext cx="23660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DE93D-98BA-4DA1-A124-460EA4672E6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932594"/>
            <a:ext cx="354901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932594"/>
            <a:ext cx="23660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88670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68" indent="-197168" algn="l" defTabSz="78867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0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83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17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50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884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17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751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184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67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00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167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01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034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6BE7966-0363-E685-D2F1-BA8DD3A688A2}"/>
              </a:ext>
            </a:extLst>
          </p:cNvPr>
          <p:cNvGrpSpPr/>
          <p:nvPr/>
        </p:nvGrpSpPr>
        <p:grpSpPr>
          <a:xfrm>
            <a:off x="-304199" y="108283"/>
            <a:ext cx="10554896" cy="6172205"/>
            <a:chOff x="-312825" y="108283"/>
            <a:chExt cx="10554896" cy="6172205"/>
          </a:xfrm>
        </p:grpSpPr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99679E0F-3DCE-7074-AC73-0550F9090D13}"/>
                </a:ext>
              </a:extLst>
            </p:cNvPr>
            <p:cNvCxnSpPr>
              <a:cxnSpLocks/>
            </p:cNvCxnSpPr>
            <p:nvPr/>
          </p:nvCxnSpPr>
          <p:spPr>
            <a:xfrm>
              <a:off x="3468071" y="108283"/>
              <a:ext cx="0" cy="617220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93B1E4E4-1DE7-0324-B9D3-5B87CA5D37C4}"/>
                    </a:ext>
                  </a:extLst>
                </p:cNvPr>
                <p:cNvSpPr/>
                <p:nvPr/>
              </p:nvSpPr>
              <p:spPr>
                <a:xfrm>
                  <a:off x="307591" y="1287589"/>
                  <a:ext cx="2506805" cy="1578126"/>
                </a:xfrm>
                <a:prstGeom prst="rect">
                  <a:avLst/>
                </a:prstGeom>
                <a:solidFill>
                  <a:srgbClr val="3C708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93B1E4E4-1DE7-0324-B9D3-5B87CA5D37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91" y="1287589"/>
                  <a:ext cx="2506805" cy="15781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F2A27FA1-3D22-60C9-DEA6-D8C5C6DC5542}"/>
                    </a:ext>
                  </a:extLst>
                </p:cNvPr>
                <p:cNvSpPr/>
                <p:nvPr/>
              </p:nvSpPr>
              <p:spPr>
                <a:xfrm>
                  <a:off x="4423590" y="1332529"/>
                  <a:ext cx="1222055" cy="1222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F2A27FA1-3D22-60C9-DEA6-D8C5C6DC5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590" y="1332529"/>
                  <a:ext cx="1222055" cy="12220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3" name="Arc 1342">
              <a:extLst>
                <a:ext uri="{FF2B5EF4-FFF2-40B4-BE49-F238E27FC236}">
                  <a16:creationId xmlns:a16="http://schemas.microsoft.com/office/drawing/2014/main" id="{A47F6E42-AC00-2C25-6041-221FB9A2FF97}"/>
                </a:ext>
              </a:extLst>
            </p:cNvPr>
            <p:cNvSpPr/>
            <p:nvPr/>
          </p:nvSpPr>
          <p:spPr>
            <a:xfrm rot="16200000">
              <a:off x="5806237" y="1181029"/>
              <a:ext cx="4990931" cy="3880737"/>
            </a:xfrm>
            <a:prstGeom prst="arc">
              <a:avLst>
                <a:gd name="adj1" fmla="val 12153892"/>
                <a:gd name="adj2" fmla="val 20319168"/>
              </a:avLst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874B703F-0156-3BCD-6FCB-134FE4B84554}"/>
                    </a:ext>
                  </a:extLst>
                </p:cNvPr>
                <p:cNvSpPr/>
                <p:nvPr/>
              </p:nvSpPr>
              <p:spPr>
                <a:xfrm>
                  <a:off x="6806244" y="2559565"/>
                  <a:ext cx="1218620" cy="12170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874B703F-0156-3BCD-6FCB-134FE4B84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244" y="2559565"/>
                  <a:ext cx="1218620" cy="12170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5" name="Oval 1344">
                  <a:extLst>
                    <a:ext uri="{FF2B5EF4-FFF2-40B4-BE49-F238E27FC236}">
                      <a16:creationId xmlns:a16="http://schemas.microsoft.com/office/drawing/2014/main" id="{EA3CF4C1-1272-1F6C-B4B8-5FC2C4CCB4E5}"/>
                    </a:ext>
                  </a:extLst>
                </p:cNvPr>
                <p:cNvSpPr/>
                <p:nvPr/>
              </p:nvSpPr>
              <p:spPr>
                <a:xfrm>
                  <a:off x="2131008" y="984759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5" name="Oval 1344">
                  <a:extLst>
                    <a:ext uri="{FF2B5EF4-FFF2-40B4-BE49-F238E27FC236}">
                      <a16:creationId xmlns:a16="http://schemas.microsoft.com/office/drawing/2014/main" id="{EA3CF4C1-1272-1F6C-B4B8-5FC2C4CCB4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008" y="984759"/>
                  <a:ext cx="901514" cy="90151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6" name="Oval 1345">
                  <a:extLst>
                    <a:ext uri="{FF2B5EF4-FFF2-40B4-BE49-F238E27FC236}">
                      <a16:creationId xmlns:a16="http://schemas.microsoft.com/office/drawing/2014/main" id="{0C754359-068F-FC3C-091A-CC153FD21255}"/>
                    </a:ext>
                  </a:extLst>
                </p:cNvPr>
                <p:cNvSpPr/>
                <p:nvPr/>
              </p:nvSpPr>
              <p:spPr>
                <a:xfrm>
                  <a:off x="3903621" y="881771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6" name="Oval 1345">
                  <a:extLst>
                    <a:ext uri="{FF2B5EF4-FFF2-40B4-BE49-F238E27FC236}">
                      <a16:creationId xmlns:a16="http://schemas.microsoft.com/office/drawing/2014/main" id="{0C754359-068F-FC3C-091A-CC153FD212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621" y="881771"/>
                  <a:ext cx="901514" cy="90151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7" name="Oval 1346">
                  <a:extLst>
                    <a:ext uri="{FF2B5EF4-FFF2-40B4-BE49-F238E27FC236}">
                      <a16:creationId xmlns:a16="http://schemas.microsoft.com/office/drawing/2014/main" id="{4633158D-1AAF-AB99-2369-B70CD88637F3}"/>
                    </a:ext>
                  </a:extLst>
                </p:cNvPr>
                <p:cNvSpPr/>
                <p:nvPr/>
              </p:nvSpPr>
              <p:spPr>
                <a:xfrm>
                  <a:off x="7651242" y="2016549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7" name="Oval 1346">
                  <a:extLst>
                    <a:ext uri="{FF2B5EF4-FFF2-40B4-BE49-F238E27FC236}">
                      <a16:creationId xmlns:a16="http://schemas.microsoft.com/office/drawing/2014/main" id="{4633158D-1AAF-AB99-2369-B70CD8863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42" y="2016549"/>
                  <a:ext cx="901514" cy="90151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6A072C39-123C-9A85-1CE8-6C189035D2C4}"/>
                    </a:ext>
                  </a:extLst>
                </p:cNvPr>
                <p:cNvSpPr/>
                <p:nvPr/>
              </p:nvSpPr>
              <p:spPr>
                <a:xfrm>
                  <a:off x="4423590" y="3900320"/>
                  <a:ext cx="1222055" cy="1222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6A072C39-123C-9A85-1CE8-6C189035D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590" y="3900320"/>
                  <a:ext cx="1222055" cy="12220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9" name="Oval 1348">
                  <a:extLst>
                    <a:ext uri="{FF2B5EF4-FFF2-40B4-BE49-F238E27FC236}">
                      <a16:creationId xmlns:a16="http://schemas.microsoft.com/office/drawing/2014/main" id="{E74CDEC7-A663-7602-DE76-0C7EAC9851A7}"/>
                    </a:ext>
                  </a:extLst>
                </p:cNvPr>
                <p:cNvSpPr/>
                <p:nvPr/>
              </p:nvSpPr>
              <p:spPr>
                <a:xfrm>
                  <a:off x="3869580" y="3449562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9" name="Oval 1348">
                  <a:extLst>
                    <a:ext uri="{FF2B5EF4-FFF2-40B4-BE49-F238E27FC236}">
                      <a16:creationId xmlns:a16="http://schemas.microsoft.com/office/drawing/2014/main" id="{E74CDEC7-A663-7602-DE76-0C7EAC985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580" y="3449562"/>
                  <a:ext cx="901514" cy="90151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1EC0C527-D699-7F29-F8E0-FBB136CFA59B}"/>
                </a:ext>
              </a:extLst>
            </p:cNvPr>
            <p:cNvSpPr/>
            <p:nvPr/>
          </p:nvSpPr>
          <p:spPr>
            <a:xfrm>
              <a:off x="402234" y="3233178"/>
              <a:ext cx="2547155" cy="18252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51" name="Rectangle 1350">
              <a:extLst>
                <a:ext uri="{FF2B5EF4-FFF2-40B4-BE49-F238E27FC236}">
                  <a16:creationId xmlns:a16="http://schemas.microsoft.com/office/drawing/2014/main" id="{ECA92B18-C102-670B-8535-5A36EC1945B4}"/>
                </a:ext>
              </a:extLst>
            </p:cNvPr>
            <p:cNvSpPr/>
            <p:nvPr/>
          </p:nvSpPr>
          <p:spPr>
            <a:xfrm>
              <a:off x="412486" y="3038346"/>
              <a:ext cx="2581703" cy="359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3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EC67E047-47A2-AC2B-7960-C62C54413683}"/>
                </a:ext>
              </a:extLst>
            </p:cNvPr>
            <p:cNvSpPr/>
            <p:nvPr/>
          </p:nvSpPr>
          <p:spPr>
            <a:xfrm>
              <a:off x="2420765" y="3400688"/>
              <a:ext cx="618851" cy="165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2">
                <a:solidFill>
                  <a:schemeClr val="tx1"/>
                </a:solidFill>
              </a:endParaRPr>
            </a:p>
          </p:txBody>
        </p:sp>
        <p:sp>
          <p:nvSpPr>
            <p:cNvPr id="1353" name="Arc 1352">
              <a:extLst>
                <a:ext uri="{FF2B5EF4-FFF2-40B4-BE49-F238E27FC236}">
                  <a16:creationId xmlns:a16="http://schemas.microsoft.com/office/drawing/2014/main" id="{D6B124B9-C7CA-C04C-F075-53A8EDC922E2}"/>
                </a:ext>
              </a:extLst>
            </p:cNvPr>
            <p:cNvSpPr/>
            <p:nvPr/>
          </p:nvSpPr>
          <p:spPr>
            <a:xfrm rot="5400000">
              <a:off x="-1030571" y="2744134"/>
              <a:ext cx="2977303" cy="1541811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54" name="Arc 1353">
              <a:extLst>
                <a:ext uri="{FF2B5EF4-FFF2-40B4-BE49-F238E27FC236}">
                  <a16:creationId xmlns:a16="http://schemas.microsoft.com/office/drawing/2014/main" id="{3425BF95-29D6-1B6A-782C-8EC5C370380D}"/>
                </a:ext>
              </a:extLst>
            </p:cNvPr>
            <p:cNvSpPr/>
            <p:nvPr/>
          </p:nvSpPr>
          <p:spPr>
            <a:xfrm rot="5400000">
              <a:off x="200122" y="3200803"/>
              <a:ext cx="2313919" cy="639621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55" name="Arc 1354">
              <a:extLst>
                <a:ext uri="{FF2B5EF4-FFF2-40B4-BE49-F238E27FC236}">
                  <a16:creationId xmlns:a16="http://schemas.microsoft.com/office/drawing/2014/main" id="{ED071E50-903B-01C8-D36A-AB36CCC4D319}"/>
                </a:ext>
              </a:extLst>
            </p:cNvPr>
            <p:cNvSpPr/>
            <p:nvPr/>
          </p:nvSpPr>
          <p:spPr>
            <a:xfrm rot="5400000">
              <a:off x="638460" y="3200803"/>
              <a:ext cx="2313919" cy="639621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56" name="Arc 1355">
              <a:extLst>
                <a:ext uri="{FF2B5EF4-FFF2-40B4-BE49-F238E27FC236}">
                  <a16:creationId xmlns:a16="http://schemas.microsoft.com/office/drawing/2014/main" id="{F3C37E0A-0A79-E721-2BB4-1A949E0766A1}"/>
                </a:ext>
              </a:extLst>
            </p:cNvPr>
            <p:cNvSpPr/>
            <p:nvPr/>
          </p:nvSpPr>
          <p:spPr>
            <a:xfrm rot="5400000">
              <a:off x="1060194" y="3196636"/>
              <a:ext cx="2313921" cy="639621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F17B4835-012D-1D95-302F-91FE38F8A746}"/>
                </a:ext>
              </a:extLst>
            </p:cNvPr>
            <p:cNvCxnSpPr>
              <a:cxnSpLocks/>
            </p:cNvCxnSpPr>
            <p:nvPr/>
          </p:nvCxnSpPr>
          <p:spPr>
            <a:xfrm>
              <a:off x="412486" y="3500923"/>
              <a:ext cx="2492501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BB8FD5F3-C0D7-42AA-33FD-873FB2B4020D}"/>
                </a:ext>
              </a:extLst>
            </p:cNvPr>
            <p:cNvCxnSpPr>
              <a:cxnSpLocks/>
            </p:cNvCxnSpPr>
            <p:nvPr/>
          </p:nvCxnSpPr>
          <p:spPr>
            <a:xfrm>
              <a:off x="2122930" y="4718312"/>
              <a:ext cx="826461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9" name="Rectangle 1358">
                  <a:extLst>
                    <a:ext uri="{FF2B5EF4-FFF2-40B4-BE49-F238E27FC236}">
                      <a16:creationId xmlns:a16="http://schemas.microsoft.com/office/drawing/2014/main" id="{B0ACEFCC-1FDF-3138-B50C-1A77BD28B6A5}"/>
                    </a:ext>
                  </a:extLst>
                </p:cNvPr>
                <p:cNvSpPr/>
                <p:nvPr/>
              </p:nvSpPr>
              <p:spPr>
                <a:xfrm rot="16200000">
                  <a:off x="2363041" y="3943468"/>
                  <a:ext cx="1217387" cy="3322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63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Treatment efficacy,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3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363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359" name="Rectangle 1358">
                  <a:extLst>
                    <a:ext uri="{FF2B5EF4-FFF2-40B4-BE49-F238E27FC236}">
                      <a16:creationId xmlns:a16="http://schemas.microsoft.com/office/drawing/2014/main" id="{B0ACEFCC-1FDF-3138-B50C-1A77BD28B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363041" y="3943468"/>
                  <a:ext cx="1217387" cy="332297"/>
                </a:xfrm>
                <a:prstGeom prst="rect">
                  <a:avLst/>
                </a:prstGeom>
                <a:blipFill>
                  <a:blip r:embed="rId10"/>
                  <a:stretch>
                    <a:fillRect l="-29630" r="-444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0" name="Straight Arrow Connector 1359">
              <a:extLst>
                <a:ext uri="{FF2B5EF4-FFF2-40B4-BE49-F238E27FC236}">
                  <a16:creationId xmlns:a16="http://schemas.microsoft.com/office/drawing/2014/main" id="{D830A454-C6D6-E2F3-E9ED-E2A6E7881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5377" y="3503893"/>
              <a:ext cx="9352" cy="121441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1" name="Rectangle 1360">
              <a:extLst>
                <a:ext uri="{FF2B5EF4-FFF2-40B4-BE49-F238E27FC236}">
                  <a16:creationId xmlns:a16="http://schemas.microsoft.com/office/drawing/2014/main" id="{EE2A6A91-151E-476D-E062-CBC1E562188F}"/>
                </a:ext>
              </a:extLst>
            </p:cNvPr>
            <p:cNvSpPr/>
            <p:nvPr/>
          </p:nvSpPr>
          <p:spPr>
            <a:xfrm rot="16200000">
              <a:off x="-704008" y="3953738"/>
              <a:ext cx="1825291" cy="38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3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Parasite burden</a:t>
              </a:r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AB1686BF-1478-5F29-C74C-4052F473BBE2}"/>
                </a:ext>
              </a:extLst>
            </p:cNvPr>
            <p:cNvSpPr/>
            <p:nvPr/>
          </p:nvSpPr>
          <p:spPr>
            <a:xfrm>
              <a:off x="2122930" y="5088514"/>
              <a:ext cx="591296" cy="340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3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</a:t>
              </a:r>
            </a:p>
          </p:txBody>
        </p:sp>
        <p:cxnSp>
          <p:nvCxnSpPr>
            <p:cNvPr id="1363" name="Connector: Curved 1362">
              <a:extLst>
                <a:ext uri="{FF2B5EF4-FFF2-40B4-BE49-F238E27FC236}">
                  <a16:creationId xmlns:a16="http://schemas.microsoft.com/office/drawing/2014/main" id="{19605806-F255-38D6-99C1-A648524DB6AB}"/>
                </a:ext>
              </a:extLst>
            </p:cNvPr>
            <p:cNvCxnSpPr>
              <a:cxnSpLocks/>
            </p:cNvCxnSpPr>
            <p:nvPr/>
          </p:nvCxnSpPr>
          <p:spPr>
            <a:xfrm>
              <a:off x="5832514" y="1535019"/>
              <a:ext cx="1517138" cy="1024546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4" name="Connector: Curved 1363">
              <a:extLst>
                <a:ext uri="{FF2B5EF4-FFF2-40B4-BE49-F238E27FC236}">
                  <a16:creationId xmlns:a16="http://schemas.microsoft.com/office/drawing/2014/main" id="{3A70AC49-7E52-4380-C8D6-4FC7E6DA8D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5249" y="3510684"/>
              <a:ext cx="708941" cy="1517136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5" name="Connector: Curved 1364">
              <a:extLst>
                <a:ext uri="{FF2B5EF4-FFF2-40B4-BE49-F238E27FC236}">
                  <a16:creationId xmlns:a16="http://schemas.microsoft.com/office/drawing/2014/main" id="{EB9D1E2D-1EFD-1C90-8014-005907A697E5}"/>
                </a:ext>
              </a:extLst>
            </p:cNvPr>
            <p:cNvCxnSpPr>
              <a:cxnSpLocks/>
              <a:stCxn id="1345" idx="7"/>
              <a:endCxn id="1346" idx="1"/>
            </p:cNvCxnSpPr>
            <p:nvPr/>
          </p:nvCxnSpPr>
          <p:spPr>
            <a:xfrm rot="5400000" flipH="1" flipV="1">
              <a:off x="3416577" y="497716"/>
              <a:ext cx="102988" cy="1135147"/>
            </a:xfrm>
            <a:prstGeom prst="curvedConnector3">
              <a:avLst>
                <a:gd name="adj1" fmla="val 450161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6" name="Connector: Curved 1365">
              <a:extLst>
                <a:ext uri="{FF2B5EF4-FFF2-40B4-BE49-F238E27FC236}">
                  <a16:creationId xmlns:a16="http://schemas.microsoft.com/office/drawing/2014/main" id="{0B39B3D3-C543-CA77-8766-A4290F056E59}"/>
                </a:ext>
              </a:extLst>
            </p:cNvPr>
            <p:cNvCxnSpPr>
              <a:cxnSpLocks/>
              <a:stCxn id="1349" idx="2"/>
              <a:endCxn id="1345" idx="4"/>
            </p:cNvCxnSpPr>
            <p:nvPr/>
          </p:nvCxnSpPr>
          <p:spPr>
            <a:xfrm rot="10800000">
              <a:off x="2581766" y="1886276"/>
              <a:ext cx="1287814" cy="2014044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7" name="Right Bracket 1366">
              <a:extLst>
                <a:ext uri="{FF2B5EF4-FFF2-40B4-BE49-F238E27FC236}">
                  <a16:creationId xmlns:a16="http://schemas.microsoft.com/office/drawing/2014/main" id="{E92977F3-0A93-B78C-F0AA-B03016195EB7}"/>
                </a:ext>
              </a:extLst>
            </p:cNvPr>
            <p:cNvSpPr/>
            <p:nvPr/>
          </p:nvSpPr>
          <p:spPr>
            <a:xfrm>
              <a:off x="5704916" y="1120984"/>
              <a:ext cx="127598" cy="1464942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68" name="Right Bracket 1367">
              <a:extLst>
                <a:ext uri="{FF2B5EF4-FFF2-40B4-BE49-F238E27FC236}">
                  <a16:creationId xmlns:a16="http://schemas.microsoft.com/office/drawing/2014/main" id="{4FAEFDA3-191E-6523-E972-08B863E87C04}"/>
                </a:ext>
              </a:extLst>
            </p:cNvPr>
            <p:cNvSpPr/>
            <p:nvPr/>
          </p:nvSpPr>
          <p:spPr>
            <a:xfrm>
              <a:off x="5724171" y="3683735"/>
              <a:ext cx="127598" cy="1464942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01CB44B3-9EF8-8C52-4F74-BCF2ECE25A7E}"/>
                </a:ext>
              </a:extLst>
            </p:cNvPr>
            <p:cNvSpPr/>
            <p:nvPr/>
          </p:nvSpPr>
          <p:spPr>
            <a:xfrm>
              <a:off x="252111" y="5654274"/>
              <a:ext cx="3086616" cy="282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DOMESTIC ENVIRONMENT</a:t>
              </a:r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809E4E7A-C92F-D289-4A0A-C80C8A2BF5AA}"/>
                </a:ext>
              </a:extLst>
            </p:cNvPr>
            <p:cNvSpPr/>
            <p:nvPr/>
          </p:nvSpPr>
          <p:spPr>
            <a:xfrm>
              <a:off x="3702386" y="5653549"/>
              <a:ext cx="2664463" cy="282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LINK ENVIRONMENT</a:t>
              </a:r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0D237F25-2F19-F9EB-452F-43E3046A26B4}"/>
                </a:ext>
              </a:extLst>
            </p:cNvPr>
            <p:cNvSpPr/>
            <p:nvPr/>
          </p:nvSpPr>
          <p:spPr>
            <a:xfrm>
              <a:off x="7320861" y="4443174"/>
              <a:ext cx="2594789" cy="36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WILD ENVIRONMENT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09807BAD-B2A3-7D5F-DBD0-509ED235937B}"/>
                    </a:ext>
                  </a:extLst>
                </p:cNvPr>
                <p:cNvSpPr/>
                <p:nvPr/>
              </p:nvSpPr>
              <p:spPr>
                <a:xfrm>
                  <a:off x="8686449" y="2467307"/>
                  <a:ext cx="1473447" cy="15317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09807BAD-B2A3-7D5F-DBD0-509ED2359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449" y="2467307"/>
                  <a:ext cx="1473447" cy="15317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3" name="Oval 1372">
                  <a:extLst>
                    <a:ext uri="{FF2B5EF4-FFF2-40B4-BE49-F238E27FC236}">
                      <a16:creationId xmlns:a16="http://schemas.microsoft.com/office/drawing/2014/main" id="{AAEC8285-0C06-96B0-14D1-BED64E3D1432}"/>
                    </a:ext>
                  </a:extLst>
                </p:cNvPr>
                <p:cNvSpPr/>
                <p:nvPr/>
              </p:nvSpPr>
              <p:spPr>
                <a:xfrm>
                  <a:off x="9300424" y="2016549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3" name="Oval 1372">
                  <a:extLst>
                    <a:ext uri="{FF2B5EF4-FFF2-40B4-BE49-F238E27FC236}">
                      <a16:creationId xmlns:a16="http://schemas.microsoft.com/office/drawing/2014/main" id="{AAEC8285-0C06-96B0-14D1-BED64E3D14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0424" y="2016549"/>
                  <a:ext cx="901514" cy="90151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6" name="Right Bracket 1375">
              <a:extLst>
                <a:ext uri="{FF2B5EF4-FFF2-40B4-BE49-F238E27FC236}">
                  <a16:creationId xmlns:a16="http://schemas.microsoft.com/office/drawing/2014/main" id="{6032C533-4D5C-67A9-0B79-D91633D4A1B8}"/>
                </a:ext>
              </a:extLst>
            </p:cNvPr>
            <p:cNvSpPr/>
            <p:nvPr/>
          </p:nvSpPr>
          <p:spPr>
            <a:xfrm rot="5400000">
              <a:off x="7376774" y="3121451"/>
              <a:ext cx="127598" cy="1464942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cxnSp>
          <p:nvCxnSpPr>
            <p:cNvPr id="2" name="Connector: Curved 1">
              <a:extLst>
                <a:ext uri="{FF2B5EF4-FFF2-40B4-BE49-F238E27FC236}">
                  <a16:creationId xmlns:a16="http://schemas.microsoft.com/office/drawing/2014/main" id="{145AC3A0-AA02-6194-8F97-476BC980510B}"/>
                </a:ext>
              </a:extLst>
            </p:cNvPr>
            <p:cNvCxnSpPr>
              <a:cxnSpLocks/>
              <a:stCxn id="1345" idx="2"/>
              <a:endCxn id="1345" idx="0"/>
            </p:cNvCxnSpPr>
            <p:nvPr/>
          </p:nvCxnSpPr>
          <p:spPr>
            <a:xfrm rot="10800000" flipH="1">
              <a:off x="2131007" y="984759"/>
              <a:ext cx="450757" cy="450758"/>
            </a:xfrm>
            <a:prstGeom prst="curvedConnector4">
              <a:avLst>
                <a:gd name="adj1" fmla="val -50715"/>
                <a:gd name="adj2" fmla="val 150715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4086EC4F-A29B-7140-9934-1CAC2017F053}"/>
                </a:ext>
              </a:extLst>
            </p:cNvPr>
            <p:cNvCxnSpPr>
              <a:cxnSpLocks/>
              <a:stCxn id="1373" idx="6"/>
              <a:endCxn id="1373" idx="0"/>
            </p:cNvCxnSpPr>
            <p:nvPr/>
          </p:nvCxnSpPr>
          <p:spPr>
            <a:xfrm flipH="1" flipV="1">
              <a:off x="9751181" y="2016549"/>
              <a:ext cx="450757" cy="450758"/>
            </a:xfrm>
            <a:prstGeom prst="curvedConnector4">
              <a:avLst>
                <a:gd name="adj1" fmla="val -50715"/>
                <a:gd name="adj2" fmla="val 150715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C72EC56C-5929-A728-B61C-A156E7A4AA22}"/>
                </a:ext>
              </a:extLst>
            </p:cNvPr>
            <p:cNvCxnSpPr>
              <a:cxnSpLocks/>
              <a:stCxn id="1347" idx="2"/>
              <a:endCxn id="1347" idx="0"/>
            </p:cNvCxnSpPr>
            <p:nvPr/>
          </p:nvCxnSpPr>
          <p:spPr>
            <a:xfrm rot="10800000" flipH="1">
              <a:off x="7651241" y="2016549"/>
              <a:ext cx="450757" cy="450758"/>
            </a:xfrm>
            <a:prstGeom prst="curvedConnector4">
              <a:avLst>
                <a:gd name="adj1" fmla="val -50715"/>
                <a:gd name="adj2" fmla="val 150715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9ED4E74-0AB3-9452-209C-2F05FB3CA78B}"/>
                </a:ext>
              </a:extLst>
            </p:cNvPr>
            <p:cNvCxnSpPr>
              <a:cxnSpLocks/>
              <a:stCxn id="1373" idx="1"/>
              <a:endCxn id="1347" idx="7"/>
            </p:cNvCxnSpPr>
            <p:nvPr/>
          </p:nvCxnSpPr>
          <p:spPr>
            <a:xfrm rot="16200000" flipV="1">
              <a:off x="8926590" y="1642715"/>
              <a:ext cx="12700" cy="1011716"/>
            </a:xfrm>
            <a:prstGeom prst="curvedConnector3">
              <a:avLst>
                <a:gd name="adj1" fmla="val 3795315"/>
              </a:avLst>
            </a:prstGeom>
            <a:ln w="2857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A4F63BC-81DF-23BB-0B11-A5DE7AA90400}"/>
                    </a:ext>
                  </a:extLst>
                </p:cNvPr>
                <p:cNvSpPr txBox="1"/>
                <p:nvPr/>
              </p:nvSpPr>
              <p:spPr>
                <a:xfrm>
                  <a:off x="429340" y="3136140"/>
                  <a:ext cx="2265390" cy="3016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36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Treatment threshold, </a:t>
                  </a:r>
                  <a14:m>
                    <m:oMath xmlns:m="http://schemas.openxmlformats.org/officeDocument/2006/math">
                      <m:r>
                        <a:rPr lang="en-US" sz="136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a14:m>
                  <a:endParaRPr lang="en-US" sz="136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A4F63BC-81DF-23BB-0B11-A5DE7AA90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40" y="3136140"/>
                  <a:ext cx="2265390" cy="301621"/>
                </a:xfrm>
                <a:prstGeom prst="rect">
                  <a:avLst/>
                </a:prstGeom>
                <a:blipFill>
                  <a:blip r:embed="rId13"/>
                  <a:stretch>
                    <a:fillRect t="-2000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1394CCC-49A4-35C0-EE9A-DA6731BF6877}"/>
                    </a:ext>
                  </a:extLst>
                </p:cNvPr>
                <p:cNvSpPr txBox="1"/>
                <p:nvPr/>
              </p:nvSpPr>
              <p:spPr>
                <a:xfrm>
                  <a:off x="3546135" y="253256"/>
                  <a:ext cx="90151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𝐿𝐷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1394CCC-49A4-35C0-EE9A-DA6731BF6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135" y="253256"/>
                  <a:ext cx="901513" cy="392415"/>
                </a:xfrm>
                <a:prstGeom prst="rect">
                  <a:avLst/>
                </a:prstGeom>
                <a:blipFill>
                  <a:blip r:embed="rId14"/>
                  <a:stretch>
                    <a:fillRect l="-2703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65CA22-67F8-3686-3ED4-61F538D38E48}"/>
                    </a:ext>
                  </a:extLst>
                </p:cNvPr>
                <p:cNvSpPr txBox="1"/>
                <p:nvPr/>
              </p:nvSpPr>
              <p:spPr>
                <a:xfrm>
                  <a:off x="3039616" y="2867522"/>
                  <a:ext cx="90151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65CA22-67F8-3686-3ED4-61F538D38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616" y="2867522"/>
                  <a:ext cx="901513" cy="392415"/>
                </a:xfrm>
                <a:prstGeom prst="rect">
                  <a:avLst/>
                </a:prstGeom>
                <a:blipFill>
                  <a:blip r:embed="rId15"/>
                  <a:stretch>
                    <a:fillRect l="-2703"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0AE3A4-0DAD-D2E6-1693-FC77B31CF776}"/>
                    </a:ext>
                  </a:extLst>
                </p:cNvPr>
                <p:cNvSpPr txBox="1"/>
                <p:nvPr/>
              </p:nvSpPr>
              <p:spPr>
                <a:xfrm>
                  <a:off x="1799937" y="320932"/>
                  <a:ext cx="83443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0AE3A4-0DAD-D2E6-1693-FC77B31CF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937" y="320932"/>
                  <a:ext cx="834433" cy="392415"/>
                </a:xfrm>
                <a:prstGeom prst="rect">
                  <a:avLst/>
                </a:prstGeom>
                <a:blipFill>
                  <a:blip r:embed="rId16"/>
                  <a:stretch>
                    <a:fillRect l="-292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3841BDD-39C2-0381-33A8-9ED7FAE48F8B}"/>
                    </a:ext>
                  </a:extLst>
                </p:cNvPr>
                <p:cNvSpPr txBox="1"/>
                <p:nvPr/>
              </p:nvSpPr>
              <p:spPr>
                <a:xfrm>
                  <a:off x="6326737" y="1190208"/>
                  <a:ext cx="83443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3841BDD-39C2-0381-33A8-9ED7FAE48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7" y="1190208"/>
                  <a:ext cx="834433" cy="39241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D873E06-DF8F-8ABC-D8CE-38754CE60C31}"/>
                    </a:ext>
                  </a:extLst>
                </p:cNvPr>
                <p:cNvSpPr txBox="1"/>
                <p:nvPr/>
              </p:nvSpPr>
              <p:spPr>
                <a:xfrm>
                  <a:off x="6194106" y="4593571"/>
                  <a:ext cx="83443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D873E06-DF8F-8ABC-D8CE-38754CE6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106" y="4593571"/>
                  <a:ext cx="834433" cy="3924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088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32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Balstad</dc:creator>
  <cp:lastModifiedBy>Laurie Balstad</cp:lastModifiedBy>
  <cp:revision>2</cp:revision>
  <dcterms:created xsi:type="dcterms:W3CDTF">2024-03-26T21:52:26Z</dcterms:created>
  <dcterms:modified xsi:type="dcterms:W3CDTF">2024-03-28T15:42:47Z</dcterms:modified>
</cp:coreProperties>
</file>