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9EF889A-F2C9-7D6E-AC39-742B6A6B2FB7}" name="Samira samira" initials="Ss" userId="2405a94ba30dc6d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108" d="100"/>
          <a:sy n="108" d="100"/>
        </p:scale>
        <p:origin x="25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0E24-34EF-4C6B-A25D-24CE64493C0F}" type="datetimeFigureOut">
              <a:rPr lang="en-CA" smtClean="0"/>
              <a:t>2023-10-15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CE82-87E6-4D34-B95B-95F5DD0E014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094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0E24-34EF-4C6B-A25D-24CE64493C0F}" type="datetimeFigureOut">
              <a:rPr lang="en-CA" smtClean="0"/>
              <a:t>2023-10-15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CE82-87E6-4D34-B95B-95F5DD0E014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1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0E24-34EF-4C6B-A25D-24CE64493C0F}" type="datetimeFigureOut">
              <a:rPr lang="en-CA" smtClean="0"/>
              <a:t>2023-10-15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CE82-87E6-4D34-B95B-95F5DD0E014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11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0E24-34EF-4C6B-A25D-24CE64493C0F}" type="datetimeFigureOut">
              <a:rPr lang="en-CA" smtClean="0"/>
              <a:t>2023-10-15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CE82-87E6-4D34-B95B-95F5DD0E014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67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0E24-34EF-4C6B-A25D-24CE64493C0F}" type="datetimeFigureOut">
              <a:rPr lang="en-CA" smtClean="0"/>
              <a:t>2023-10-15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CE82-87E6-4D34-B95B-95F5DD0E014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34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0E24-34EF-4C6B-A25D-24CE64493C0F}" type="datetimeFigureOut">
              <a:rPr lang="en-CA" smtClean="0"/>
              <a:t>2023-10-15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CE82-87E6-4D34-B95B-95F5DD0E014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18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0E24-34EF-4C6B-A25D-24CE64493C0F}" type="datetimeFigureOut">
              <a:rPr lang="en-CA" smtClean="0"/>
              <a:t>2023-10-15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CE82-87E6-4D34-B95B-95F5DD0E014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24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0E24-34EF-4C6B-A25D-24CE64493C0F}" type="datetimeFigureOut">
              <a:rPr lang="en-CA" smtClean="0"/>
              <a:t>2023-10-15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CE82-87E6-4D34-B95B-95F5DD0E014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705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0E24-34EF-4C6B-A25D-24CE64493C0F}" type="datetimeFigureOut">
              <a:rPr lang="en-CA" smtClean="0"/>
              <a:t>2023-10-15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CE82-87E6-4D34-B95B-95F5DD0E014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034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0E24-34EF-4C6B-A25D-24CE64493C0F}" type="datetimeFigureOut">
              <a:rPr lang="en-CA" smtClean="0"/>
              <a:t>2023-10-15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CE82-87E6-4D34-B95B-95F5DD0E014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836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0E24-34EF-4C6B-A25D-24CE64493C0F}" type="datetimeFigureOut">
              <a:rPr lang="en-CA" smtClean="0"/>
              <a:t>2023-10-15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CE82-87E6-4D34-B95B-95F5DD0E014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876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10E24-34EF-4C6B-A25D-24CE64493C0F}" type="datetimeFigureOut">
              <a:rPr lang="en-CA" smtClean="0"/>
              <a:t>2023-10-15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BCE82-87E6-4D34-B95B-95F5DD0E014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551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"/><Relationship Id="rId7" Type="http://schemas.openxmlformats.org/officeDocument/2006/relationships/image" Target="../media/image6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tif"/><Relationship Id="rId4" Type="http://schemas.openxmlformats.org/officeDocument/2006/relationships/image" Target="../media/image3.ti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6AEFA488-6070-1E5D-4D97-12D8FC6FA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00" y="1601279"/>
            <a:ext cx="3572170" cy="255155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332A787F-54B0-43C2-EA50-94760E8A36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/>
          <a:stretch/>
        </p:blipFill>
        <p:spPr>
          <a:xfrm>
            <a:off x="3429000" y="1603036"/>
            <a:ext cx="3346774" cy="255155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1011E455-EE6C-33A6-AD53-BA0FC61B0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02" y="5345332"/>
            <a:ext cx="3572170" cy="255154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CFB82196-4140-A594-BB94-D71A4FBEAE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"/>
          <a:stretch/>
        </p:blipFill>
        <p:spPr>
          <a:xfrm>
            <a:off x="3248166" y="5343532"/>
            <a:ext cx="3524343" cy="2551550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4B54EEEF-5A57-D26A-B217-60250BD5D2C2}"/>
              </a:ext>
            </a:extLst>
          </p:cNvPr>
          <p:cNvGrpSpPr/>
          <p:nvPr/>
        </p:nvGrpSpPr>
        <p:grpSpPr>
          <a:xfrm>
            <a:off x="328592" y="216212"/>
            <a:ext cx="6492387" cy="7797031"/>
            <a:chOff x="328592" y="216212"/>
            <a:chExt cx="6492387" cy="7797031"/>
          </a:xfrm>
        </p:grpSpPr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9B8C39D0-1263-4BD4-8026-1C21237C0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8458" y="4287524"/>
              <a:ext cx="1285007" cy="1007409"/>
            </a:xfrm>
            <a:prstGeom prst="rect">
              <a:avLst/>
            </a:prstGeom>
          </p:spPr>
        </p:pic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0CAEA57A-D7C9-491B-A0EE-2975F32628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9562"/>
            <a:stretch/>
          </p:blipFill>
          <p:spPr>
            <a:xfrm rot="16200000">
              <a:off x="3856739" y="454936"/>
              <a:ext cx="1091746" cy="1031130"/>
            </a:xfrm>
            <a:prstGeom prst="rect">
              <a:avLst/>
            </a:prstGeom>
          </p:spPr>
        </p:pic>
        <p:sp>
          <p:nvSpPr>
            <p:cNvPr id="67" name="ZoneTexte 29">
              <a:extLst>
                <a:ext uri="{FF2B5EF4-FFF2-40B4-BE49-F238E27FC236}">
                  <a16:creationId xmlns:a16="http://schemas.microsoft.com/office/drawing/2014/main" id="{4FC90A61-3EF4-4F4E-8DCE-05781DD2A844}"/>
                </a:ext>
              </a:extLst>
            </p:cNvPr>
            <p:cNvSpPr txBox="1"/>
            <p:nvPr/>
          </p:nvSpPr>
          <p:spPr>
            <a:xfrm>
              <a:off x="3678453" y="5299614"/>
              <a:ext cx="2665142" cy="38048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200000"/>
                </a:lnSpc>
                <a:defRPr sz="1050" u="sng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u="none" dirty="0"/>
                <a:t>Y = 0.232*X – 0.034*X2 + 0.002*age </a:t>
              </a:r>
            </a:p>
            <a:p>
              <a:pPr>
                <a:lnSpc>
                  <a:spcPct val="100000"/>
                </a:lnSpc>
              </a:pPr>
              <a:r>
                <a:rPr lang="en-US" sz="1000" u="none" dirty="0"/>
                <a:t>+ 0.096*sex (male) - 0.122</a:t>
              </a:r>
              <a:endParaRPr lang="en-CA" sz="1000" u="none" dirty="0"/>
            </a:p>
          </p:txBody>
        </p:sp>
        <p:sp>
          <p:nvSpPr>
            <p:cNvPr id="65" name="ZoneTexte 29">
              <a:extLst>
                <a:ext uri="{FF2B5EF4-FFF2-40B4-BE49-F238E27FC236}">
                  <a16:creationId xmlns:a16="http://schemas.microsoft.com/office/drawing/2014/main" id="{76FD4FD1-776C-4627-B692-2EDB5603535E}"/>
                </a:ext>
              </a:extLst>
            </p:cNvPr>
            <p:cNvSpPr txBox="1"/>
            <p:nvPr/>
          </p:nvSpPr>
          <p:spPr>
            <a:xfrm>
              <a:off x="3750947" y="1533036"/>
              <a:ext cx="24268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kern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Y = -0.096*X + 0.000*age</a:t>
              </a:r>
            </a:p>
            <a:p>
              <a:pPr algn="ctr"/>
              <a:r>
                <a:rPr lang="en-US" sz="1000" kern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- 0.104*sex (male) – 0.337</a:t>
              </a:r>
              <a:endPara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6" name="ZoneTexte 29">
              <a:extLst>
                <a:ext uri="{FF2B5EF4-FFF2-40B4-BE49-F238E27FC236}">
                  <a16:creationId xmlns:a16="http://schemas.microsoft.com/office/drawing/2014/main" id="{D48026A3-ABD9-41CB-BA27-633A88D16D87}"/>
                </a:ext>
              </a:extLst>
            </p:cNvPr>
            <p:cNvSpPr txBox="1"/>
            <p:nvPr/>
          </p:nvSpPr>
          <p:spPr>
            <a:xfrm>
              <a:off x="818804" y="5290876"/>
              <a:ext cx="2521466" cy="38048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200000"/>
                </a:lnSpc>
                <a:defRPr sz="1000" u="sng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u="none" dirty="0"/>
                <a:t>Y = 0.093*X – 0.209*X2 + -0.002*age </a:t>
              </a:r>
            </a:p>
            <a:p>
              <a:pPr>
                <a:lnSpc>
                  <a:spcPct val="100000"/>
                </a:lnSpc>
              </a:pPr>
              <a:r>
                <a:rPr lang="en-US" u="none" dirty="0"/>
                <a:t>+ 0.022*sex (male) + 0.472</a:t>
              </a:r>
              <a:endParaRPr lang="en-CA" u="none" dirty="0"/>
            </a:p>
          </p:txBody>
        </p:sp>
        <p:sp>
          <p:nvSpPr>
            <p:cNvPr id="31" name="ZoneTexte 10">
              <a:extLst>
                <a:ext uri="{FF2B5EF4-FFF2-40B4-BE49-F238E27FC236}">
                  <a16:creationId xmlns:a16="http://schemas.microsoft.com/office/drawing/2014/main" id="{EC20AB66-3897-4257-3311-3DBCBB1C7CFA}"/>
                </a:ext>
              </a:extLst>
            </p:cNvPr>
            <p:cNvSpPr txBox="1"/>
            <p:nvPr/>
          </p:nvSpPr>
          <p:spPr>
            <a:xfrm>
              <a:off x="3750947" y="3981244"/>
              <a:ext cx="277538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kern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Left hippocampal volume (Z scores)</a:t>
              </a:r>
              <a:endParaRPr lang="fr-C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ZoneTexte 82">
              <a:extLst>
                <a:ext uri="{FF2B5EF4-FFF2-40B4-BE49-F238E27FC236}">
                  <a16:creationId xmlns:a16="http://schemas.microsoft.com/office/drawing/2014/main" id="{35F4B136-97BE-B481-8869-94C7971B09C2}"/>
                </a:ext>
              </a:extLst>
            </p:cNvPr>
            <p:cNvSpPr txBox="1"/>
            <p:nvPr/>
          </p:nvSpPr>
          <p:spPr>
            <a:xfrm>
              <a:off x="1004054" y="7736244"/>
              <a:ext cx="214226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kern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Cortical thickness (Z scores)</a:t>
              </a:r>
              <a:endParaRPr lang="fr-C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ZoneTexte 83">
              <a:extLst>
                <a:ext uri="{FF2B5EF4-FFF2-40B4-BE49-F238E27FC236}">
                  <a16:creationId xmlns:a16="http://schemas.microsoft.com/office/drawing/2014/main" id="{664FF83A-5C1A-5190-86FF-065C878F7000}"/>
                </a:ext>
              </a:extLst>
            </p:cNvPr>
            <p:cNvSpPr txBox="1"/>
            <p:nvPr/>
          </p:nvSpPr>
          <p:spPr>
            <a:xfrm>
              <a:off x="3786746" y="7736243"/>
              <a:ext cx="244855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kern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Associative memory performance </a:t>
              </a:r>
              <a:endParaRPr lang="fr-C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ZoneTexte 76">
              <a:extLst>
                <a:ext uri="{FF2B5EF4-FFF2-40B4-BE49-F238E27FC236}">
                  <a16:creationId xmlns:a16="http://schemas.microsoft.com/office/drawing/2014/main" id="{68E297EA-D5AA-47D1-E5E6-4CF85681F713}"/>
                </a:ext>
              </a:extLst>
            </p:cNvPr>
            <p:cNvSpPr txBox="1"/>
            <p:nvPr/>
          </p:nvSpPr>
          <p:spPr>
            <a:xfrm rot="16200000">
              <a:off x="-258463" y="6546540"/>
              <a:ext cx="14511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kern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fMRI</a:t>
              </a:r>
              <a:r>
                <a:rPr lang="fr-FR" sz="1200" kern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BOLD signal</a:t>
              </a:r>
              <a:endParaRPr lang="fr-C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9221338D-4DEE-9F2A-24F7-87B48A4878FF}"/>
                </a:ext>
              </a:extLst>
            </p:cNvPr>
            <p:cNvSpPr txBox="1"/>
            <p:nvPr/>
          </p:nvSpPr>
          <p:spPr>
            <a:xfrm>
              <a:off x="702277" y="646807"/>
              <a:ext cx="6035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6CCBB857-7AF4-A074-E6F9-2876DD638C86}"/>
                </a:ext>
              </a:extLst>
            </p:cNvPr>
            <p:cNvSpPr txBox="1"/>
            <p:nvPr/>
          </p:nvSpPr>
          <p:spPr>
            <a:xfrm>
              <a:off x="3679417" y="646807"/>
              <a:ext cx="6035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B39F89A6-F520-0976-0DA0-E10BE9EAA331}"/>
                </a:ext>
              </a:extLst>
            </p:cNvPr>
            <p:cNvSpPr txBox="1"/>
            <p:nvPr/>
          </p:nvSpPr>
          <p:spPr>
            <a:xfrm>
              <a:off x="702276" y="4420036"/>
              <a:ext cx="6035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E683D86-4BDF-D600-9DE1-61290553C8A7}"/>
                </a:ext>
              </a:extLst>
            </p:cNvPr>
            <p:cNvSpPr txBox="1"/>
            <p:nvPr/>
          </p:nvSpPr>
          <p:spPr>
            <a:xfrm>
              <a:off x="3678453" y="4483451"/>
              <a:ext cx="6035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E6B0E718-C4DD-4C99-A0B6-1FC597CFF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87047" y="4291147"/>
              <a:ext cx="1285007" cy="1007409"/>
            </a:xfrm>
            <a:prstGeom prst="rect">
              <a:avLst/>
            </a:prstGeom>
          </p:spPr>
        </p:pic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1936D603-64E9-49CF-84F0-75ED5E8B4104}"/>
                </a:ext>
              </a:extLst>
            </p:cNvPr>
            <p:cNvCxnSpPr>
              <a:cxnSpLocks/>
            </p:cNvCxnSpPr>
            <p:nvPr/>
          </p:nvCxnSpPr>
          <p:spPr>
            <a:xfrm>
              <a:off x="5943330" y="7685991"/>
              <a:ext cx="291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2A56D48D-9960-49F0-BCC9-0A06C9F6E9D2}"/>
                </a:ext>
              </a:extLst>
            </p:cNvPr>
            <p:cNvCxnSpPr>
              <a:cxnSpLocks/>
            </p:cNvCxnSpPr>
            <p:nvPr/>
          </p:nvCxnSpPr>
          <p:spPr>
            <a:xfrm>
              <a:off x="2911632" y="7685991"/>
              <a:ext cx="291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26F1F9AC-C5F9-4BCD-87AE-9C2FEC6401FD}"/>
                </a:ext>
              </a:extLst>
            </p:cNvPr>
            <p:cNvCxnSpPr>
              <a:cxnSpLocks/>
            </p:cNvCxnSpPr>
            <p:nvPr/>
          </p:nvCxnSpPr>
          <p:spPr>
            <a:xfrm>
              <a:off x="5809516" y="3987078"/>
              <a:ext cx="291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348A66D0-1B2C-424D-6FD2-9D7CCD7EBCF2}"/>
                </a:ext>
              </a:extLst>
            </p:cNvPr>
            <p:cNvGrpSpPr/>
            <p:nvPr/>
          </p:nvGrpSpPr>
          <p:grpSpPr>
            <a:xfrm>
              <a:off x="5097088" y="216212"/>
              <a:ext cx="1723891" cy="1057588"/>
              <a:chOff x="5097088" y="216212"/>
              <a:chExt cx="1723891" cy="1057588"/>
            </a:xfrm>
          </p:grpSpPr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2DB872F0-AD81-41CC-8379-38C8A8F66AE6}"/>
                  </a:ext>
                </a:extLst>
              </p:cNvPr>
              <p:cNvGrpSpPr/>
              <p:nvPr/>
            </p:nvGrpSpPr>
            <p:grpSpPr>
              <a:xfrm>
                <a:off x="5097088" y="216212"/>
                <a:ext cx="1723891" cy="1057588"/>
                <a:chOff x="5163348" y="582132"/>
                <a:chExt cx="1723891" cy="1057588"/>
              </a:xfrm>
            </p:grpSpPr>
            <p:grpSp>
              <p:nvGrpSpPr>
                <p:cNvPr id="4" name="Groupe 3">
                  <a:extLst>
                    <a:ext uri="{FF2B5EF4-FFF2-40B4-BE49-F238E27FC236}">
                      <a16:creationId xmlns:a16="http://schemas.microsoft.com/office/drawing/2014/main" id="{51B43639-FBA5-3950-AA76-405383F3F7AA}"/>
                    </a:ext>
                  </a:extLst>
                </p:cNvPr>
                <p:cNvGrpSpPr/>
                <p:nvPr/>
              </p:nvGrpSpPr>
              <p:grpSpPr>
                <a:xfrm>
                  <a:off x="5163348" y="582132"/>
                  <a:ext cx="1723891" cy="1057588"/>
                  <a:chOff x="568210" y="5316714"/>
                  <a:chExt cx="1443652" cy="1069682"/>
                </a:xfrm>
              </p:grpSpPr>
              <p:pic>
                <p:nvPicPr>
                  <p:cNvPr id="7" name="Image 6">
                    <a:extLst>
                      <a:ext uri="{FF2B5EF4-FFF2-40B4-BE49-F238E27FC236}">
                        <a16:creationId xmlns:a16="http://schemas.microsoft.com/office/drawing/2014/main" id="{CF305896-7CE4-0C72-AFB9-25977D7599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-21233" b="-3728"/>
                  <a:stretch/>
                </p:blipFill>
                <p:spPr>
                  <a:xfrm>
                    <a:off x="568210" y="5383730"/>
                    <a:ext cx="302736" cy="553868"/>
                  </a:xfrm>
                  <a:prstGeom prst="rect">
                    <a:avLst/>
                  </a:prstGeom>
                </p:spPr>
              </p:pic>
              <p:sp>
                <p:nvSpPr>
                  <p:cNvPr id="8" name="ZoneTexte 54">
                    <a:extLst>
                      <a:ext uri="{FF2B5EF4-FFF2-40B4-BE49-F238E27FC236}">
                        <a16:creationId xmlns:a16="http://schemas.microsoft.com/office/drawing/2014/main" id="{EAE0AC90-9C42-2ACD-90D7-39CDFE055E15}"/>
                      </a:ext>
                    </a:extLst>
                  </p:cNvPr>
                  <p:cNvSpPr txBox="1"/>
                  <p:nvPr/>
                </p:nvSpPr>
                <p:spPr>
                  <a:xfrm>
                    <a:off x="897918" y="5316714"/>
                    <a:ext cx="1113944" cy="1069682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r>
                      <a:rPr lang="fr-FR" sz="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Q75</a:t>
                    </a:r>
                  </a:p>
                  <a:p>
                    <a:r>
                      <a:rPr lang="fr-FR" sz="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Q-</a:t>
                    </a:r>
                    <a:r>
                      <a:rPr lang="fr-FR" sz="800" dirty="0" err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mean</a:t>
                    </a:r>
                    <a:endParaRPr lang="fr-FR" sz="800" kern="12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r>
                      <a:rPr lang="fr-FR" sz="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Q25</a:t>
                    </a:r>
                  </a:p>
                  <a:p>
                    <a:r>
                      <a:rPr lang="fr-FR" sz="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Control </a:t>
                    </a:r>
                    <a:r>
                      <a:rPr lang="fr-FR" sz="800" dirty="0" err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mean</a:t>
                    </a:r>
                    <a:r>
                      <a:rPr lang="fr-FR" sz="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activation</a:t>
                    </a:r>
                  </a:p>
                  <a:p>
                    <a:r>
                      <a:rPr lang="fr-FR" sz="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Confidence </a:t>
                    </a:r>
                    <a:r>
                      <a:rPr lang="fr-FR" sz="800" dirty="0" err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interval</a:t>
                    </a:r>
                    <a:endParaRPr lang="fr-FR" sz="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r>
                      <a:rPr lang="fr-FR" sz="800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Disease</a:t>
                    </a:r>
                    <a:r>
                      <a:rPr lang="fr-FR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fr-FR" sz="800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severity</a:t>
                    </a:r>
                    <a:r>
                      <a:rPr lang="fr-FR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direction</a:t>
                    </a:r>
                  </a:p>
                  <a:p>
                    <a:r>
                      <a:rPr lang="fr-FR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SCD+</a:t>
                    </a:r>
                  </a:p>
                  <a:p>
                    <a:r>
                      <a:rPr lang="fr-FR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MCI</a:t>
                    </a:r>
                  </a:p>
                </p:txBody>
              </p:sp>
            </p:grpSp>
            <p:cxnSp>
              <p:nvCxnSpPr>
                <p:cNvPr id="38" name="Connecteur droit avec flèche 37">
                  <a:extLst>
                    <a:ext uri="{FF2B5EF4-FFF2-40B4-BE49-F238E27FC236}">
                      <a16:creationId xmlns:a16="http://schemas.microsoft.com/office/drawing/2014/main" id="{AFD00799-1012-473D-AA5B-FF2953B8AE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38314" y="1289513"/>
                  <a:ext cx="28653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Triangle 1">
                <a:extLst>
                  <a:ext uri="{FF2B5EF4-FFF2-40B4-BE49-F238E27FC236}">
                    <a16:creationId xmlns:a16="http://schemas.microsoft.com/office/drawing/2014/main" id="{7585BBE0-0592-668F-FDCA-F09CD58FBC16}"/>
                  </a:ext>
                </a:extLst>
              </p:cNvPr>
              <p:cNvSpPr/>
              <p:nvPr/>
            </p:nvSpPr>
            <p:spPr>
              <a:xfrm>
                <a:off x="5297860" y="1014640"/>
                <a:ext cx="54992" cy="50001"/>
              </a:xfrm>
              <a:prstGeom prst="triangle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5DA8C5A1-B194-7BE4-18AE-393C10FB8FC7}"/>
                  </a:ext>
                </a:extLst>
              </p:cNvPr>
              <p:cNvSpPr/>
              <p:nvPr/>
            </p:nvSpPr>
            <p:spPr>
              <a:xfrm>
                <a:off x="5300685" y="1137307"/>
                <a:ext cx="54993" cy="53120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700FF9E2-3914-3281-C6D1-DA07AC5B2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7075" y="459835"/>
              <a:ext cx="1231278" cy="989500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8A94F18-A26A-BB41-7130-8FC07E4783B6}"/>
                </a:ext>
              </a:extLst>
            </p:cNvPr>
            <p:cNvSpPr txBox="1"/>
            <p:nvPr/>
          </p:nvSpPr>
          <p:spPr>
            <a:xfrm>
              <a:off x="818804" y="1517647"/>
              <a:ext cx="242936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kern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Y = -0.081*X + 0.001*age </a:t>
              </a:r>
            </a:p>
            <a:p>
              <a:pPr algn="ctr"/>
              <a:r>
                <a:rPr lang="en-US" sz="1050" kern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- 0.113*sex (male) – 0.151</a:t>
              </a:r>
              <a:endParaRPr lang="en-CA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ZoneTexte 2">
              <a:extLst>
                <a:ext uri="{FF2B5EF4-FFF2-40B4-BE49-F238E27FC236}">
                  <a16:creationId xmlns:a16="http://schemas.microsoft.com/office/drawing/2014/main" id="{689BBC96-A16C-D2E9-2EDA-A6B93EF6F3B9}"/>
                </a:ext>
              </a:extLst>
            </p:cNvPr>
            <p:cNvSpPr txBox="1"/>
            <p:nvPr/>
          </p:nvSpPr>
          <p:spPr>
            <a:xfrm rot="16200000">
              <a:off x="-241158" y="2732926"/>
              <a:ext cx="1416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kern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fMRI</a:t>
              </a:r>
              <a:r>
                <a:rPr lang="fr-FR" sz="1200" kern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BOLD signal</a:t>
              </a:r>
              <a:endParaRPr lang="fr-C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ZoneTexte 10">
              <a:extLst>
                <a:ext uri="{FF2B5EF4-FFF2-40B4-BE49-F238E27FC236}">
                  <a16:creationId xmlns:a16="http://schemas.microsoft.com/office/drawing/2014/main" id="{E2653325-4E68-9581-DFD1-46D41099DC79}"/>
                </a:ext>
              </a:extLst>
            </p:cNvPr>
            <p:cNvSpPr txBox="1"/>
            <p:nvPr/>
          </p:nvSpPr>
          <p:spPr>
            <a:xfrm>
              <a:off x="786433" y="3981322"/>
              <a:ext cx="25036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kern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Left hippocampal volume (Z scores)</a:t>
              </a:r>
              <a:endParaRPr lang="fr-C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F53E2C44-8ED5-78A6-DFBB-A23FAD1A80A8}"/>
                </a:ext>
              </a:extLst>
            </p:cNvPr>
            <p:cNvCxnSpPr>
              <a:cxnSpLocks/>
            </p:cNvCxnSpPr>
            <p:nvPr/>
          </p:nvCxnSpPr>
          <p:spPr>
            <a:xfrm>
              <a:off x="2854345" y="3974264"/>
              <a:ext cx="291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9930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131</Words>
  <Application>Microsoft Macintosh PowerPoint</Application>
  <PresentationFormat>Format A4 (210 x 297 mm)</PresentationFormat>
  <Paragraphs>26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Samira samira</dc:creator>
  <cp:lastModifiedBy>Décarie-Labbé Laurie</cp:lastModifiedBy>
  <cp:revision>49</cp:revision>
  <dcterms:created xsi:type="dcterms:W3CDTF">2022-09-03T05:05:50Z</dcterms:created>
  <dcterms:modified xsi:type="dcterms:W3CDTF">2023-10-15T23:53:39Z</dcterms:modified>
</cp:coreProperties>
</file>