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BF0"/>
    <a:srgbClr val="BECDDC"/>
    <a:srgbClr val="003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750" autoAdjust="0"/>
    <p:restoredTop sz="94660"/>
  </p:normalViewPr>
  <p:slideViewPr>
    <p:cSldViewPr snapToGrid="0">
      <p:cViewPr>
        <p:scale>
          <a:sx n="200" d="100"/>
          <a:sy n="200" d="100"/>
        </p:scale>
        <p:origin x="144" y="-1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A051-CE53-463C-B1A6-B534723C9681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64EE-26E7-4BCB-9907-83DA7C1A1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039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A051-CE53-463C-B1A6-B534723C9681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64EE-26E7-4BCB-9907-83DA7C1A1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865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A051-CE53-463C-B1A6-B534723C9681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64EE-26E7-4BCB-9907-83DA7C1A1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85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A051-CE53-463C-B1A6-B534723C9681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64EE-26E7-4BCB-9907-83DA7C1A1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553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A051-CE53-463C-B1A6-B534723C9681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64EE-26E7-4BCB-9907-83DA7C1A1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835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A051-CE53-463C-B1A6-B534723C9681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64EE-26E7-4BCB-9907-83DA7C1A1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81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A051-CE53-463C-B1A6-B534723C9681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64EE-26E7-4BCB-9907-83DA7C1A1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57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A051-CE53-463C-B1A6-B534723C9681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64EE-26E7-4BCB-9907-83DA7C1A1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26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A051-CE53-463C-B1A6-B534723C9681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64EE-26E7-4BCB-9907-83DA7C1A1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576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A051-CE53-463C-B1A6-B534723C9681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64EE-26E7-4BCB-9907-83DA7C1A1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99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A051-CE53-463C-B1A6-B534723C9681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64EE-26E7-4BCB-9907-83DA7C1A1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386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9A051-CE53-463C-B1A6-B534723C9681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E64EE-26E7-4BCB-9907-83DA7C1A1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168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8F42E9-1D77-48B3-847E-C208FE544CA3}"/>
              </a:ext>
            </a:extLst>
          </p:cNvPr>
          <p:cNvSpPr/>
          <p:nvPr/>
        </p:nvSpPr>
        <p:spPr>
          <a:xfrm>
            <a:off x="0" y="0"/>
            <a:ext cx="9144000" cy="757003"/>
          </a:xfrm>
          <a:prstGeom prst="rect">
            <a:avLst/>
          </a:prstGeom>
          <a:solidFill>
            <a:srgbClr val="003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78708D4-4DB7-43CE-B3FF-07BEF10B153D}"/>
              </a:ext>
            </a:extLst>
          </p:cNvPr>
          <p:cNvGrpSpPr/>
          <p:nvPr/>
        </p:nvGrpSpPr>
        <p:grpSpPr>
          <a:xfrm>
            <a:off x="464695" y="966866"/>
            <a:ext cx="8349521" cy="232347"/>
            <a:chOff x="464695" y="966866"/>
            <a:chExt cx="8349521" cy="23234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8647E16-C8DE-4896-BFD2-1DD5878B8B9C}"/>
                </a:ext>
              </a:extLst>
            </p:cNvPr>
            <p:cNvSpPr/>
            <p:nvPr/>
          </p:nvSpPr>
          <p:spPr>
            <a:xfrm>
              <a:off x="464695" y="966866"/>
              <a:ext cx="8349521" cy="232347"/>
            </a:xfrm>
            <a:prstGeom prst="rect">
              <a:avLst/>
            </a:prstGeom>
            <a:solidFill>
              <a:srgbClr val="E6EB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Context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269E0AE-0BA2-4BA5-9F61-342E029A9EE3}"/>
                </a:ext>
              </a:extLst>
            </p:cNvPr>
            <p:cNvCxnSpPr/>
            <p:nvPr/>
          </p:nvCxnSpPr>
          <p:spPr>
            <a:xfrm>
              <a:off x="464695" y="1199213"/>
              <a:ext cx="8349521" cy="0"/>
            </a:xfrm>
            <a:prstGeom prst="line">
              <a:avLst/>
            </a:prstGeom>
            <a:ln w="12700">
              <a:solidFill>
                <a:srgbClr val="BECD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75AFE48-E699-4510-AE60-35C7C3928C7C}"/>
              </a:ext>
            </a:extLst>
          </p:cNvPr>
          <p:cNvGrpSpPr/>
          <p:nvPr/>
        </p:nvGrpSpPr>
        <p:grpSpPr>
          <a:xfrm>
            <a:off x="464695" y="2076138"/>
            <a:ext cx="8349521" cy="232347"/>
            <a:chOff x="464695" y="966866"/>
            <a:chExt cx="8349521" cy="23234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AE79CA-250F-4488-920D-3630F42C3CB2}"/>
                </a:ext>
              </a:extLst>
            </p:cNvPr>
            <p:cNvSpPr/>
            <p:nvPr/>
          </p:nvSpPr>
          <p:spPr>
            <a:xfrm>
              <a:off x="464695" y="966866"/>
              <a:ext cx="8349521" cy="232347"/>
            </a:xfrm>
            <a:prstGeom prst="rect">
              <a:avLst/>
            </a:prstGeom>
            <a:solidFill>
              <a:srgbClr val="E6EB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Recommendation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C0FCB8F-C3FF-40DD-8730-D22FBEF0522E}"/>
                </a:ext>
              </a:extLst>
            </p:cNvPr>
            <p:cNvCxnSpPr/>
            <p:nvPr/>
          </p:nvCxnSpPr>
          <p:spPr>
            <a:xfrm>
              <a:off x="464695" y="1199213"/>
              <a:ext cx="8349521" cy="0"/>
            </a:xfrm>
            <a:prstGeom prst="line">
              <a:avLst/>
            </a:prstGeom>
            <a:ln w="12700">
              <a:solidFill>
                <a:srgbClr val="BECD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DD8124-0329-4CCB-A1C7-BF520CD702E9}"/>
              </a:ext>
            </a:extLst>
          </p:cNvPr>
          <p:cNvGrpSpPr/>
          <p:nvPr/>
        </p:nvGrpSpPr>
        <p:grpSpPr>
          <a:xfrm>
            <a:off x="464695" y="4339653"/>
            <a:ext cx="8349521" cy="232347"/>
            <a:chOff x="464695" y="966866"/>
            <a:chExt cx="8349521" cy="23234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104128-9B65-4943-B08A-BF85EE9E9189}"/>
                </a:ext>
              </a:extLst>
            </p:cNvPr>
            <p:cNvSpPr/>
            <p:nvPr/>
          </p:nvSpPr>
          <p:spPr>
            <a:xfrm>
              <a:off x="464695" y="966866"/>
              <a:ext cx="8349521" cy="232347"/>
            </a:xfrm>
            <a:prstGeom prst="rect">
              <a:avLst/>
            </a:prstGeom>
            <a:solidFill>
              <a:srgbClr val="E6EB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Impact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F985447-D1B5-4394-AE30-63524278B610}"/>
                </a:ext>
              </a:extLst>
            </p:cNvPr>
            <p:cNvCxnSpPr/>
            <p:nvPr/>
          </p:nvCxnSpPr>
          <p:spPr>
            <a:xfrm>
              <a:off x="464695" y="1199213"/>
              <a:ext cx="8349521" cy="0"/>
            </a:xfrm>
            <a:prstGeom prst="line">
              <a:avLst/>
            </a:prstGeom>
            <a:ln w="12700">
              <a:solidFill>
                <a:srgbClr val="BECD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036F4BBD-C4E3-4E27-8965-D708B8F659CD}"/>
              </a:ext>
            </a:extLst>
          </p:cNvPr>
          <p:cNvSpPr/>
          <p:nvPr/>
        </p:nvSpPr>
        <p:spPr>
          <a:xfrm rot="5400000">
            <a:off x="1588945" y="1581470"/>
            <a:ext cx="712036" cy="112413"/>
          </a:xfrm>
          <a:prstGeom prst="triangle">
            <a:avLst/>
          </a:prstGeom>
          <a:solidFill>
            <a:srgbClr val="E6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C849B18-DB68-48BF-8757-E75E0096F25C}"/>
              </a:ext>
            </a:extLst>
          </p:cNvPr>
          <p:cNvSpPr/>
          <p:nvPr/>
        </p:nvSpPr>
        <p:spPr>
          <a:xfrm rot="5400000">
            <a:off x="4215981" y="1581471"/>
            <a:ext cx="712036" cy="112413"/>
          </a:xfrm>
          <a:prstGeom prst="triangle">
            <a:avLst/>
          </a:prstGeom>
          <a:solidFill>
            <a:srgbClr val="E6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C4545E2-CD48-46C1-8C0D-CFF12B27ADF8}"/>
              </a:ext>
            </a:extLst>
          </p:cNvPr>
          <p:cNvSpPr/>
          <p:nvPr/>
        </p:nvSpPr>
        <p:spPr>
          <a:xfrm rot="5400000">
            <a:off x="6843018" y="1581471"/>
            <a:ext cx="712036" cy="112413"/>
          </a:xfrm>
          <a:prstGeom prst="triangle">
            <a:avLst/>
          </a:prstGeom>
          <a:solidFill>
            <a:srgbClr val="E6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E3DD026-42FF-4621-B090-B2D3A7E5C416}"/>
              </a:ext>
            </a:extLst>
          </p:cNvPr>
          <p:cNvGrpSpPr/>
          <p:nvPr/>
        </p:nvGrpSpPr>
        <p:grpSpPr>
          <a:xfrm>
            <a:off x="464695" y="2390927"/>
            <a:ext cx="2585803" cy="1828801"/>
            <a:chOff x="464695" y="2390927"/>
            <a:chExt cx="2585803" cy="18288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27F633-87B9-4408-9ACD-F9E387CAECE2}"/>
                </a:ext>
              </a:extLst>
            </p:cNvPr>
            <p:cNvSpPr/>
            <p:nvPr/>
          </p:nvSpPr>
          <p:spPr>
            <a:xfrm>
              <a:off x="464695" y="2630774"/>
              <a:ext cx="2585803" cy="15889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52976D2-0657-425B-938F-ED520302933C}"/>
                </a:ext>
              </a:extLst>
            </p:cNvPr>
            <p:cNvCxnSpPr>
              <a:cxnSpLocks/>
            </p:cNvCxnSpPr>
            <p:nvPr/>
          </p:nvCxnSpPr>
          <p:spPr>
            <a:xfrm>
              <a:off x="464695" y="2630774"/>
              <a:ext cx="25858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4D210F-BCA1-402B-8331-D415CCE37958}"/>
                </a:ext>
              </a:extLst>
            </p:cNvPr>
            <p:cNvSpPr txBox="1"/>
            <p:nvPr/>
          </p:nvSpPr>
          <p:spPr>
            <a:xfrm>
              <a:off x="464695" y="2390927"/>
              <a:ext cx="25858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Title 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069010-5F5D-4079-BABF-C8E2126D96E8}"/>
              </a:ext>
            </a:extLst>
          </p:cNvPr>
          <p:cNvGrpSpPr/>
          <p:nvPr/>
        </p:nvGrpSpPr>
        <p:grpSpPr>
          <a:xfrm>
            <a:off x="3346554" y="2390927"/>
            <a:ext cx="2585803" cy="1828801"/>
            <a:chOff x="464695" y="2390927"/>
            <a:chExt cx="2585803" cy="18288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94FA7C1-C2A4-454A-960E-B782C3283F8F}"/>
                </a:ext>
              </a:extLst>
            </p:cNvPr>
            <p:cNvSpPr/>
            <p:nvPr/>
          </p:nvSpPr>
          <p:spPr>
            <a:xfrm>
              <a:off x="464695" y="2630774"/>
              <a:ext cx="2585803" cy="15889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47C211E-0177-4346-880C-C253B87A33EE}"/>
                </a:ext>
              </a:extLst>
            </p:cNvPr>
            <p:cNvCxnSpPr>
              <a:cxnSpLocks/>
            </p:cNvCxnSpPr>
            <p:nvPr/>
          </p:nvCxnSpPr>
          <p:spPr>
            <a:xfrm>
              <a:off x="464695" y="2630774"/>
              <a:ext cx="25858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3C76B-EECA-4432-8130-A42B267668EF}"/>
                </a:ext>
              </a:extLst>
            </p:cNvPr>
            <p:cNvSpPr txBox="1"/>
            <p:nvPr/>
          </p:nvSpPr>
          <p:spPr>
            <a:xfrm>
              <a:off x="464695" y="2390927"/>
              <a:ext cx="25858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Title 1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AE4C88-59FA-4B41-B8FD-1DB492E9E84F}"/>
              </a:ext>
            </a:extLst>
          </p:cNvPr>
          <p:cNvGrpSpPr/>
          <p:nvPr/>
        </p:nvGrpSpPr>
        <p:grpSpPr>
          <a:xfrm>
            <a:off x="6228413" y="2390927"/>
            <a:ext cx="2585803" cy="1828801"/>
            <a:chOff x="464695" y="2390927"/>
            <a:chExt cx="2585803" cy="182880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6745BCE-1C35-4FED-BB9B-48D1FAF55F6E}"/>
                </a:ext>
              </a:extLst>
            </p:cNvPr>
            <p:cNvSpPr/>
            <p:nvPr/>
          </p:nvSpPr>
          <p:spPr>
            <a:xfrm>
              <a:off x="464695" y="2630774"/>
              <a:ext cx="2585803" cy="15889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F8206E-5D3F-4DDB-9C37-4F6A03DE2D20}"/>
                </a:ext>
              </a:extLst>
            </p:cNvPr>
            <p:cNvCxnSpPr>
              <a:cxnSpLocks/>
            </p:cNvCxnSpPr>
            <p:nvPr/>
          </p:nvCxnSpPr>
          <p:spPr>
            <a:xfrm>
              <a:off x="464695" y="2630774"/>
              <a:ext cx="25858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EACB58-2F9E-4381-8264-478CBD3B1D13}"/>
                </a:ext>
              </a:extLst>
            </p:cNvPr>
            <p:cNvSpPr txBox="1"/>
            <p:nvPr/>
          </p:nvSpPr>
          <p:spPr>
            <a:xfrm>
              <a:off x="464695" y="2390927"/>
              <a:ext cx="25858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C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06DD68C-CFC1-4AA4-8907-95823C8CBE92}"/>
              </a:ext>
            </a:extLst>
          </p:cNvPr>
          <p:cNvGrpSpPr/>
          <p:nvPr/>
        </p:nvGrpSpPr>
        <p:grpSpPr>
          <a:xfrm>
            <a:off x="6322748" y="2624401"/>
            <a:ext cx="2543854" cy="646331"/>
            <a:chOff x="6270361" y="2637148"/>
            <a:chExt cx="2543854" cy="64633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F7FE049-A0F3-4C8D-9CC0-1CFE5E6E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0361" y="2729232"/>
              <a:ext cx="397137" cy="117875"/>
            </a:xfrm>
            <a:prstGeom prst="rect">
              <a:avLst/>
            </a:prstGeom>
          </p:spPr>
        </p:pic>
        <p:pic>
          <p:nvPicPr>
            <p:cNvPr id="33" name="Graphic 32" descr="Monitor">
              <a:extLst>
                <a:ext uri="{FF2B5EF4-FFF2-40B4-BE49-F238E27FC236}">
                  <a16:creationId xmlns:a16="http://schemas.microsoft.com/office/drawing/2014/main" id="{AB2C2962-E475-4FDA-9573-45660FD4D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92896" y="2923742"/>
              <a:ext cx="352066" cy="352066"/>
            </a:xfrm>
            <a:prstGeom prst="rect">
              <a:avLst/>
            </a:prstGeom>
          </p:spPr>
        </p:pic>
        <p:sp>
          <p:nvSpPr>
            <p:cNvPr id="2" name="Plus Sign 1">
              <a:extLst>
                <a:ext uri="{FF2B5EF4-FFF2-40B4-BE49-F238E27FC236}">
                  <a16:creationId xmlns:a16="http://schemas.microsoft.com/office/drawing/2014/main" id="{3AD8D3D4-E512-405C-9976-03CB11DABFD0}"/>
                </a:ext>
              </a:extLst>
            </p:cNvPr>
            <p:cNvSpPr/>
            <p:nvPr/>
          </p:nvSpPr>
          <p:spPr>
            <a:xfrm>
              <a:off x="6408581" y="2856446"/>
              <a:ext cx="109537" cy="105956"/>
            </a:xfrm>
            <a:prstGeom prst="mathPlu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05EDEE9-C5DF-4366-8E9A-5385BD7BC540}"/>
                </a:ext>
              </a:extLst>
            </p:cNvPr>
            <p:cNvSpPr/>
            <p:nvPr/>
          </p:nvSpPr>
          <p:spPr>
            <a:xfrm rot="5400000">
              <a:off x="6662626" y="2916556"/>
              <a:ext cx="246221" cy="85760"/>
            </a:xfrm>
            <a:prstGeom prst="triangle">
              <a:avLst/>
            </a:prstGeom>
            <a:solidFill>
              <a:srgbClr val="E6EBF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0EE952A-0011-4AE5-BCE7-4F09B26FDB70}"/>
                </a:ext>
              </a:extLst>
            </p:cNvPr>
            <p:cNvSpPr txBox="1"/>
            <p:nvPr/>
          </p:nvSpPr>
          <p:spPr>
            <a:xfrm>
              <a:off x="6869700" y="2637148"/>
              <a:ext cx="1944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Updating info sessions with relevant content</a:t>
              </a: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Increased convenience with online pre-order/sched. portal</a:t>
              </a:r>
              <a:endParaRPr lang="en-CA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391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22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roytman</dc:creator>
  <cp:lastModifiedBy>Ruslan Nikolaev</cp:lastModifiedBy>
  <cp:revision>4</cp:revision>
  <dcterms:created xsi:type="dcterms:W3CDTF">2019-01-11T18:36:59Z</dcterms:created>
  <dcterms:modified xsi:type="dcterms:W3CDTF">2019-01-11T20:35:20Z</dcterms:modified>
</cp:coreProperties>
</file>