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57" r:id="rId4"/>
    <p:sldId id="264" r:id="rId5"/>
    <p:sldId id="265" r:id="rId6"/>
    <p:sldId id="259" r:id="rId7"/>
    <p:sldId id="267" r:id="rId8"/>
    <p:sldId id="260" r:id="rId9"/>
    <p:sldId id="268" r:id="rId10"/>
    <p:sldId id="269" r:id="rId11"/>
    <p:sldId id="261" r:id="rId12"/>
    <p:sldId id="270" r:id="rId13"/>
    <p:sldId id="271" r:id="rId14"/>
    <p:sldId id="258" r:id="rId15"/>
    <p:sldId id="262" r:id="rId16"/>
    <p:sldId id="272" r:id="rId17"/>
    <p:sldId id="273" r:id="rId18"/>
    <p:sldId id="26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578E4-8679-470B-8C2C-F3CAB8BE01C4}" v="1" dt="2022-07-21T22:25:33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e Ward" userId="13afbd3884934d28" providerId="LiveId" clId="{D28578E4-8679-470B-8C2C-F3CAB8BE01C4}"/>
    <pc:docChg chg="custSel modSld">
      <pc:chgData name="Laurie Ward" userId="13afbd3884934d28" providerId="LiveId" clId="{D28578E4-8679-470B-8C2C-F3CAB8BE01C4}" dt="2022-07-21T22:53:21.383" v="38" actId="20577"/>
      <pc:docMkLst>
        <pc:docMk/>
      </pc:docMkLst>
      <pc:sldChg chg="modSp mod">
        <pc:chgData name="Laurie Ward" userId="13afbd3884934d28" providerId="LiveId" clId="{D28578E4-8679-470B-8C2C-F3CAB8BE01C4}" dt="2022-07-21T22:26:05.581" v="6" actId="20577"/>
        <pc:sldMkLst>
          <pc:docMk/>
          <pc:sldMk cId="2530273420" sldId="258"/>
        </pc:sldMkLst>
        <pc:spChg chg="mod">
          <ac:chgData name="Laurie Ward" userId="13afbd3884934d28" providerId="LiveId" clId="{D28578E4-8679-470B-8C2C-F3CAB8BE01C4}" dt="2022-07-21T22:26:05.581" v="6" actId="20577"/>
          <ac:spMkLst>
            <pc:docMk/>
            <pc:sldMk cId="2530273420" sldId="258"/>
            <ac:spMk id="3" creationId="{F7740BA9-875E-F3BD-5C1A-22C0F0C7FDFC}"/>
          </ac:spMkLst>
        </pc:spChg>
      </pc:sldChg>
      <pc:sldChg chg="modSp mod">
        <pc:chgData name="Laurie Ward" userId="13afbd3884934d28" providerId="LiveId" clId="{D28578E4-8679-470B-8C2C-F3CAB8BE01C4}" dt="2022-07-21T22:26:26.792" v="10" actId="20577"/>
        <pc:sldMkLst>
          <pc:docMk/>
          <pc:sldMk cId="1370876714" sldId="262"/>
        </pc:sldMkLst>
        <pc:spChg chg="mod">
          <ac:chgData name="Laurie Ward" userId="13afbd3884934d28" providerId="LiveId" clId="{D28578E4-8679-470B-8C2C-F3CAB8BE01C4}" dt="2022-07-21T22:26:26.792" v="10" actId="20577"/>
          <ac:spMkLst>
            <pc:docMk/>
            <pc:sldMk cId="1370876714" sldId="262"/>
            <ac:spMk id="3" creationId="{F7740BA9-875E-F3BD-5C1A-22C0F0C7FDFC}"/>
          </ac:spMkLst>
        </pc:spChg>
      </pc:sldChg>
      <pc:sldChg chg="modSp mod">
        <pc:chgData name="Laurie Ward" userId="13afbd3884934d28" providerId="LiveId" clId="{D28578E4-8679-470B-8C2C-F3CAB8BE01C4}" dt="2022-07-21T22:26:41.665" v="22" actId="20577"/>
        <pc:sldMkLst>
          <pc:docMk/>
          <pc:sldMk cId="3122332693" sldId="263"/>
        </pc:sldMkLst>
        <pc:spChg chg="mod">
          <ac:chgData name="Laurie Ward" userId="13afbd3884934d28" providerId="LiveId" clId="{D28578E4-8679-470B-8C2C-F3CAB8BE01C4}" dt="2022-07-21T22:26:41.665" v="22" actId="20577"/>
          <ac:spMkLst>
            <pc:docMk/>
            <pc:sldMk cId="3122332693" sldId="263"/>
            <ac:spMk id="3" creationId="{F7740BA9-875E-F3BD-5C1A-22C0F0C7FDFC}"/>
          </ac:spMkLst>
        </pc:spChg>
      </pc:sldChg>
      <pc:sldChg chg="modSp">
        <pc:chgData name="Laurie Ward" userId="13afbd3884934d28" providerId="LiveId" clId="{D28578E4-8679-470B-8C2C-F3CAB8BE01C4}" dt="2022-07-21T22:25:33.862" v="2"/>
        <pc:sldMkLst>
          <pc:docMk/>
          <pc:sldMk cId="1293326860" sldId="269"/>
        </pc:sldMkLst>
        <pc:spChg chg="mod">
          <ac:chgData name="Laurie Ward" userId="13afbd3884934d28" providerId="LiveId" clId="{D28578E4-8679-470B-8C2C-F3CAB8BE01C4}" dt="2022-07-21T22:25:33.862" v="2"/>
          <ac:spMkLst>
            <pc:docMk/>
            <pc:sldMk cId="1293326860" sldId="269"/>
            <ac:spMk id="3" creationId="{B9CD3157-4E31-E28E-00D6-2BBD571F09A9}"/>
          </ac:spMkLst>
        </pc:spChg>
      </pc:sldChg>
      <pc:sldChg chg="modSp">
        <pc:chgData name="Laurie Ward" userId="13afbd3884934d28" providerId="LiveId" clId="{D28578E4-8679-470B-8C2C-F3CAB8BE01C4}" dt="2022-07-21T22:25:33.862" v="2"/>
        <pc:sldMkLst>
          <pc:docMk/>
          <pc:sldMk cId="715410371" sldId="271"/>
        </pc:sldMkLst>
        <pc:spChg chg="mod">
          <ac:chgData name="Laurie Ward" userId="13afbd3884934d28" providerId="LiveId" clId="{D28578E4-8679-470B-8C2C-F3CAB8BE01C4}" dt="2022-07-21T22:25:33.862" v="2"/>
          <ac:spMkLst>
            <pc:docMk/>
            <pc:sldMk cId="715410371" sldId="271"/>
            <ac:spMk id="3" creationId="{B9CD3157-4E31-E28E-00D6-2BBD571F09A9}"/>
          </ac:spMkLst>
        </pc:spChg>
      </pc:sldChg>
      <pc:sldChg chg="modSp mod">
        <pc:chgData name="Laurie Ward" userId="13afbd3884934d28" providerId="LiveId" clId="{D28578E4-8679-470B-8C2C-F3CAB8BE01C4}" dt="2022-07-21T22:26:31.154" v="14" actId="20577"/>
        <pc:sldMkLst>
          <pc:docMk/>
          <pc:sldMk cId="903993960" sldId="272"/>
        </pc:sldMkLst>
        <pc:spChg chg="mod">
          <ac:chgData name="Laurie Ward" userId="13afbd3884934d28" providerId="LiveId" clId="{D28578E4-8679-470B-8C2C-F3CAB8BE01C4}" dt="2022-07-21T22:26:31.154" v="14" actId="20577"/>
          <ac:spMkLst>
            <pc:docMk/>
            <pc:sldMk cId="903993960" sldId="272"/>
            <ac:spMk id="3" creationId="{F7740BA9-875E-F3BD-5C1A-22C0F0C7FDFC}"/>
          </ac:spMkLst>
        </pc:spChg>
      </pc:sldChg>
      <pc:sldChg chg="modSp mod">
        <pc:chgData name="Laurie Ward" userId="13afbd3884934d28" providerId="LiveId" clId="{D28578E4-8679-470B-8C2C-F3CAB8BE01C4}" dt="2022-07-21T22:26:35.970" v="18" actId="20577"/>
        <pc:sldMkLst>
          <pc:docMk/>
          <pc:sldMk cId="1222536536" sldId="273"/>
        </pc:sldMkLst>
        <pc:spChg chg="mod">
          <ac:chgData name="Laurie Ward" userId="13afbd3884934d28" providerId="LiveId" clId="{D28578E4-8679-470B-8C2C-F3CAB8BE01C4}" dt="2022-07-21T22:26:35.970" v="18" actId="20577"/>
          <ac:spMkLst>
            <pc:docMk/>
            <pc:sldMk cId="1222536536" sldId="273"/>
            <ac:spMk id="3" creationId="{F7740BA9-875E-F3BD-5C1A-22C0F0C7FDFC}"/>
          </ac:spMkLst>
        </pc:spChg>
      </pc:sldChg>
      <pc:sldChg chg="modSp mod">
        <pc:chgData name="Laurie Ward" userId="13afbd3884934d28" providerId="LiveId" clId="{D28578E4-8679-470B-8C2C-F3CAB8BE01C4}" dt="2022-07-21T22:26:47.324" v="26" actId="20577"/>
        <pc:sldMkLst>
          <pc:docMk/>
          <pc:sldMk cId="1147400662" sldId="274"/>
        </pc:sldMkLst>
        <pc:spChg chg="mod">
          <ac:chgData name="Laurie Ward" userId="13afbd3884934d28" providerId="LiveId" clId="{D28578E4-8679-470B-8C2C-F3CAB8BE01C4}" dt="2022-07-21T22:26:47.324" v="26" actId="20577"/>
          <ac:spMkLst>
            <pc:docMk/>
            <pc:sldMk cId="1147400662" sldId="274"/>
            <ac:spMk id="3" creationId="{F7740BA9-875E-F3BD-5C1A-22C0F0C7FDFC}"/>
          </ac:spMkLst>
        </pc:spChg>
      </pc:sldChg>
      <pc:sldChg chg="modSp mod">
        <pc:chgData name="Laurie Ward" userId="13afbd3884934d28" providerId="LiveId" clId="{D28578E4-8679-470B-8C2C-F3CAB8BE01C4}" dt="2022-07-21T22:53:21.383" v="38" actId="20577"/>
        <pc:sldMkLst>
          <pc:docMk/>
          <pc:sldMk cId="1209081599" sldId="275"/>
        </pc:sldMkLst>
        <pc:spChg chg="mod">
          <ac:chgData name="Laurie Ward" userId="13afbd3884934d28" providerId="LiveId" clId="{D28578E4-8679-470B-8C2C-F3CAB8BE01C4}" dt="2022-07-21T22:53:21.383" v="38" actId="20577"/>
          <ac:spMkLst>
            <pc:docMk/>
            <pc:sldMk cId="1209081599" sldId="275"/>
            <ac:spMk id="3" creationId="{F7740BA9-875E-F3BD-5C1A-22C0F0C7FDFC}"/>
          </ac:spMkLst>
        </pc:spChg>
      </pc:sldChg>
      <pc:sldChg chg="modSp mod">
        <pc:chgData name="Laurie Ward" userId="13afbd3884934d28" providerId="LiveId" clId="{D28578E4-8679-470B-8C2C-F3CAB8BE01C4}" dt="2022-07-21T22:26:57.435" v="34" actId="20577"/>
        <pc:sldMkLst>
          <pc:docMk/>
          <pc:sldMk cId="3534571840" sldId="276"/>
        </pc:sldMkLst>
        <pc:spChg chg="mod">
          <ac:chgData name="Laurie Ward" userId="13afbd3884934d28" providerId="LiveId" clId="{D28578E4-8679-470B-8C2C-F3CAB8BE01C4}" dt="2022-07-21T22:26:57.435" v="34" actId="20577"/>
          <ac:spMkLst>
            <pc:docMk/>
            <pc:sldMk cId="3534571840" sldId="276"/>
            <ac:spMk id="3" creationId="{F7740BA9-875E-F3BD-5C1A-22C0F0C7FD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986C-C4B9-440C-A1F8-049262EABEF3}" type="datetimeFigureOut">
              <a:rPr lang="en-US" smtClean="0"/>
              <a:t>7/21/2022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9F39E-7481-47C7-B2F4-4BC9907774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CA86-613F-80E2-4829-70D74EE3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FDEEA-2409-8908-0AE2-870C0B88C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5291B-31BA-1838-FEAE-7EAF775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BC7-360C-4F03-8DE1-D6FB8B5BE0FE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7ABC-5088-E221-C840-915F70E6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4353-B652-E215-9089-2B5D6537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CE91-CF9C-72C9-E1CE-E5E0EA03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26DBE-53D5-95F0-C8BB-F096129E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7116-DE2C-ACE7-48C4-338FB4DE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D3CA9-0164-4D2E-8D3A-0E047B06AC36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2821-EAE4-298D-3043-B0B61865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6EDF-E4C9-9A36-08BD-550FC8C9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1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60A4B-6C20-CED2-C8AD-F15C37CB8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87CDA-4A15-3F6F-5F4B-0E72A14A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C4BD-BBB2-D417-D10D-ED48B6ED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BCF2-0554-42FB-AAD3-8634378EFCE0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8F70-C51C-5650-B82E-C31A214D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E76-85DE-E9C9-0A7F-0DDDA4B8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3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2EBF-0FE4-A393-0D3C-D2E54AA3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77FE-4934-EFE4-309F-BB31AB0B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2D6CC-3188-5E53-9C9B-6FE681A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452-6899-46FC-BF74-213061121703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A2CF-5B87-AEA5-51B4-859ED8D2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9B47F-2362-1CB6-AE6B-DE798B4B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519E-87F7-9CC6-0ECD-46E76F4A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1131-A167-5708-D5C0-9E4944F4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D1A7-7ED0-CEFC-39AA-E5A6EB91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6AE6-0677-461C-ADFA-05A6AD84D8F0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5CFD-957C-463B-A026-5A9843E9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E8FF-7122-17F3-8F4A-679B5970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4B99-E690-1D0D-0913-66DC1CE3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19D5-5E53-AB12-525F-8ECED96AE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1C6B0-748F-48A6-CBE4-DA61AD780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31A56-5A09-C54C-897A-809BCEF5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8F53-019A-4F1C-BEC4-5E631D441D7E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08498-CCDB-BBD5-0483-2E21050A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EB4E-9F70-FFAD-CF04-19EBC1AC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0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E5B8-7765-D88A-DDA2-BDE4AB29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1361-F5E8-2049-1511-A6C099BF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0698-7BF4-5C05-6F38-6F062242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9D180-38C2-C5B5-72C8-05D489FE2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B42FB-67EA-298A-B0A4-D58068B11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03A6D-520A-6DAE-C27A-0F1DF748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7B9A-73E5-4C81-8441-991943992A35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54226-742C-44FD-F654-E03242B9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75F2F-2778-7202-9A48-049A8DF9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31AC-E2DB-9922-EA50-4D7EA438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3FAC5-5F06-00AF-2514-EDFAF1C7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2FE7-FF76-4E49-B236-535A52994733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FD134-38E5-5BFD-A6FC-0ADC49EF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E3E0E-CB17-81F6-2C7B-E6B40AE3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5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ADE3C-2064-9849-1454-20C51A10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79C9-94E2-4451-8343-AC32B3A26892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70313-B524-CA7B-D956-963F7F65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6CB9-28A0-5D03-CA0D-6F90B315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8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8970-5621-79F6-75A2-0F71091A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B142-C100-3311-E22C-D9679C13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B99E3-BFF1-F645-E70E-D383BF9F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3851-46BF-569F-0610-78207B3E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68F-D4AC-4B68-864F-A40948556D23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48C76-8987-4DFC-5E2C-5C07FCBE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C3A6-4708-4754-0691-3C76AB7B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29C1-576D-15FA-19B5-1F470652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9BCCC-42B2-4384-8C0E-7F937E2F0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EE441-FF32-DC94-E9B8-7075F362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54BA8-541E-6C7E-8AA9-63CB2436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AEA-F233-4C16-ABA9-02B78FE54802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97578-336E-211A-EE2F-850157E1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37305-1E33-ECEE-64BE-CA5BDA48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AF26C-8BF9-3A62-E8B4-AF3E006B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29B30-A142-6F2F-9BCD-ECDFA82C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553A-884C-B253-267F-1075F087E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3E31-7027-4EBA-AC89-F2959546CEAA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140B-23DC-6476-69F9-2248F96D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DFF2-FC9D-832B-A4C2-582C2398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0919-9291-4C45-A065-4B41753821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CB7A2CC-EFBE-113B-777A-47D2160F7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857544"/>
            <a:ext cx="3789988" cy="5019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2F17-6087-A872-47ED-3326D75D1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How to Write an Objective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9C87A-AFAF-E9D7-62CD-C567A39B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05784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258CF-B358-75A8-99D8-072797AA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450919-9291-4C45-A065-4B4175382115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73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B20F4-7AF9-D2AC-23C9-9531035A5529}"/>
              </a:ext>
            </a:extLst>
          </p:cNvPr>
          <p:cNvSpPr/>
          <p:nvPr/>
        </p:nvSpPr>
        <p:spPr>
          <a:xfrm>
            <a:off x="838200" y="4226768"/>
            <a:ext cx="10515600" cy="160548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Measurable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Can be done several different ways:</a:t>
            </a:r>
          </a:p>
          <a:p>
            <a:pPr lvl="2"/>
            <a:r>
              <a:rPr lang="en-US" dirty="0"/>
              <a:t>By a set number</a:t>
            </a:r>
          </a:p>
          <a:p>
            <a:pPr lvl="2"/>
            <a:r>
              <a:rPr lang="en-US" dirty="0"/>
              <a:t>By a length of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Statement – I want to lose weight</a:t>
            </a:r>
          </a:p>
          <a:p>
            <a:pPr marL="0" indent="0">
              <a:buNone/>
            </a:pPr>
            <a:r>
              <a:rPr lang="en-US" dirty="0"/>
              <a:t>Measurement – 10 lbs. in 6 months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2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Clear explanation of “How”</a:t>
            </a:r>
          </a:p>
          <a:p>
            <a:pPr lvl="1"/>
            <a:r>
              <a:rPr lang="en-US" dirty="0"/>
              <a:t>How to go from your statement to your measurement.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4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Clear explanation of “How”</a:t>
            </a:r>
          </a:p>
          <a:p>
            <a:pPr lvl="1"/>
            <a:r>
              <a:rPr lang="en-US" dirty="0"/>
              <a:t>How to go from your statement to your measurement.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How am I going to make my measurement help me accomplishment my clearly stated objective?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4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F697A-37F6-8314-3D52-7C2704F60C97}"/>
              </a:ext>
            </a:extLst>
          </p:cNvPr>
          <p:cNvSpPr/>
          <p:nvPr/>
        </p:nvSpPr>
        <p:spPr>
          <a:xfrm>
            <a:off x="838200" y="4152122"/>
            <a:ext cx="10515600" cy="202484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Clear explanation of “How”</a:t>
            </a:r>
          </a:p>
          <a:p>
            <a:pPr lvl="1"/>
            <a:r>
              <a:rPr lang="en-US" dirty="0"/>
              <a:t>How to go from your statement to your measurement.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How am I going to make my measurement help me accomplishment my clearly stated objective?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Statement – I want to lose weight</a:t>
            </a:r>
          </a:p>
          <a:p>
            <a:pPr marL="0" indent="0">
              <a:buNone/>
            </a:pPr>
            <a:r>
              <a:rPr lang="en-US" dirty="0"/>
              <a:t>Measurement – 10 lbs. in 6 months</a:t>
            </a:r>
          </a:p>
          <a:p>
            <a:pPr marL="0" indent="0">
              <a:buNone/>
            </a:pPr>
            <a:r>
              <a:rPr lang="en-US" dirty="0"/>
              <a:t>How – Eating a low carb diet and restricting calorie intake.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1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6C48-F47D-3C64-07CE-0D595E5D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Comparison: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0BA9-875E-F3BD-5C1A-22C0F0C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Old Objective:</a:t>
            </a:r>
          </a:p>
          <a:p>
            <a:pPr marL="0" indent="0">
              <a:buNone/>
            </a:pPr>
            <a:r>
              <a:rPr lang="en-US" dirty="0"/>
              <a:t>I want to lose weight.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New Objective:</a:t>
            </a:r>
            <a:br>
              <a:rPr lang="en-US" dirty="0"/>
            </a:br>
            <a:r>
              <a:rPr lang="en-US" dirty="0"/>
              <a:t>I want to lose 10 lbs. in six months by eating a low carb diet and restricting my calorie intake.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18E1F-2F9E-A49C-796F-965E172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311A-232B-F5DC-079D-D6FF7F75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DEE688-2ED5-28CB-F7CC-152C22307873}"/>
              </a:ext>
            </a:extLst>
          </p:cNvPr>
          <p:cNvCxnSpPr/>
          <p:nvPr/>
        </p:nvCxnSpPr>
        <p:spPr>
          <a:xfrm>
            <a:off x="838200" y="3060441"/>
            <a:ext cx="10339873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7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6C48-F47D-3C64-07CE-0D595E5D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Modeled Practice: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0BA9-875E-F3BD-5C1A-22C0F0C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New Objective:</a:t>
            </a:r>
            <a:br>
              <a:rPr lang="en-US" dirty="0"/>
            </a:br>
            <a:r>
              <a:rPr lang="en-US" dirty="0"/>
              <a:t>I want to lose 10 lbs. in six months by eating a low carb diet and restricting my calorie intake.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18E1F-2F9E-A49C-796F-965E172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311A-232B-F5DC-079D-D6FF7F75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7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6C48-F47D-3C64-07CE-0D595E5D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Modeled Practice: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0BA9-875E-F3BD-5C1A-22C0F0C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New Objective: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I want to lose 10 lbs. in six months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eating a low carb diet and restricting my calorie intake.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18E1F-2F9E-A49C-796F-965E172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311A-232B-F5DC-079D-D6FF7F75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6C48-F47D-3C64-07CE-0D595E5D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Modeled Practice: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0BA9-875E-F3BD-5C1A-22C0F0C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New Objective: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I want to lose 10 lbs. in six months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eating a low carb diet and restricting my calorie intake.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18E1F-2F9E-A49C-796F-965E172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311A-232B-F5DC-079D-D6FF7F75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AFB720E-9C22-1B15-8A04-BA62C3D48DC3}"/>
              </a:ext>
            </a:extLst>
          </p:cNvPr>
          <p:cNvSpPr/>
          <p:nvPr/>
        </p:nvSpPr>
        <p:spPr>
          <a:xfrm>
            <a:off x="5255558" y="3612776"/>
            <a:ext cx="2897841" cy="1075765"/>
          </a:xfrm>
          <a:prstGeom prst="borderCallout1">
            <a:avLst>
              <a:gd name="adj1" fmla="val 17917"/>
              <a:gd name="adj2" fmla="val 194"/>
              <a:gd name="adj3" fmla="val -41667"/>
              <a:gd name="adj4" fmla="val -1123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Clearly stated objective + Measurable component</a:t>
            </a:r>
          </a:p>
        </p:txBody>
      </p:sp>
    </p:spTree>
    <p:extLst>
      <p:ext uri="{BB962C8B-B14F-4D97-AF65-F5344CB8AC3E}">
        <p14:creationId xmlns:p14="http://schemas.microsoft.com/office/powerpoint/2010/main" val="122253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6C48-F47D-3C64-07CE-0D595E5D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Modeled Practice: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0BA9-875E-F3BD-5C1A-22C0F0C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New Objective:</a:t>
            </a:r>
            <a:br>
              <a:rPr lang="en-US" dirty="0"/>
            </a:b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 want to lose 10 lbs. in six months </a:t>
            </a:r>
            <a:r>
              <a:rPr lang="en-US" dirty="0">
                <a:highlight>
                  <a:srgbClr val="00FFFF"/>
                </a:highlight>
              </a:rPr>
              <a:t>by eating a low carb diet and restricting my calorie intake.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18E1F-2F9E-A49C-796F-965E172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311A-232B-F5DC-079D-D6FF7F75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AFB720E-9C22-1B15-8A04-BA62C3D48DC3}"/>
              </a:ext>
            </a:extLst>
          </p:cNvPr>
          <p:cNvSpPr/>
          <p:nvPr/>
        </p:nvSpPr>
        <p:spPr>
          <a:xfrm>
            <a:off x="5255558" y="3612776"/>
            <a:ext cx="2897841" cy="1075765"/>
          </a:xfrm>
          <a:prstGeom prst="borderCallout1">
            <a:avLst>
              <a:gd name="adj1" fmla="val 17917"/>
              <a:gd name="adj2" fmla="val 194"/>
              <a:gd name="adj3" fmla="val -41667"/>
              <a:gd name="adj4" fmla="val -1123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Clearly stated objective + Measurable component</a:t>
            </a:r>
          </a:p>
        </p:txBody>
      </p:sp>
    </p:spTree>
    <p:extLst>
      <p:ext uri="{BB962C8B-B14F-4D97-AF65-F5344CB8AC3E}">
        <p14:creationId xmlns:p14="http://schemas.microsoft.com/office/powerpoint/2010/main" val="312233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6C48-F47D-3C64-07CE-0D595E5D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Modeled Practice: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0BA9-875E-F3BD-5C1A-22C0F0C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New Objective:</a:t>
            </a:r>
            <a:br>
              <a:rPr lang="en-US" dirty="0"/>
            </a:b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 want to lose 10 lbs. in six months </a:t>
            </a:r>
            <a:r>
              <a:rPr lang="en-US" dirty="0">
                <a:highlight>
                  <a:srgbClr val="00FFFF"/>
                </a:highlight>
              </a:rPr>
              <a:t>by eating a low carb diet and restricting my calorie intake.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18E1F-2F9E-A49C-796F-965E172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311A-232B-F5DC-079D-D6FF7F75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AFB720E-9C22-1B15-8A04-BA62C3D48DC3}"/>
              </a:ext>
            </a:extLst>
          </p:cNvPr>
          <p:cNvSpPr/>
          <p:nvPr/>
        </p:nvSpPr>
        <p:spPr>
          <a:xfrm>
            <a:off x="5255558" y="3612776"/>
            <a:ext cx="2897841" cy="1075765"/>
          </a:xfrm>
          <a:prstGeom prst="borderCallout1">
            <a:avLst>
              <a:gd name="adj1" fmla="val 17917"/>
              <a:gd name="adj2" fmla="val 194"/>
              <a:gd name="adj3" fmla="val -41667"/>
              <a:gd name="adj4" fmla="val -1123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Clearly stated objective + Measurable component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1CD79A1-7B69-4EC1-C75D-05EE0A06D17B}"/>
              </a:ext>
            </a:extLst>
          </p:cNvPr>
          <p:cNvSpPr/>
          <p:nvPr/>
        </p:nvSpPr>
        <p:spPr>
          <a:xfrm>
            <a:off x="1470212" y="3935505"/>
            <a:ext cx="3357281" cy="1075765"/>
          </a:xfrm>
          <a:prstGeom prst="borderCallout1">
            <a:avLst>
              <a:gd name="adj1" fmla="val 17917"/>
              <a:gd name="adj2" fmla="val 194"/>
              <a:gd name="adj3" fmla="val -41667"/>
              <a:gd name="adj4" fmla="val -1123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 explanation of HOW the objective will be accomplished.</a:t>
            </a:r>
          </a:p>
        </p:txBody>
      </p:sp>
    </p:spTree>
    <p:extLst>
      <p:ext uri="{BB962C8B-B14F-4D97-AF65-F5344CB8AC3E}">
        <p14:creationId xmlns:p14="http://schemas.microsoft.com/office/powerpoint/2010/main" val="114740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A456C-1581-BDB8-FF47-E502341EA714}"/>
              </a:ext>
            </a:extLst>
          </p:cNvPr>
          <p:cNvSpPr/>
          <p:nvPr/>
        </p:nvSpPr>
        <p:spPr>
          <a:xfrm>
            <a:off x="625151" y="2649894"/>
            <a:ext cx="10728649" cy="3013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6C48-F47D-3C64-07CE-0D595E5D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Modeled Practice: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0BA9-875E-F3BD-5C1A-22C0F0C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New Objective:</a:t>
            </a:r>
            <a:br>
              <a:rPr lang="en-US" dirty="0"/>
            </a:b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 want to lose 10 lbs. in six months </a:t>
            </a:r>
            <a:r>
              <a:rPr lang="en-US" dirty="0">
                <a:highlight>
                  <a:srgbClr val="00FFFF"/>
                </a:highlight>
              </a:rPr>
              <a:t>by eating a low carb diet and restricting my calorie intake.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18E1F-2F9E-A49C-796F-965E172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311A-232B-F5DC-079D-D6FF7F75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AFB720E-9C22-1B15-8A04-BA62C3D48DC3}"/>
              </a:ext>
            </a:extLst>
          </p:cNvPr>
          <p:cNvSpPr/>
          <p:nvPr/>
        </p:nvSpPr>
        <p:spPr>
          <a:xfrm>
            <a:off x="5255558" y="3612776"/>
            <a:ext cx="2897841" cy="1075765"/>
          </a:xfrm>
          <a:prstGeom prst="borderCallout1">
            <a:avLst>
              <a:gd name="adj1" fmla="val 17917"/>
              <a:gd name="adj2" fmla="val 194"/>
              <a:gd name="adj3" fmla="val -41667"/>
              <a:gd name="adj4" fmla="val -1123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Clearly stated objective + Measurable component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1CD79A1-7B69-4EC1-C75D-05EE0A06D17B}"/>
              </a:ext>
            </a:extLst>
          </p:cNvPr>
          <p:cNvSpPr/>
          <p:nvPr/>
        </p:nvSpPr>
        <p:spPr>
          <a:xfrm>
            <a:off x="1470212" y="3935505"/>
            <a:ext cx="3357281" cy="1075765"/>
          </a:xfrm>
          <a:prstGeom prst="borderCallout1">
            <a:avLst>
              <a:gd name="adj1" fmla="val 17917"/>
              <a:gd name="adj2" fmla="val 194"/>
              <a:gd name="adj3" fmla="val -41667"/>
              <a:gd name="adj4" fmla="val -1123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 explanation of HOW the objective will be accomplished.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63A46-2BCD-47A4-F299-81802C4DAB73}"/>
              </a:ext>
            </a:extLst>
          </p:cNvPr>
          <p:cNvSpPr txBox="1"/>
          <p:nvPr/>
        </p:nvSpPr>
        <p:spPr>
          <a:xfrm>
            <a:off x="1501587" y="5146207"/>
            <a:ext cx="33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 repeatable by anyone</a:t>
            </a:r>
          </a:p>
        </p:txBody>
      </p:sp>
    </p:spTree>
    <p:extLst>
      <p:ext uri="{BB962C8B-B14F-4D97-AF65-F5344CB8AC3E}">
        <p14:creationId xmlns:p14="http://schemas.microsoft.com/office/powerpoint/2010/main" val="120908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6C48-F47D-3C64-07CE-0D595E5D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Modeled Practice: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0BA9-875E-F3BD-5C1A-22C0F0C7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New Objective: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I want to lose 10 lbs.. in six months </a:t>
            </a:r>
            <a:r>
              <a:rPr lang="en-US" dirty="0">
                <a:highlight>
                  <a:srgbClr val="00FFFF"/>
                </a:highlight>
              </a:rPr>
              <a:t>by eating a low carb diet and restricting my calorie intake.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18E1F-2F9E-A49C-796F-965E172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311A-232B-F5DC-079D-D6FF7F75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AFB720E-9C22-1B15-8A04-BA62C3D48DC3}"/>
              </a:ext>
            </a:extLst>
          </p:cNvPr>
          <p:cNvSpPr/>
          <p:nvPr/>
        </p:nvSpPr>
        <p:spPr>
          <a:xfrm>
            <a:off x="5255558" y="3612776"/>
            <a:ext cx="2897841" cy="1075765"/>
          </a:xfrm>
          <a:prstGeom prst="borderCallout1">
            <a:avLst>
              <a:gd name="adj1" fmla="val 17917"/>
              <a:gd name="adj2" fmla="val 194"/>
              <a:gd name="adj3" fmla="val -41667"/>
              <a:gd name="adj4" fmla="val -1123"/>
            </a:avLst>
          </a:prstGeom>
          <a:ln w="571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Clearly stated objective + Measurable component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A1CD79A1-7B69-4EC1-C75D-05EE0A06D17B}"/>
              </a:ext>
            </a:extLst>
          </p:cNvPr>
          <p:cNvSpPr/>
          <p:nvPr/>
        </p:nvSpPr>
        <p:spPr>
          <a:xfrm>
            <a:off x="1470212" y="3935505"/>
            <a:ext cx="3357281" cy="1075765"/>
          </a:xfrm>
          <a:prstGeom prst="borderCallout1">
            <a:avLst>
              <a:gd name="adj1" fmla="val 17917"/>
              <a:gd name="adj2" fmla="val 194"/>
              <a:gd name="adj3" fmla="val -41667"/>
              <a:gd name="adj4" fmla="val -1123"/>
            </a:avLst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 explanation of HOW the objective will be accomplished.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63A46-2BCD-47A4-F299-81802C4DAB73}"/>
              </a:ext>
            </a:extLst>
          </p:cNvPr>
          <p:cNvSpPr txBox="1"/>
          <p:nvPr/>
        </p:nvSpPr>
        <p:spPr>
          <a:xfrm>
            <a:off x="1501587" y="5146207"/>
            <a:ext cx="335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 repeatable by anyone</a:t>
            </a:r>
          </a:p>
        </p:txBody>
      </p:sp>
    </p:spTree>
    <p:extLst>
      <p:ext uri="{BB962C8B-B14F-4D97-AF65-F5344CB8AC3E}">
        <p14:creationId xmlns:p14="http://schemas.microsoft.com/office/powerpoint/2010/main" val="353457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Stated Clearly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A456C-1581-BDB8-FF47-E502341EA714}"/>
              </a:ext>
            </a:extLst>
          </p:cNvPr>
          <p:cNvSpPr/>
          <p:nvPr/>
        </p:nvSpPr>
        <p:spPr>
          <a:xfrm>
            <a:off x="625151" y="2649894"/>
            <a:ext cx="10728649" cy="3013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0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Stated Clearly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Measurable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A456C-1581-BDB8-FF47-E502341EA714}"/>
              </a:ext>
            </a:extLst>
          </p:cNvPr>
          <p:cNvSpPr/>
          <p:nvPr/>
        </p:nvSpPr>
        <p:spPr>
          <a:xfrm>
            <a:off x="625151" y="2649894"/>
            <a:ext cx="10728649" cy="3013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Stated Clearly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Measurable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Clear explanation of “How”</a:t>
            </a:r>
          </a:p>
          <a:p>
            <a:pPr lvl="1"/>
            <a:r>
              <a:rPr lang="en-US" dirty="0"/>
              <a:t>How to go from your statement to your measurement.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A456C-1581-BDB8-FF47-E502341EA714}"/>
              </a:ext>
            </a:extLst>
          </p:cNvPr>
          <p:cNvSpPr/>
          <p:nvPr/>
        </p:nvSpPr>
        <p:spPr>
          <a:xfrm>
            <a:off x="625151" y="2649894"/>
            <a:ext cx="10728649" cy="3013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Stated Clearly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State what you want to do </a:t>
            </a:r>
            <a:r>
              <a:rPr lang="en-US" b="1" dirty="0"/>
              <a:t>CLEARLY.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4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CDE7F-D6F9-71D7-51F8-E8407EEC8D1B}"/>
              </a:ext>
            </a:extLst>
          </p:cNvPr>
          <p:cNvSpPr/>
          <p:nvPr/>
        </p:nvSpPr>
        <p:spPr>
          <a:xfrm>
            <a:off x="838200" y="3620278"/>
            <a:ext cx="10515600" cy="132556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Stated Clearly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State what you want to do CLEARLY.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I want to lose weight.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8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Measurable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4E2-D737-6D47-15C1-DDCF2F70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an Objective?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157-4E31-E28E-00D6-2BBD571F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Measurable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Can be done several different ways:</a:t>
            </a:r>
          </a:p>
          <a:p>
            <a:pPr lvl="2"/>
            <a:r>
              <a:rPr lang="en-US" dirty="0"/>
              <a:t>By a set number</a:t>
            </a:r>
          </a:p>
          <a:p>
            <a:pPr lvl="2"/>
            <a:r>
              <a:rPr lang="en-US" dirty="0"/>
              <a:t>By a length of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9563A-6A1F-58B8-A084-524641F4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Protected - Belongs to LW - Learning and Consulting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77F1-BCD0-BA47-6828-5434FDB0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0919-9291-4C45-A065-4B417538211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9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834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How to Write an Objective</vt:lpstr>
      <vt:lpstr>What is an Objective?</vt:lpstr>
      <vt:lpstr>What is an Objective?</vt:lpstr>
      <vt:lpstr>What is an Objective?</vt:lpstr>
      <vt:lpstr>What is an Objective?</vt:lpstr>
      <vt:lpstr>What is an Objective?</vt:lpstr>
      <vt:lpstr>What is an Objective?</vt:lpstr>
      <vt:lpstr>What is an Objective?</vt:lpstr>
      <vt:lpstr>What is an Objective?</vt:lpstr>
      <vt:lpstr>What is an Objective?</vt:lpstr>
      <vt:lpstr>What is an Objective?</vt:lpstr>
      <vt:lpstr>What is an Objective?</vt:lpstr>
      <vt:lpstr>What is an Objective?</vt:lpstr>
      <vt:lpstr>Comparison:</vt:lpstr>
      <vt:lpstr>Modeled Practice:</vt:lpstr>
      <vt:lpstr>Modeled Practice:</vt:lpstr>
      <vt:lpstr>Modeled Practice:</vt:lpstr>
      <vt:lpstr>Modeled Practice:</vt:lpstr>
      <vt:lpstr>Modeled Practice:</vt:lpstr>
      <vt:lpstr>Modeled Practice:</vt:lpstr>
      <vt:lpstr>Modeled Practice: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an Objective</dc:title>
  <dc:creator>Laurie Ward</dc:creator>
  <cp:lastModifiedBy>Laurie Ward</cp:lastModifiedBy>
  <cp:revision>1</cp:revision>
  <dcterms:created xsi:type="dcterms:W3CDTF">2022-07-21T20:54:17Z</dcterms:created>
  <dcterms:modified xsi:type="dcterms:W3CDTF">2022-07-21T22:53:29Z</dcterms:modified>
</cp:coreProperties>
</file>