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047"/>
  </p:normalViewPr>
  <p:slideViewPr>
    <p:cSldViewPr snapToGrid="0">
      <p:cViewPr varScale="1">
        <p:scale>
          <a:sx n="114" d="100"/>
          <a:sy n="114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360001"/>
            <a:ext cx="7886700" cy="58169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0001"/>
            <a:ext cx="7886700" cy="12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233917"/>
            <a:ext cx="7886700" cy="594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24/06/2015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Calibri</vt:lpstr>
      <vt:lpstr>Calibri Light</vt:lpstr>
      <vt:lpstr>Arial</vt:lpstr>
      <vt:lpstr>Thème Office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Lauri Ilison</cp:lastModifiedBy>
  <cp:revision>15</cp:revision>
  <dcterms:created xsi:type="dcterms:W3CDTF">2013-11-21T15:46:01Z</dcterms:created>
  <dcterms:modified xsi:type="dcterms:W3CDTF">2015-06-24T19:54:54Z</dcterms:modified>
</cp:coreProperties>
</file>