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Excepciones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340864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errores de ejecución.</a:t>
            </a:r>
          </a:p>
          <a:p>
            <a:r>
              <a:rPr lang="es-ES" dirty="0"/>
              <a:t>Durante la ejecución de un programa, si dentro de una función surge una excepción y la función no la maneja, la excepción se propaga hacia la función que la invocó.</a:t>
            </a:r>
          </a:p>
          <a:p>
            <a:r>
              <a:rPr lang="es-ES" dirty="0"/>
              <a:t>Si esta otra tampoco la maneja, la excepción continua propagándose hasta llegar a la función inicial del programa </a:t>
            </a:r>
          </a:p>
          <a:p>
            <a:r>
              <a:rPr lang="es-ES" dirty="0"/>
              <a:t>Por último, si ésta tampoco la maneja se interrumpe la ejecución del programa. </a:t>
            </a:r>
          </a:p>
          <a:p>
            <a:r>
              <a:rPr lang="es-ES" dirty="0"/>
              <a:t>En Python, el manejo de excepciones se hace mediante </a:t>
            </a:r>
            <a:r>
              <a:rPr lang="es-ES" dirty="0">
                <a:solidFill>
                  <a:srgbClr val="C00000"/>
                </a:solidFill>
              </a:rPr>
              <a:t>try…</a:t>
            </a:r>
            <a:r>
              <a:rPr lang="es-ES" dirty="0" err="1">
                <a:solidFill>
                  <a:srgbClr val="C00000"/>
                </a:solidFill>
              </a:rPr>
              <a:t>except</a:t>
            </a:r>
            <a:r>
              <a:rPr lang="es-ES" dirty="0">
                <a:solidFill>
                  <a:srgbClr val="C00000"/>
                </a:solidFill>
              </a:rPr>
              <a:t>…</a:t>
            </a:r>
            <a:r>
              <a:rPr lang="es-ES" dirty="0" err="1">
                <a:solidFill>
                  <a:srgbClr val="C00000"/>
                </a:solidFill>
              </a:rPr>
              <a:t>finally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04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040296"/>
            <a:ext cx="9720071" cy="4023360"/>
          </a:xfrm>
        </p:spPr>
        <p:txBody>
          <a:bodyPr/>
          <a:lstStyle/>
          <a:p>
            <a:r>
              <a:rPr lang="es-ES" dirty="0"/>
              <a:t>Dentro del bloque try se incluye todo el código que pueda provocar un error.</a:t>
            </a:r>
          </a:p>
          <a:p>
            <a:r>
              <a:rPr lang="es-ES" dirty="0"/>
              <a:t>El bloque </a:t>
            </a:r>
            <a:r>
              <a:rPr lang="es-ES" dirty="0" err="1"/>
              <a:t>except</a:t>
            </a:r>
            <a:r>
              <a:rPr lang="es-ES" dirty="0"/>
              <a:t> es el responsable de capturar la excepción, y asegurarse de que el programa no interrumpa su ejecución.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5" y="2790477"/>
            <a:ext cx="4465591" cy="193789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19446" y="2635550"/>
            <a:ext cx="4909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Try…</a:t>
            </a:r>
            <a:r>
              <a:rPr lang="es-ES" dirty="0" err="1"/>
              <a:t>except</a:t>
            </a:r>
            <a:r>
              <a:rPr lang="es-ES" dirty="0"/>
              <a:t> genérico</a:t>
            </a:r>
          </a:p>
          <a:p>
            <a:r>
              <a:rPr lang="es-ES" dirty="0"/>
              <a:t>Este bloque te permite capturar cualquier error de forma genérica. Los errores que captura:</a:t>
            </a:r>
          </a:p>
          <a:p>
            <a:r>
              <a:rPr lang="es-ES" dirty="0"/>
              <a:t>Que no introduzcas números</a:t>
            </a:r>
          </a:p>
          <a:p>
            <a:r>
              <a:rPr lang="es-ES" dirty="0"/>
              <a:t>Que la operación de división no se haga de forma correcta (división por 0)</a:t>
            </a:r>
          </a:p>
          <a:p>
            <a:r>
              <a:rPr lang="es-ES" dirty="0"/>
              <a:t>Esta formula te mostraría un error genérico, y no te permitiría saber realmente que ha pasado.</a:t>
            </a:r>
          </a:p>
          <a:p>
            <a:r>
              <a:rPr lang="es-ES" dirty="0"/>
              <a:t>Aun </a:t>
            </a:r>
            <a:r>
              <a:rPr lang="es-ES" dirty="0" err="1"/>
              <a:t>asi</a:t>
            </a:r>
            <a:r>
              <a:rPr lang="es-ES" dirty="0"/>
              <a:t>, corriges la salida con error de la ejecución de un programa.</a:t>
            </a:r>
          </a:p>
        </p:txBody>
      </p:sp>
    </p:spTree>
    <p:extLst>
      <p:ext uri="{BB962C8B-B14F-4D97-AF65-F5344CB8AC3E}">
        <p14:creationId xmlns:p14="http://schemas.microsoft.com/office/powerpoint/2010/main" xmlns="" val="131916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212574"/>
            <a:ext cx="9720071" cy="4023360"/>
          </a:xfrm>
        </p:spPr>
        <p:txBody>
          <a:bodyPr/>
          <a:lstStyle/>
          <a:p>
            <a:r>
              <a:rPr lang="es-ES" dirty="0"/>
              <a:t>Podemos controlar cada error por separado, y mostrar así mensajes adecuados a cada uno para que el usuario sepa qué error se ha producido.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9" y="2445274"/>
            <a:ext cx="5902188" cy="26258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89913" y="2445274"/>
            <a:ext cx="4452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ultimo bloque </a:t>
            </a:r>
            <a:r>
              <a:rPr lang="es-ES" dirty="0" err="1"/>
              <a:t>except</a:t>
            </a:r>
            <a:r>
              <a:rPr lang="es-ES" dirty="0"/>
              <a:t> capturará cualquier excepción que no se haya capturado en los dos anteriores.</a:t>
            </a:r>
          </a:p>
          <a:p>
            <a:r>
              <a:rPr lang="es-ES" dirty="0"/>
              <a:t>Si utilizamos un bloque </a:t>
            </a:r>
            <a:r>
              <a:rPr lang="es-ES" dirty="0" err="1"/>
              <a:t>except</a:t>
            </a:r>
            <a:r>
              <a:rPr lang="es-ES" dirty="0"/>
              <a:t> sin especificar tipo de excepción, deberemos ponerlo en ultimo lugar para evitar así que salte el error dos veces.</a:t>
            </a:r>
          </a:p>
        </p:txBody>
      </p:sp>
    </p:spTree>
    <p:extLst>
      <p:ext uri="{BB962C8B-B14F-4D97-AF65-F5344CB8AC3E}">
        <p14:creationId xmlns:p14="http://schemas.microsoft.com/office/powerpoint/2010/main" xmlns="" val="27228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 </a:t>
            </a:r>
            <a:r>
              <a:rPr lang="es-ES" dirty="0" err="1"/>
              <a:t>finally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742660"/>
            <a:ext cx="5787489" cy="4023360"/>
          </a:xfrm>
        </p:spPr>
        <p:txBody>
          <a:bodyPr/>
          <a:lstStyle/>
          <a:p>
            <a:r>
              <a:rPr lang="es-ES" dirty="0"/>
              <a:t>Se ejecuta siempre, haya ocurrido o no una excepción.</a:t>
            </a:r>
          </a:p>
          <a:p>
            <a:r>
              <a:rPr lang="es-ES" dirty="0"/>
              <a:t>Pueden aparecer los tres bloques (try, </a:t>
            </a:r>
            <a:r>
              <a:rPr lang="es-ES" dirty="0" err="1"/>
              <a:t>except</a:t>
            </a:r>
            <a:r>
              <a:rPr lang="es-ES" dirty="0"/>
              <a:t> y </a:t>
            </a:r>
            <a:r>
              <a:rPr lang="es-ES" dirty="0" err="1"/>
              <a:t>finally</a:t>
            </a:r>
            <a:r>
              <a:rPr lang="es-ES" dirty="0"/>
              <a:t>) o puedo omitir este </a:t>
            </a:r>
            <a:r>
              <a:rPr lang="es-ES" dirty="0" err="1"/>
              <a:t>finally</a:t>
            </a:r>
            <a:r>
              <a:rPr lang="es-ES" dirty="0"/>
              <a:t>. </a:t>
            </a:r>
          </a:p>
          <a:p>
            <a:r>
              <a:rPr lang="es-ES" dirty="0"/>
              <a:t>También puedo usar un try…</a:t>
            </a:r>
            <a:r>
              <a:rPr lang="es-ES" dirty="0" err="1"/>
              <a:t>finally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>
                <a:solidFill>
                  <a:srgbClr val="C00000"/>
                </a:solidFill>
              </a:rPr>
              <a:t>* las excepciones en Python también pueden llevar un bloque </a:t>
            </a:r>
            <a:r>
              <a:rPr lang="es-ES" dirty="0" err="1" smtClean="0">
                <a:solidFill>
                  <a:srgbClr val="C00000"/>
                </a:solidFill>
              </a:rPr>
              <a:t>else</a:t>
            </a:r>
            <a:r>
              <a:rPr lang="es-ES" dirty="0">
                <a:solidFill>
                  <a:srgbClr val="C00000"/>
                </a:solidFill>
              </a:rPr>
              <a:t>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21" y="1335023"/>
            <a:ext cx="5451717" cy="33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63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</a:t>
            </a:r>
            <a:r>
              <a:rPr lang="es-ES" dirty="0" err="1"/>
              <a:t>raise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860035" cy="4023360"/>
          </a:xfrm>
        </p:spPr>
        <p:txBody>
          <a:bodyPr/>
          <a:lstStyle/>
          <a:p>
            <a:r>
              <a:rPr lang="es-ES" dirty="0"/>
              <a:t>Función que sirve para propagar una excepción, o para lanzar una excepción en un momento dado.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3" y="1611630"/>
            <a:ext cx="5495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38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Información sobre la excepción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320401" cy="4023360"/>
          </a:xfrm>
        </p:spPr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exc_info</a:t>
            </a:r>
            <a:r>
              <a:rPr lang="es-ES" dirty="0"/>
              <a:t>() del módulo </a:t>
            </a:r>
            <a:r>
              <a:rPr lang="es-ES" dirty="0" err="1"/>
              <a:t>sys</a:t>
            </a:r>
            <a:r>
              <a:rPr lang="es-ES" dirty="0"/>
              <a:t> podemos acceder a información del </a:t>
            </a:r>
            <a:r>
              <a:rPr lang="es-ES"/>
              <a:t>error producido.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55" y="2285999"/>
            <a:ext cx="4507316" cy="21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9876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378</TotalTime>
  <Words>350</Words>
  <Application>Microsoft Office PowerPoint</Application>
  <PresentationFormat>Personalizado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Integral</vt:lpstr>
      <vt:lpstr>python</vt:lpstr>
      <vt:lpstr>excepciones</vt:lpstr>
      <vt:lpstr>Diapositiva 3</vt:lpstr>
      <vt:lpstr>Diapositiva 4</vt:lpstr>
      <vt:lpstr>Bloque finally</vt:lpstr>
      <vt:lpstr>Instrucción raise</vt:lpstr>
      <vt:lpstr>Información sobre la excepción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Carmen Jurado Cano</dc:creator>
  <cp:lastModifiedBy>Mamen</cp:lastModifiedBy>
  <cp:revision>28</cp:revision>
  <dcterms:created xsi:type="dcterms:W3CDTF">2017-02-01T17:14:43Z</dcterms:created>
  <dcterms:modified xsi:type="dcterms:W3CDTF">2017-02-08T07:58:13Z</dcterms:modified>
</cp:coreProperties>
</file>