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Ficheros</a:t>
            </a:r>
          </a:p>
        </p:txBody>
      </p:sp>
    </p:spTree>
    <p:extLst>
      <p:ext uri="{BB962C8B-B14F-4D97-AF65-F5344CB8AC3E}">
        <p14:creationId xmlns:p14="http://schemas.microsoft.com/office/powerpoint/2010/main" val="340864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 file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Utilizado para trabajar con ficheros.</a:t>
            </a:r>
          </a:p>
          <a:p>
            <a:endParaRPr lang="es-ES" dirty="0"/>
          </a:p>
          <a:p>
            <a:r>
              <a:rPr lang="es-ES" dirty="0"/>
              <a:t>La variable fichero apuntará ahora a un fichero del sistema.</a:t>
            </a:r>
          </a:p>
          <a:p>
            <a:r>
              <a:rPr lang="es-ES" dirty="0"/>
              <a:t>En la función </a:t>
            </a:r>
            <a:r>
              <a:rPr lang="es-ES" i="1" dirty="0"/>
              <a:t>open </a:t>
            </a:r>
            <a:r>
              <a:rPr lang="es-ES" dirty="0"/>
              <a:t>hay dos parámetros:</a:t>
            </a:r>
          </a:p>
          <a:p>
            <a:pPr lvl="1"/>
            <a:r>
              <a:rPr lang="es-ES" dirty="0"/>
              <a:t>Ruta al fichero</a:t>
            </a:r>
          </a:p>
          <a:p>
            <a:pPr lvl="1"/>
            <a:r>
              <a:rPr lang="es-ES" dirty="0"/>
              <a:t>Método de apretura</a:t>
            </a:r>
          </a:p>
          <a:p>
            <a:pPr lvl="1"/>
            <a:endParaRPr lang="es-ES" dirty="0"/>
          </a:p>
          <a:p>
            <a:r>
              <a:rPr lang="es-ES" dirty="0"/>
              <a:t>Dependiendo del modo de apertura que pongamos a la variable, podremos hacer distintas cosas sobre el fichero.</a:t>
            </a:r>
          </a:p>
          <a:p>
            <a:r>
              <a:rPr lang="es-ES" dirty="0"/>
              <a:t>En el ejemplo, el fichero se abre para lectura, así si éste no existe dará un error la apertura del mismo.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89" y="2747450"/>
            <a:ext cx="3758691" cy="3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9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35167"/>
              </p:ext>
            </p:extLst>
          </p:nvPr>
        </p:nvGraphicFramePr>
        <p:xfrm>
          <a:off x="1023938" y="722244"/>
          <a:ext cx="9720261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3697427474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546716698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245435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Modo de apertura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Modo de apertura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Situación del puntero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7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Solo lectura. Dara error si el fichero no existe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 inicio del fichero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1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Lectura y escritura. Dará error si el fichero no existe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 inicio del fichero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4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Solo para escritura. Si el fichero existe lo </a:t>
                      </a:r>
                      <a:r>
                        <a:rPr lang="es-ES" dirty="0" err="1"/>
                        <a:t>sobreescribe</a:t>
                      </a:r>
                      <a:r>
                        <a:rPr lang="es-ES" dirty="0"/>
                        <a:t>, en caso de no existir lo crea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 inicio del fichero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8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Escritura y lectura. </a:t>
                      </a:r>
                      <a:r>
                        <a:rPr lang="es-ES" dirty="0" err="1"/>
                        <a:t>Sobreescribe</a:t>
                      </a:r>
                      <a:r>
                        <a:rPr lang="es-ES" dirty="0"/>
                        <a:t> el fichero si ya existe, en caso de no existir lo crea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 inicio del fichero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8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Añadir. Abre el archivo para añadir si existe y si no, lo crea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 el fichero existe, podrá el puntero al final del fichero, al principio si no es </a:t>
                      </a:r>
                      <a:r>
                        <a:rPr lang="es-ES" dirty="0" err="1"/>
                        <a:t>asi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8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Añadir y lectura. Abre el archivo para añadir, permitiendo leer. Si no existe lo crea.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Igual que el anterior.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5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15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File.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191142" cy="4023360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err="1"/>
              <a:t>Fichero.Seek</a:t>
            </a:r>
            <a:r>
              <a:rPr lang="es-ES" b="1" dirty="0"/>
              <a:t>(</a:t>
            </a:r>
            <a:r>
              <a:rPr lang="es-ES" b="1" dirty="0" err="1"/>
              <a:t>posicion</a:t>
            </a:r>
            <a:r>
              <a:rPr lang="es-ES" b="1" dirty="0"/>
              <a:t>)</a:t>
            </a:r>
          </a:p>
          <a:p>
            <a:r>
              <a:rPr lang="es-ES" dirty="0"/>
              <a:t>Mueve el puntero del fichero hasta la posición que desees. Se indica en bytes.</a:t>
            </a:r>
          </a:p>
          <a:p>
            <a:r>
              <a:rPr lang="es-ES" b="1" dirty="0" err="1"/>
              <a:t>Fichero.Read</a:t>
            </a:r>
            <a:r>
              <a:rPr lang="es-ES" b="1" dirty="0"/>
              <a:t>()</a:t>
            </a:r>
          </a:p>
          <a:p>
            <a:r>
              <a:rPr lang="es-ES" dirty="0"/>
              <a:t>Lee todo el contenido del fichero, o los bytes que se le indiquen como parámetro.</a:t>
            </a:r>
          </a:p>
          <a:p>
            <a:r>
              <a:rPr lang="es-ES" b="1" dirty="0" err="1"/>
              <a:t>Fichero.Readline</a:t>
            </a:r>
            <a:r>
              <a:rPr lang="es-ES" b="1" dirty="0"/>
              <a:t>()</a:t>
            </a:r>
          </a:p>
          <a:p>
            <a:r>
              <a:rPr lang="es-ES" dirty="0"/>
              <a:t>Lee una línea del fichero</a:t>
            </a:r>
          </a:p>
          <a:p>
            <a:r>
              <a:rPr lang="es-ES" b="1" dirty="0" err="1"/>
              <a:t>Fichero.Readlines</a:t>
            </a:r>
            <a:r>
              <a:rPr lang="es-ES" b="1" dirty="0"/>
              <a:t>()</a:t>
            </a:r>
          </a:p>
          <a:p>
            <a:r>
              <a:rPr lang="es-ES" dirty="0"/>
              <a:t>Lee todas las líneas del fichero</a:t>
            </a:r>
          </a:p>
          <a:p>
            <a:r>
              <a:rPr lang="es-ES" b="1" dirty="0" err="1"/>
              <a:t>Fichero.Tell</a:t>
            </a:r>
            <a:r>
              <a:rPr lang="es-ES" b="1" dirty="0"/>
              <a:t>()</a:t>
            </a:r>
          </a:p>
          <a:p>
            <a:r>
              <a:rPr lang="es-ES" dirty="0"/>
              <a:t>Devuelve la posición actual del puntero en el fichero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53" y="1494560"/>
            <a:ext cx="2324100" cy="1571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035" y="2707685"/>
            <a:ext cx="2314575" cy="2019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253" y="4476666"/>
            <a:ext cx="2590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7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1060174"/>
            <a:ext cx="4939350" cy="5249186"/>
          </a:xfrm>
        </p:spPr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().</a:t>
            </a:r>
          </a:p>
          <a:p>
            <a:r>
              <a:rPr lang="es-ES" dirty="0"/>
              <a:t>Escribe cadenas dentro de un fichero de texto.</a:t>
            </a:r>
          </a:p>
          <a:p>
            <a:r>
              <a:rPr lang="es-ES" dirty="0" err="1"/>
              <a:t>Writelines</a:t>
            </a:r>
            <a:r>
              <a:rPr lang="es-ES" dirty="0"/>
              <a:t>()</a:t>
            </a:r>
          </a:p>
          <a:p>
            <a:r>
              <a:rPr lang="es-ES" dirty="0"/>
              <a:t>Permite escribir listas de cadenas dentro de un fichero.</a:t>
            </a:r>
          </a:p>
          <a:p>
            <a:r>
              <a:rPr lang="es-ES" dirty="0" err="1"/>
              <a:t>Close</a:t>
            </a:r>
            <a:r>
              <a:rPr lang="es-ES" dirty="0"/>
              <a:t>()</a:t>
            </a:r>
          </a:p>
          <a:p>
            <a:r>
              <a:rPr lang="es-ES" dirty="0"/>
              <a:t>Cierra el fichero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25" y="1231068"/>
            <a:ext cx="3715577" cy="15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4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del objeto file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Closed</a:t>
            </a:r>
            <a:r>
              <a:rPr lang="es-ES" dirty="0"/>
              <a:t>. Devuelve true si el archivo se ha cerrado. De lo contrario devuelve false.</a:t>
            </a:r>
          </a:p>
          <a:p>
            <a:r>
              <a:rPr lang="es-ES" dirty="0" err="1"/>
              <a:t>Mode</a:t>
            </a:r>
            <a:r>
              <a:rPr lang="es-ES" dirty="0"/>
              <a:t>. Devuelve el método de apertura</a:t>
            </a:r>
          </a:p>
          <a:p>
            <a:r>
              <a:rPr lang="es-ES" dirty="0" err="1"/>
              <a:t>Name</a:t>
            </a:r>
            <a:r>
              <a:rPr lang="es-ES" dirty="0"/>
              <a:t>. Devuelve el nombre del archivo</a:t>
            </a:r>
          </a:p>
          <a:p>
            <a:r>
              <a:rPr lang="es-ES" dirty="0" err="1"/>
              <a:t>Encoding</a:t>
            </a:r>
            <a:r>
              <a:rPr lang="es-ES" dirty="0"/>
              <a:t>. Devuelve la codificación de caracteres que le hayamos puesto. En caso de no haber indicado ninguna devolverá </a:t>
            </a:r>
            <a:r>
              <a:rPr lang="es-ES" i="1" dirty="0" err="1"/>
              <a:t>None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23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</TotalTime>
  <Words>391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python</vt:lpstr>
      <vt:lpstr>Objeto file</vt:lpstr>
      <vt:lpstr>Presentación de PowerPoint</vt:lpstr>
      <vt:lpstr>File. métodos</vt:lpstr>
      <vt:lpstr>Presentación de PowerPoint</vt:lpstr>
      <vt:lpstr>Propiedades del objeto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Carmen Jurado Cano</dc:creator>
  <cp:lastModifiedBy>Carmen Jurado Cano</cp:lastModifiedBy>
  <cp:revision>11</cp:revision>
  <dcterms:created xsi:type="dcterms:W3CDTF">2017-02-01T17:14:43Z</dcterms:created>
  <dcterms:modified xsi:type="dcterms:W3CDTF">2017-02-02T11:55:23Z</dcterms:modified>
</cp:coreProperties>
</file>