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89" d="100"/>
          <a:sy n="89" d="100"/>
        </p:scale>
        <p:origin x="24" y="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2844" y="4038600"/>
            <a:ext cx="8858312" cy="1828800"/>
          </a:xfrm>
        </p:spPr>
        <p:txBody>
          <a:bodyPr>
            <a:normAutofit/>
          </a:bodyPr>
          <a:lstStyle/>
          <a:p>
            <a:pPr algn="r"/>
            <a:r>
              <a:rPr lang="es-ES" sz="4000" dirty="0" smtClean="0"/>
              <a:t>Programación de Shell-Scripts</a:t>
            </a:r>
            <a:r>
              <a:rPr lang="es-ES" sz="2800" i="1" dirty="0" smtClean="0"/>
              <a:t/>
            </a:r>
            <a:br>
              <a:rPr lang="es-ES" sz="2800" i="1" dirty="0" smtClean="0"/>
            </a:br>
            <a:r>
              <a:rPr lang="es-ES" sz="2800" i="1" dirty="0" smtClean="0"/>
              <a:t>FUNCIONES</a:t>
            </a:r>
            <a:endParaRPr lang="es-ES" sz="4000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6600" dirty="0" smtClean="0"/>
              <a:t>LINUX</a:t>
            </a:r>
            <a:endParaRPr lang="es-E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s-ES" dirty="0" smtClean="0"/>
              <a:t>Creamos el fichero (solo la primera vez) que contiene </a:t>
            </a:r>
            <a:r>
              <a:rPr lang="es-ES" dirty="0" smtClean="0"/>
              <a:t>las direcciones </a:t>
            </a:r>
            <a:r>
              <a:rPr lang="es-ES" dirty="0" smtClean="0"/>
              <a:t>IP de los equipos de nuestra LAN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>
              <a:buNone/>
            </a:pPr>
            <a:r>
              <a:rPr lang="es-ES" b="1" dirty="0" smtClean="0"/>
              <a:t>$</a:t>
            </a:r>
            <a:r>
              <a:rPr lang="es-ES" b="1" dirty="0" err="1" smtClean="0"/>
              <a:t>cat</a:t>
            </a:r>
            <a:r>
              <a:rPr lang="es-ES" b="1" dirty="0" smtClean="0"/>
              <a:t> equipos.lst</a:t>
            </a:r>
          </a:p>
          <a:p>
            <a:pPr>
              <a:buNone/>
            </a:pPr>
            <a:r>
              <a:rPr lang="es-ES" b="1" dirty="0" smtClean="0"/>
              <a:t>192.168.0.11</a:t>
            </a:r>
          </a:p>
          <a:p>
            <a:pPr>
              <a:buNone/>
            </a:pPr>
            <a:r>
              <a:rPr lang="es-ES" b="1" dirty="0" smtClean="0"/>
              <a:t>192.168.0.12</a:t>
            </a:r>
          </a:p>
          <a:p>
            <a:pPr>
              <a:buNone/>
            </a:pPr>
            <a:r>
              <a:rPr lang="es-ES" b="1" dirty="0" smtClean="0"/>
              <a:t>192.168.0.13</a:t>
            </a:r>
          </a:p>
          <a:p>
            <a:pPr>
              <a:buNone/>
            </a:pPr>
            <a:r>
              <a:rPr lang="es-ES" b="1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numCol="2" spcCol="108000"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smtClean="0"/>
              <a:t>A continuación codificamos nuestro script.</a:t>
            </a:r>
          </a:p>
          <a:p>
            <a:pPr marL="0" indent="0">
              <a:buNone/>
            </a:pPr>
            <a:r>
              <a:rPr lang="es-ES" b="1" dirty="0" smtClean="0"/>
              <a:t>$vi </a:t>
            </a:r>
            <a:r>
              <a:rPr lang="es-ES" b="1" dirty="0" smtClean="0"/>
              <a:t>ejemplo33</a:t>
            </a:r>
          </a:p>
          <a:p>
            <a:pPr marL="0" indent="0">
              <a:buNone/>
            </a:pPr>
            <a:r>
              <a:rPr lang="es-ES" b="1" dirty="0" smtClean="0"/>
              <a:t># función recursiva que se encarga de ejecutar el ping</a:t>
            </a:r>
          </a:p>
          <a:p>
            <a:pPr marL="0" indent="0">
              <a:buNone/>
            </a:pPr>
            <a:r>
              <a:rPr lang="es-ES" b="1" dirty="0" err="1" smtClean="0"/>
              <a:t>function</a:t>
            </a:r>
            <a:r>
              <a:rPr lang="es-ES" b="1" dirty="0" smtClean="0"/>
              <a:t> </a:t>
            </a:r>
            <a:r>
              <a:rPr lang="es-ES" b="1" dirty="0" err="1" smtClean="0"/>
              <a:t>ejecucion</a:t>
            </a:r>
            <a:r>
              <a:rPr lang="es-ES" b="1" dirty="0" smtClean="0"/>
              <a:t>()</a:t>
            </a:r>
          </a:p>
          <a:p>
            <a:pPr marL="0" indent="0">
              <a:buNone/>
            </a:pPr>
            <a:r>
              <a:rPr lang="es-ES" b="1" dirty="0" smtClean="0"/>
              <a:t>{</a:t>
            </a:r>
          </a:p>
          <a:p>
            <a:pPr marL="0" indent="0">
              <a:buNone/>
            </a:pPr>
            <a:r>
              <a:rPr lang="es-ES" b="1" dirty="0" err="1" smtClean="0"/>
              <a:t>clear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err="1" smtClean="0"/>
              <a:t>for</a:t>
            </a:r>
            <a:r>
              <a:rPr lang="es-ES" b="1" dirty="0" smtClean="0"/>
              <a:t> PC in `equipos.lst`</a:t>
            </a:r>
          </a:p>
          <a:p>
            <a:pPr marL="0" indent="0">
              <a:buNone/>
            </a:pPr>
            <a:r>
              <a:rPr lang="es-ES" b="1" dirty="0" smtClean="0"/>
              <a:t># Lee fichero equipos.lst almacena la IP en la variable PC</a:t>
            </a:r>
          </a:p>
          <a:p>
            <a:pPr marL="0" indent="0">
              <a:buNone/>
            </a:pPr>
            <a:r>
              <a:rPr lang="es-ES" b="1" dirty="0" smtClean="0"/>
              <a:t>do</a:t>
            </a:r>
          </a:p>
          <a:p>
            <a:pPr marL="0" indent="0">
              <a:buNone/>
            </a:pPr>
            <a:r>
              <a:rPr lang="es-ES" b="1" dirty="0" smtClean="0"/>
              <a:t>echo “Realizo un ping a la maquina $PC”</a:t>
            </a:r>
          </a:p>
          <a:p>
            <a:pPr marL="0" indent="0">
              <a:buNone/>
            </a:pPr>
            <a:r>
              <a:rPr lang="es-ES" b="1" dirty="0" smtClean="0"/>
              <a:t>ping -c 2 $PC</a:t>
            </a:r>
          </a:p>
          <a:p>
            <a:pPr marL="0" indent="0">
              <a:buNone/>
            </a:pPr>
            <a:r>
              <a:rPr lang="es-ES" b="1" dirty="0" smtClean="0"/>
              <a:t># Manda dos paquetes de trafico </a:t>
            </a:r>
            <a:r>
              <a:rPr lang="es-ES" b="1" dirty="0" err="1" smtClean="0"/>
              <a:t>icmp</a:t>
            </a:r>
            <a:r>
              <a:rPr lang="es-ES" b="1" dirty="0" smtClean="0"/>
              <a:t> al destino</a:t>
            </a:r>
          </a:p>
          <a:p>
            <a:pPr marL="0" indent="0">
              <a:buNone/>
            </a:pPr>
            <a:r>
              <a:rPr lang="es-ES" b="1" dirty="0" smtClean="0"/>
              <a:t>done</a:t>
            </a:r>
          </a:p>
          <a:p>
            <a:pPr marL="0" indent="0">
              <a:buNone/>
            </a:pPr>
            <a:r>
              <a:rPr lang="es-ES" b="1" dirty="0" smtClean="0"/>
              <a:t># espere 5 minutos antes de volver a ejecutarse</a:t>
            </a:r>
          </a:p>
          <a:p>
            <a:pPr marL="0" indent="0">
              <a:buNone/>
            </a:pPr>
            <a:r>
              <a:rPr lang="es-ES" b="1" dirty="0" err="1" smtClean="0"/>
              <a:t>sleep</a:t>
            </a:r>
            <a:r>
              <a:rPr lang="es-ES" b="1" dirty="0" smtClean="0"/>
              <a:t> 300</a:t>
            </a:r>
          </a:p>
          <a:p>
            <a:pPr marL="0" indent="0">
              <a:buNone/>
            </a:pPr>
            <a:r>
              <a:rPr lang="es-ES" b="1" dirty="0" err="1" smtClean="0"/>
              <a:t>ejecucion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}</a:t>
            </a:r>
          </a:p>
          <a:p>
            <a:pPr marL="0" indent="0">
              <a:buNone/>
            </a:pPr>
            <a:r>
              <a:rPr lang="es-ES" b="1" dirty="0" err="1" smtClean="0"/>
              <a:t>ejecucion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# la llamada externa es la que se ejecuta por </a:t>
            </a:r>
            <a:r>
              <a:rPr lang="es-ES" b="1" dirty="0" smtClean="0"/>
              <a:t>primera </a:t>
            </a:r>
            <a:r>
              <a:rPr lang="es-ES" b="1" dirty="0" smtClean="0"/>
              <a:t>vez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numCol="1" spcCol="108000"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En segundo lugar realizaremos el típico ejemplo o </a:t>
            </a:r>
            <a:r>
              <a:rPr lang="es-ES" dirty="0" smtClean="0"/>
              <a:t>script </a:t>
            </a:r>
            <a:r>
              <a:rPr lang="es-ES" dirty="0" smtClean="0"/>
              <a:t>para dar de alta usuarios al sistema recogiendo los </a:t>
            </a:r>
            <a:r>
              <a:rPr lang="es-ES" dirty="0" smtClean="0"/>
              <a:t>datos necesario</a:t>
            </a:r>
            <a:r>
              <a:rPr lang="es-ES" dirty="0" smtClean="0"/>
              <a:t>. Observar que utilizamos la expresión </a:t>
            </a:r>
            <a:r>
              <a:rPr lang="es-ES" dirty="0" smtClean="0"/>
              <a:t>para “limpiar</a:t>
            </a:r>
            <a:r>
              <a:rPr lang="es-ES" dirty="0" smtClean="0"/>
              <a:t>” el contenido de la variable a utilizar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endParaRPr lang="es-E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numCol="2" spcCol="108000">
            <a:normAutofit fontScale="40000" lnSpcReduction="20000"/>
          </a:bodyPr>
          <a:lstStyle/>
          <a:p>
            <a:pPr marL="0" indent="0">
              <a:buNone/>
            </a:pPr>
            <a:r>
              <a:rPr lang="es-ES" b="1" dirty="0" smtClean="0"/>
              <a:t>$vi ejemplo34</a:t>
            </a:r>
          </a:p>
          <a:p>
            <a:pPr marL="0" indent="0">
              <a:buNone/>
            </a:pPr>
            <a:r>
              <a:rPr lang="es-ES" b="1" dirty="0" err="1" smtClean="0"/>
              <a:t>function</a:t>
            </a:r>
            <a:r>
              <a:rPr lang="es-ES" b="1" dirty="0" smtClean="0"/>
              <a:t> </a:t>
            </a:r>
            <a:r>
              <a:rPr lang="es-ES" b="1" dirty="0" err="1" smtClean="0"/>
              <a:t>peticion_datos</a:t>
            </a:r>
            <a:r>
              <a:rPr lang="es-ES" b="1" dirty="0" smtClean="0"/>
              <a:t>()</a:t>
            </a:r>
          </a:p>
          <a:p>
            <a:pPr marL="0" indent="0">
              <a:buNone/>
            </a:pPr>
            <a:r>
              <a:rPr lang="es-ES" b="1" dirty="0" smtClean="0"/>
              <a:t>{</a:t>
            </a:r>
          </a:p>
          <a:p>
            <a:pPr marL="0" indent="0">
              <a:buNone/>
            </a:pPr>
            <a:r>
              <a:rPr lang="es-ES" b="1" dirty="0" smtClean="0"/>
              <a:t># Limpiamos el contenido de las variables a usar.</a:t>
            </a:r>
          </a:p>
          <a:p>
            <a:pPr marL="0" indent="0">
              <a:buNone/>
            </a:pPr>
            <a:r>
              <a:rPr lang="es-ES" b="1" dirty="0" err="1" smtClean="0"/>
              <a:t>unset</a:t>
            </a:r>
            <a:r>
              <a:rPr lang="es-ES" b="1" dirty="0" smtClean="0"/>
              <a:t> $</a:t>
            </a:r>
            <a:r>
              <a:rPr lang="es-ES" b="1" dirty="0" err="1" smtClean="0"/>
              <a:t>user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err="1" smtClean="0"/>
              <a:t>unset</a:t>
            </a:r>
            <a:r>
              <a:rPr lang="es-ES" b="1" dirty="0" smtClean="0"/>
              <a:t> $grupo1</a:t>
            </a:r>
          </a:p>
          <a:p>
            <a:pPr marL="0" indent="0">
              <a:buNone/>
            </a:pPr>
            <a:r>
              <a:rPr lang="es-ES" b="1" dirty="0" err="1" smtClean="0"/>
              <a:t>unset</a:t>
            </a:r>
            <a:r>
              <a:rPr lang="es-ES" b="1" dirty="0" smtClean="0"/>
              <a:t> $grupo2</a:t>
            </a:r>
          </a:p>
          <a:p>
            <a:pPr marL="0" indent="0">
              <a:buNone/>
            </a:pPr>
            <a:r>
              <a:rPr lang="es-ES" b="1" dirty="0" err="1" smtClean="0"/>
              <a:t>unset</a:t>
            </a:r>
            <a:r>
              <a:rPr lang="es-ES" b="1" dirty="0" smtClean="0"/>
              <a:t> $</a:t>
            </a:r>
            <a:r>
              <a:rPr lang="es-ES" b="1" dirty="0" err="1" smtClean="0"/>
              <a:t>shell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err="1" smtClean="0"/>
              <a:t>unset</a:t>
            </a:r>
            <a:r>
              <a:rPr lang="es-ES" b="1" dirty="0" smtClean="0"/>
              <a:t> $</a:t>
            </a:r>
            <a:r>
              <a:rPr lang="es-ES" b="1" dirty="0" err="1" smtClean="0"/>
              <a:t>password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err="1" smtClean="0"/>
              <a:t>unset</a:t>
            </a:r>
            <a:r>
              <a:rPr lang="es-ES" b="1" dirty="0" smtClean="0"/>
              <a:t> $</a:t>
            </a:r>
            <a:r>
              <a:rPr lang="es-ES" b="1" dirty="0" smtClean="0"/>
              <a:t>casa</a:t>
            </a:r>
          </a:p>
          <a:p>
            <a:pPr marL="0" indent="0">
              <a:buNone/>
            </a:pPr>
            <a:r>
              <a:rPr lang="es-ES" b="1" dirty="0" smtClean="0"/>
              <a:t># Vamos pidiendo los datos que necesitamos</a:t>
            </a:r>
          </a:p>
          <a:p>
            <a:pPr marL="0" indent="0">
              <a:buNone/>
            </a:pPr>
            <a:r>
              <a:rPr lang="es-ES" b="1" dirty="0" smtClean="0"/>
              <a:t>echo “Nombre de usuario:”</a:t>
            </a:r>
          </a:p>
          <a:p>
            <a:pPr marL="0" indent="0">
              <a:buNone/>
            </a:pPr>
            <a:r>
              <a:rPr lang="es-ES" b="1" dirty="0" err="1" smtClean="0"/>
              <a:t>read</a:t>
            </a:r>
            <a:r>
              <a:rPr lang="es-ES" b="1" dirty="0" smtClean="0"/>
              <a:t> </a:t>
            </a:r>
            <a:r>
              <a:rPr lang="es-ES" b="1" dirty="0" err="1" smtClean="0"/>
              <a:t>user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# Le proponemos al usuario el grupo "</a:t>
            </a:r>
            <a:r>
              <a:rPr lang="es-ES" b="1" dirty="0" err="1" smtClean="0"/>
              <a:t>users</a:t>
            </a:r>
            <a:r>
              <a:rPr lang="es-ES" b="1" dirty="0" smtClean="0"/>
              <a:t>", si no</a:t>
            </a:r>
          </a:p>
          <a:p>
            <a:pPr marL="0" indent="0">
              <a:buNone/>
            </a:pPr>
            <a:r>
              <a:rPr lang="es-ES" b="1" dirty="0" smtClean="0"/>
              <a:t># introduce </a:t>
            </a:r>
            <a:r>
              <a:rPr lang="es-ES" b="1" dirty="0" smtClean="0"/>
              <a:t>ningún </a:t>
            </a:r>
            <a:r>
              <a:rPr lang="es-ES" b="1" dirty="0" smtClean="0"/>
              <a:t>grupo, se lo asignamos nosotros</a:t>
            </a:r>
          </a:p>
          <a:p>
            <a:pPr marL="0" indent="0">
              <a:buNone/>
            </a:pPr>
            <a:r>
              <a:rPr lang="es-ES" b="1" dirty="0" smtClean="0"/>
              <a:t>echo “Elija grupo, o pulse ENTER para grupo nuevo</a:t>
            </a:r>
            <a:r>
              <a:rPr lang="es-ES" b="1" dirty="0" smtClean="0"/>
              <a:t>”</a:t>
            </a:r>
          </a:p>
          <a:p>
            <a:pPr marL="0" indent="0">
              <a:buNone/>
            </a:pPr>
            <a:r>
              <a:rPr lang="es-ES" b="1" dirty="0" err="1" smtClean="0"/>
              <a:t>read</a:t>
            </a:r>
            <a:r>
              <a:rPr lang="es-ES" b="1" dirty="0" smtClean="0"/>
              <a:t> grupo1</a:t>
            </a:r>
          </a:p>
          <a:p>
            <a:pPr marL="0" indent="0">
              <a:buNone/>
            </a:pPr>
            <a:r>
              <a:rPr lang="es-ES" b="1" dirty="0" err="1" smtClean="0"/>
              <a:t>if</a:t>
            </a:r>
            <a:r>
              <a:rPr lang="es-ES" b="1" dirty="0" smtClean="0"/>
              <a:t> [ "$grupo1" = "" ]</a:t>
            </a:r>
          </a:p>
          <a:p>
            <a:pPr marL="0" indent="0">
              <a:buNone/>
            </a:pPr>
            <a:r>
              <a:rPr lang="es-ES" b="1" dirty="0" err="1" smtClean="0"/>
              <a:t>then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grupo1=$</a:t>
            </a:r>
            <a:r>
              <a:rPr lang="es-ES" b="1" dirty="0" err="1" smtClean="0"/>
              <a:t>user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fi</a:t>
            </a:r>
          </a:p>
          <a:p>
            <a:pPr marL="0" indent="0">
              <a:buNone/>
            </a:pPr>
            <a:r>
              <a:rPr lang="it-IT" b="1" dirty="0" smtClean="0"/>
              <a:t>#Si no especifica una shell se le asigna /bin/bash</a:t>
            </a:r>
          </a:p>
          <a:p>
            <a:pPr marL="0" indent="0">
              <a:buNone/>
            </a:pPr>
            <a:r>
              <a:rPr lang="es-ES" b="1" dirty="0" smtClean="0"/>
              <a:t>echo “Shell:[/</a:t>
            </a:r>
            <a:r>
              <a:rPr lang="es-ES" b="1" dirty="0" err="1" smtClean="0"/>
              <a:t>bin</a:t>
            </a:r>
            <a:r>
              <a:rPr lang="es-ES" b="1" dirty="0" smtClean="0"/>
              <a:t>/</a:t>
            </a:r>
            <a:r>
              <a:rPr lang="es-ES" b="1" dirty="0" err="1" smtClean="0"/>
              <a:t>bash</a:t>
            </a:r>
            <a:r>
              <a:rPr lang="es-ES" b="1" dirty="0" smtClean="0"/>
              <a:t>]”</a:t>
            </a:r>
          </a:p>
          <a:p>
            <a:pPr marL="0" indent="0">
              <a:buNone/>
            </a:pPr>
            <a:r>
              <a:rPr lang="es-ES" b="1" dirty="0" err="1" smtClean="0"/>
              <a:t>read</a:t>
            </a:r>
            <a:r>
              <a:rPr lang="es-ES" b="1" dirty="0" smtClean="0"/>
              <a:t> </a:t>
            </a:r>
            <a:r>
              <a:rPr lang="es-ES" b="1" dirty="0" err="1" smtClean="0"/>
              <a:t>shell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err="1" smtClean="0"/>
              <a:t>if</a:t>
            </a:r>
            <a:r>
              <a:rPr lang="es-ES" b="1" dirty="0" smtClean="0"/>
              <a:t> [ "$</a:t>
            </a:r>
            <a:r>
              <a:rPr lang="es-ES" b="1" dirty="0" err="1" smtClean="0"/>
              <a:t>shell</a:t>
            </a:r>
            <a:r>
              <a:rPr lang="es-ES" b="1" dirty="0" smtClean="0"/>
              <a:t>" = "" ]</a:t>
            </a:r>
          </a:p>
          <a:p>
            <a:pPr marL="0" indent="0">
              <a:buNone/>
            </a:pPr>
            <a:r>
              <a:rPr lang="es-ES" b="1" dirty="0" err="1" smtClean="0"/>
              <a:t>then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err="1" smtClean="0"/>
              <a:t>shell</a:t>
            </a:r>
            <a:r>
              <a:rPr lang="es-ES" b="1" dirty="0" smtClean="0"/>
              <a:t>=”/</a:t>
            </a:r>
            <a:r>
              <a:rPr lang="es-ES" b="1" dirty="0" err="1" smtClean="0"/>
              <a:t>bin</a:t>
            </a:r>
            <a:r>
              <a:rPr lang="es-ES" b="1" dirty="0" smtClean="0"/>
              <a:t>/</a:t>
            </a:r>
            <a:r>
              <a:rPr lang="es-ES" b="1" dirty="0" err="1" smtClean="0"/>
              <a:t>bash</a:t>
            </a:r>
            <a:r>
              <a:rPr lang="es-ES" b="1" dirty="0" smtClean="0"/>
              <a:t>”</a:t>
            </a:r>
          </a:p>
          <a:p>
            <a:pPr marL="0" indent="0">
              <a:buNone/>
            </a:pPr>
            <a:r>
              <a:rPr lang="es-ES" b="1" dirty="0" smtClean="0"/>
              <a:t>fi</a:t>
            </a:r>
          </a:p>
          <a:p>
            <a:pPr marL="0" indent="0">
              <a:buNone/>
            </a:pPr>
            <a:r>
              <a:rPr lang="es-ES" b="1" dirty="0" smtClean="0"/>
              <a:t>#Home del usuario, por defecto home/</a:t>
            </a:r>
            <a:r>
              <a:rPr lang="es-ES" b="1" dirty="0" err="1" smtClean="0"/>
              <a:t>nombre_ususario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echo “Home del usuario: [/home/$</a:t>
            </a:r>
            <a:r>
              <a:rPr lang="es-ES" b="1" dirty="0" err="1" smtClean="0"/>
              <a:t>user</a:t>
            </a:r>
            <a:r>
              <a:rPr lang="es-ES" b="1" dirty="0" smtClean="0"/>
              <a:t>]”</a:t>
            </a:r>
          </a:p>
          <a:p>
            <a:pPr marL="0" indent="0">
              <a:buNone/>
            </a:pPr>
            <a:r>
              <a:rPr lang="es-ES" b="1" dirty="0" err="1" smtClean="0"/>
              <a:t>read</a:t>
            </a:r>
            <a:r>
              <a:rPr lang="es-ES" b="1" dirty="0" smtClean="0"/>
              <a:t> casa</a:t>
            </a:r>
          </a:p>
          <a:p>
            <a:pPr marL="0" indent="0">
              <a:buNone/>
            </a:pPr>
            <a:r>
              <a:rPr lang="es-ES" b="1" dirty="0" err="1" smtClean="0"/>
              <a:t>if</a:t>
            </a:r>
            <a:r>
              <a:rPr lang="es-ES" b="1" dirty="0" smtClean="0"/>
              <a:t> [ "$casa" = "" ]</a:t>
            </a:r>
          </a:p>
          <a:p>
            <a:pPr marL="0" indent="0">
              <a:buNone/>
            </a:pPr>
            <a:r>
              <a:rPr lang="es-ES" b="1" dirty="0" err="1" smtClean="0"/>
              <a:t>then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casa=”/home/$</a:t>
            </a:r>
            <a:r>
              <a:rPr lang="es-ES" b="1" dirty="0" err="1" smtClean="0"/>
              <a:t>user</a:t>
            </a:r>
            <a:r>
              <a:rPr lang="es-ES" b="1" dirty="0" smtClean="0"/>
              <a:t>”</a:t>
            </a:r>
          </a:p>
          <a:p>
            <a:pPr marL="0" indent="0">
              <a:buNone/>
            </a:pPr>
            <a:r>
              <a:rPr lang="es-ES" b="1" dirty="0" smtClean="0"/>
              <a:t>fi</a:t>
            </a:r>
            <a:endParaRPr lang="es-E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numCol="2" spcCol="108000">
            <a:normAutofit fontScale="47500" lnSpcReduction="20000"/>
          </a:bodyPr>
          <a:lstStyle/>
          <a:p>
            <a:pPr marL="0" indent="0">
              <a:buNone/>
            </a:pPr>
            <a:r>
              <a:rPr lang="es-ES" b="1" dirty="0" smtClean="0"/>
              <a:t>#Existe el home?? Hay que crearlo???</a:t>
            </a:r>
          </a:p>
          <a:p>
            <a:pPr marL="0" indent="0">
              <a:buNone/>
            </a:pPr>
            <a:r>
              <a:rPr lang="es-ES" b="1" dirty="0" smtClean="0"/>
              <a:t>echo Existe el home del usuario: [n]</a:t>
            </a:r>
          </a:p>
          <a:p>
            <a:pPr marL="0" indent="0">
              <a:buNone/>
            </a:pPr>
            <a:r>
              <a:rPr lang="es-ES" b="1" dirty="0" err="1" smtClean="0"/>
              <a:t>read</a:t>
            </a:r>
            <a:r>
              <a:rPr lang="es-ES" b="1" dirty="0" smtClean="0"/>
              <a:t> </a:t>
            </a:r>
            <a:r>
              <a:rPr lang="es-ES" b="1" dirty="0" err="1" smtClean="0"/>
              <a:t>exist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err="1" smtClean="0"/>
              <a:t>if</a:t>
            </a:r>
            <a:r>
              <a:rPr lang="es-ES" b="1" dirty="0" smtClean="0"/>
              <a:t> [ "$</a:t>
            </a:r>
            <a:r>
              <a:rPr lang="es-ES" b="1" dirty="0" err="1" smtClean="0"/>
              <a:t>exist</a:t>
            </a:r>
            <a:r>
              <a:rPr lang="es-ES" b="1" dirty="0" smtClean="0"/>
              <a:t>" = "" ] || [ "$</a:t>
            </a:r>
            <a:r>
              <a:rPr lang="es-ES" b="1" dirty="0" err="1" smtClean="0"/>
              <a:t>exist</a:t>
            </a:r>
            <a:r>
              <a:rPr lang="es-ES" b="1" dirty="0" smtClean="0"/>
              <a:t>" = "n" ]</a:t>
            </a:r>
          </a:p>
          <a:p>
            <a:pPr marL="0" indent="0">
              <a:buNone/>
            </a:pPr>
            <a:r>
              <a:rPr lang="es-ES" b="1" dirty="0" err="1" smtClean="0"/>
              <a:t>then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err="1" smtClean="0"/>
              <a:t>mkdir</a:t>
            </a:r>
            <a:r>
              <a:rPr lang="es-ES" b="1" dirty="0" smtClean="0"/>
              <a:t> /home/$</a:t>
            </a:r>
            <a:r>
              <a:rPr lang="es-ES" b="1" dirty="0" err="1" smtClean="0"/>
              <a:t>user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fi</a:t>
            </a:r>
          </a:p>
          <a:p>
            <a:pPr marL="0" indent="0">
              <a:buNone/>
            </a:pPr>
            <a:r>
              <a:rPr lang="es-ES" b="1" dirty="0" smtClean="0"/>
              <a:t>#Esta parte es la mas interesante. El comando </a:t>
            </a:r>
            <a:r>
              <a:rPr lang="es-ES" b="1" dirty="0" err="1" smtClean="0"/>
              <a:t>useradd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#de </a:t>
            </a:r>
            <a:r>
              <a:rPr lang="es-ES" b="1" dirty="0" err="1" smtClean="0"/>
              <a:t>linux</a:t>
            </a:r>
            <a:r>
              <a:rPr lang="es-ES" b="1" dirty="0" smtClean="0"/>
              <a:t> permite especificar la </a:t>
            </a:r>
            <a:r>
              <a:rPr lang="es-ES" b="1" dirty="0" err="1" smtClean="0"/>
              <a:t>password</a:t>
            </a:r>
            <a:r>
              <a:rPr lang="es-ES" b="1" dirty="0" smtClean="0"/>
              <a:t> del usuario,</a:t>
            </a:r>
          </a:p>
          <a:p>
            <a:pPr marL="0" indent="0">
              <a:buNone/>
            </a:pPr>
            <a:r>
              <a:rPr lang="es-ES" b="1" dirty="0" smtClean="0"/>
              <a:t>#pero debemos </a:t>
            </a:r>
            <a:r>
              <a:rPr lang="es-ES" b="1" dirty="0" err="1" smtClean="0"/>
              <a:t>encriptarla</a:t>
            </a:r>
            <a:r>
              <a:rPr lang="es-ES" b="1" dirty="0" smtClean="0"/>
              <a:t> nosotros. Le pedimos la</a:t>
            </a:r>
          </a:p>
          <a:p>
            <a:pPr marL="0" indent="0">
              <a:buNone/>
            </a:pPr>
            <a:r>
              <a:rPr lang="es-ES" b="1" dirty="0" smtClean="0"/>
              <a:t>#</a:t>
            </a:r>
            <a:r>
              <a:rPr lang="es-ES" b="1" dirty="0" err="1" smtClean="0"/>
              <a:t>password</a:t>
            </a:r>
            <a:r>
              <a:rPr lang="es-ES" b="1" dirty="0" smtClean="0"/>
              <a:t> al usuario del script y se la pasamos a un</a:t>
            </a:r>
          </a:p>
          <a:p>
            <a:pPr marL="0" indent="0">
              <a:buNone/>
            </a:pPr>
            <a:r>
              <a:rPr lang="es-ES" b="1" dirty="0" smtClean="0"/>
              <a:t>#script de PERL. La salida de dicho script la</a:t>
            </a:r>
          </a:p>
          <a:p>
            <a:pPr marL="0" indent="0">
              <a:buNone/>
            </a:pPr>
            <a:r>
              <a:rPr lang="es-ES" b="1" dirty="0" smtClean="0"/>
              <a:t>#almacenamos en una variable.</a:t>
            </a:r>
          </a:p>
          <a:p>
            <a:pPr marL="0" indent="0">
              <a:buNone/>
            </a:pPr>
            <a:r>
              <a:rPr lang="es-ES" b="1" dirty="0" smtClean="0"/>
              <a:t>echo “</a:t>
            </a:r>
            <a:r>
              <a:rPr lang="es-ES" b="1" dirty="0" err="1" smtClean="0"/>
              <a:t>Password</a:t>
            </a:r>
            <a:r>
              <a:rPr lang="es-ES" b="1" dirty="0" smtClean="0"/>
              <a:t>”:</a:t>
            </a:r>
          </a:p>
          <a:p>
            <a:pPr marL="0" indent="0">
              <a:buNone/>
            </a:pPr>
            <a:r>
              <a:rPr lang="es-ES" b="1" dirty="0" err="1" smtClean="0"/>
              <a:t>read</a:t>
            </a:r>
            <a:r>
              <a:rPr lang="es-ES" b="1" dirty="0" smtClean="0"/>
              <a:t> </a:t>
            </a:r>
            <a:r>
              <a:rPr lang="es-ES" b="1" dirty="0" err="1" smtClean="0"/>
              <a:t>password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err="1" smtClean="0"/>
              <a:t>contrasena</a:t>
            </a:r>
            <a:r>
              <a:rPr lang="es-ES" b="1" dirty="0" smtClean="0"/>
              <a:t>=`</a:t>
            </a:r>
            <a:r>
              <a:rPr lang="es-ES" b="1" dirty="0" err="1" smtClean="0"/>
              <a:t>perl</a:t>
            </a:r>
            <a:r>
              <a:rPr lang="es-ES" b="1" dirty="0" smtClean="0"/>
              <a:t> /</a:t>
            </a:r>
            <a:r>
              <a:rPr lang="es-ES" b="1" dirty="0" err="1" smtClean="0"/>
              <a:t>root</a:t>
            </a:r>
            <a:r>
              <a:rPr lang="es-ES" b="1" dirty="0" smtClean="0"/>
              <a:t>/scripts/crypt.pl $</a:t>
            </a:r>
            <a:r>
              <a:rPr lang="es-ES" b="1" dirty="0" err="1" smtClean="0"/>
              <a:t>password</a:t>
            </a:r>
            <a:r>
              <a:rPr lang="es-ES" b="1" dirty="0" smtClean="0"/>
              <a:t>`</a:t>
            </a:r>
          </a:p>
          <a:p>
            <a:pPr marL="0" indent="0">
              <a:buNone/>
            </a:pPr>
            <a:r>
              <a:rPr lang="es-ES" b="1" dirty="0" smtClean="0"/>
              <a:t># El siguiente </a:t>
            </a:r>
            <a:r>
              <a:rPr lang="es-ES" b="1" dirty="0" err="1" smtClean="0"/>
              <a:t>codigo</a:t>
            </a:r>
            <a:r>
              <a:rPr lang="es-ES" b="1" dirty="0" smtClean="0"/>
              <a:t> es solo de control, para que</a:t>
            </a:r>
          </a:p>
          <a:p>
            <a:pPr marL="0" indent="0">
              <a:buNone/>
            </a:pPr>
            <a:r>
              <a:rPr lang="es-ES" b="1" dirty="0" smtClean="0"/>
              <a:t>muestre por pantalla el resultado de la </a:t>
            </a:r>
            <a:r>
              <a:rPr lang="es-ES" b="1" dirty="0" err="1" smtClean="0"/>
              <a:t>encriptacion</a:t>
            </a:r>
            <a:r>
              <a:rPr lang="es-ES" b="1" dirty="0" smtClean="0"/>
              <a:t>.</a:t>
            </a:r>
          </a:p>
          <a:p>
            <a:pPr marL="0" indent="0">
              <a:buNone/>
            </a:pPr>
            <a:r>
              <a:rPr lang="es-ES" b="1" dirty="0" smtClean="0"/>
              <a:t>echo “ ________________________”</a:t>
            </a:r>
          </a:p>
          <a:p>
            <a:pPr marL="0" indent="0">
              <a:buNone/>
            </a:pPr>
            <a:r>
              <a:rPr lang="es-ES" b="1" dirty="0" smtClean="0"/>
              <a:t>echo “----- DEBUG-------------”</a:t>
            </a:r>
          </a:p>
          <a:p>
            <a:pPr marL="0" indent="0">
              <a:buNone/>
            </a:pPr>
            <a:r>
              <a:rPr lang="es-ES" b="1" dirty="0" smtClean="0"/>
              <a:t>echo “________________________”</a:t>
            </a:r>
          </a:p>
          <a:p>
            <a:pPr marL="0" indent="0">
              <a:buNone/>
            </a:pPr>
            <a:r>
              <a:rPr lang="es-ES" b="1" dirty="0" smtClean="0"/>
              <a:t>echo “$</a:t>
            </a:r>
            <a:r>
              <a:rPr lang="es-ES" b="1" dirty="0" err="1" smtClean="0"/>
              <a:t>contrasena</a:t>
            </a:r>
            <a:r>
              <a:rPr lang="es-ES" b="1" dirty="0" smtClean="0"/>
              <a:t>”</a:t>
            </a:r>
          </a:p>
          <a:p>
            <a:pPr marL="0" indent="0">
              <a:buNone/>
            </a:pPr>
            <a:r>
              <a:rPr lang="es-ES" b="1" dirty="0" smtClean="0"/>
              <a:t>}</a:t>
            </a:r>
          </a:p>
          <a:p>
            <a:pPr marL="0" indent="0">
              <a:buNone/>
            </a:pPr>
            <a:r>
              <a:rPr lang="es-ES" b="1" dirty="0" smtClean="0"/>
              <a:t># llamamos a la función</a:t>
            </a:r>
          </a:p>
          <a:p>
            <a:pPr marL="0" indent="0">
              <a:buNone/>
            </a:pPr>
            <a:r>
              <a:rPr lang="es-ES" b="1" dirty="0" err="1" smtClean="0"/>
              <a:t>peticion_datos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####Ejecutamos el comando de </a:t>
            </a:r>
            <a:r>
              <a:rPr lang="es-ES" b="1" dirty="0" err="1" smtClean="0"/>
              <a:t>creacion</a:t>
            </a:r>
            <a:r>
              <a:rPr lang="es-ES" b="1" dirty="0" smtClean="0"/>
              <a:t> de usuario</a:t>
            </a:r>
          </a:p>
          <a:p>
            <a:pPr marL="0" indent="0">
              <a:buNone/>
            </a:pPr>
            <a:r>
              <a:rPr lang="pt-BR" b="1" dirty="0" smtClean="0"/>
              <a:t>/</a:t>
            </a:r>
            <a:r>
              <a:rPr lang="pt-BR" b="1" dirty="0" err="1" smtClean="0"/>
              <a:t>usr</a:t>
            </a:r>
            <a:r>
              <a:rPr lang="pt-BR" b="1" dirty="0" smtClean="0"/>
              <a:t>/</a:t>
            </a:r>
            <a:r>
              <a:rPr lang="pt-BR" b="1" dirty="0" err="1" smtClean="0"/>
              <a:t>sbin</a:t>
            </a:r>
            <a:r>
              <a:rPr lang="pt-BR" b="1" dirty="0" smtClean="0"/>
              <a:t>/</a:t>
            </a:r>
            <a:r>
              <a:rPr lang="pt-BR" b="1" dirty="0" err="1" smtClean="0"/>
              <a:t>useradd</a:t>
            </a:r>
            <a:r>
              <a:rPr lang="pt-BR" b="1" dirty="0" smtClean="0"/>
              <a:t> -G $grupo1 -d $casa $param -p</a:t>
            </a:r>
          </a:p>
          <a:p>
            <a:pPr marL="0" indent="0">
              <a:buNone/>
            </a:pPr>
            <a:r>
              <a:rPr lang="es-ES" b="1" dirty="0" smtClean="0"/>
              <a:t>$</a:t>
            </a:r>
            <a:r>
              <a:rPr lang="es-ES" b="1" dirty="0" err="1" smtClean="0"/>
              <a:t>contrasena</a:t>
            </a:r>
            <a:r>
              <a:rPr lang="es-ES" b="1" dirty="0" smtClean="0"/>
              <a:t> $</a:t>
            </a:r>
            <a:r>
              <a:rPr lang="es-ES" b="1" dirty="0" err="1" smtClean="0"/>
              <a:t>user</a:t>
            </a:r>
            <a:endParaRPr lang="es-E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ES" dirty="0" smtClean="0"/>
              <a:t>Las funciones son subprogramas o algoritmos </a:t>
            </a:r>
            <a:r>
              <a:rPr lang="es-ES" dirty="0" smtClean="0"/>
              <a:t>que cumplen</a:t>
            </a:r>
            <a:r>
              <a:rPr lang="es-ES" dirty="0" smtClean="0"/>
              <a:t>, como su nombre indica, una </a:t>
            </a:r>
            <a:r>
              <a:rPr lang="es-ES" dirty="0" smtClean="0"/>
              <a:t>determinada funcionalidad</a:t>
            </a:r>
            <a:r>
              <a:rPr lang="es-ES" dirty="0" smtClean="0"/>
              <a:t>. Son creados para su posterior utilización </a:t>
            </a:r>
            <a:r>
              <a:rPr lang="es-ES" dirty="0" smtClean="0"/>
              <a:t>en diferentes </a:t>
            </a:r>
            <a:r>
              <a:rPr lang="es-ES" dirty="0" smtClean="0"/>
              <a:t>sitios de nuestro script. Una de sus </a:t>
            </a:r>
            <a:r>
              <a:rPr lang="es-ES" dirty="0" smtClean="0"/>
              <a:t>principales ventajas </a:t>
            </a:r>
            <a:r>
              <a:rPr lang="es-ES" dirty="0" smtClean="0"/>
              <a:t>es que permiten una mejora en la legibilidad </a:t>
            </a:r>
            <a:r>
              <a:rPr lang="es-ES" dirty="0" smtClean="0"/>
              <a:t>del código </a:t>
            </a:r>
            <a:r>
              <a:rPr lang="es-ES" dirty="0" smtClean="0"/>
              <a:t>del script gracias a la modularidad que </a:t>
            </a:r>
            <a:r>
              <a:rPr lang="es-ES" dirty="0" smtClean="0"/>
              <a:t>imprimen en </a:t>
            </a:r>
            <a:r>
              <a:rPr lang="es-ES" dirty="0" smtClean="0"/>
              <a:t>el código.</a:t>
            </a:r>
          </a:p>
          <a:p>
            <a:pPr marL="0" indent="0" algn="just">
              <a:buNone/>
            </a:pPr>
            <a:r>
              <a:rPr lang="es-ES" dirty="0" smtClean="0"/>
              <a:t>La independencia de las funciones permiten que </a:t>
            </a:r>
            <a:r>
              <a:rPr lang="es-ES" dirty="0" smtClean="0"/>
              <a:t>sean reutilizables </a:t>
            </a:r>
            <a:r>
              <a:rPr lang="es-ES" dirty="0" smtClean="0"/>
              <a:t>en otros </a:t>
            </a:r>
            <a:r>
              <a:rPr lang="es-ES" dirty="0" err="1" smtClean="0"/>
              <a:t>scritps</a:t>
            </a:r>
            <a:r>
              <a:rPr lang="es-ES" dirty="0" smtClean="0"/>
              <a:t>, siempre y </a:t>
            </a:r>
            <a:r>
              <a:rPr lang="es-ES" dirty="0" smtClean="0"/>
              <a:t>cuando consigamos </a:t>
            </a:r>
            <a:r>
              <a:rPr lang="es-ES" dirty="0" smtClean="0"/>
              <a:t>una codificación lo más genérica </a:t>
            </a:r>
            <a:r>
              <a:rPr lang="es-ES" dirty="0" smtClean="0"/>
              <a:t>posible. </a:t>
            </a:r>
          </a:p>
          <a:p>
            <a:pPr marL="0" indent="0" algn="just">
              <a:buNone/>
            </a:pPr>
            <a:r>
              <a:rPr lang="es-ES" dirty="0" smtClean="0"/>
              <a:t>Las </a:t>
            </a:r>
            <a:r>
              <a:rPr lang="es-ES" dirty="0" smtClean="0"/>
              <a:t>funciones solo se ejecutan si son llamadas desde </a:t>
            </a:r>
            <a:r>
              <a:rPr lang="es-ES" dirty="0" smtClean="0"/>
              <a:t>el script</a:t>
            </a:r>
            <a:r>
              <a:rPr lang="es-ES" dirty="0" smtClean="0"/>
              <a:t>. Muchos programadores evitan el uso de </a:t>
            </a:r>
            <a:r>
              <a:rPr lang="es-ES" dirty="0" smtClean="0"/>
              <a:t>las funciones </a:t>
            </a:r>
            <a:r>
              <a:rPr lang="es-ES" dirty="0" smtClean="0"/>
              <a:t>lo que redunda en una escasa calidad y </a:t>
            </a:r>
            <a:r>
              <a:rPr lang="es-ES" dirty="0" smtClean="0"/>
              <a:t>sobre todo </a:t>
            </a:r>
            <a:r>
              <a:rPr lang="es-ES" dirty="0" smtClean="0"/>
              <a:t>una difícil lectura y comprensibilidad del código.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La sintaxis de una </a:t>
            </a:r>
            <a:r>
              <a:rPr lang="es-ES" dirty="0" smtClean="0"/>
              <a:t>función </a:t>
            </a:r>
            <a:r>
              <a:rPr lang="es-ES" dirty="0" smtClean="0"/>
              <a:t>es</a:t>
            </a:r>
            <a:r>
              <a:rPr lang="es-ES" dirty="0" smtClean="0"/>
              <a:t>:</a:t>
            </a:r>
          </a:p>
          <a:p>
            <a:pPr>
              <a:buNone/>
            </a:pPr>
            <a:endParaRPr lang="es-ES" dirty="0" smtClean="0"/>
          </a:p>
          <a:p>
            <a:pPr lvl="1">
              <a:buNone/>
            </a:pPr>
            <a:r>
              <a:rPr lang="es-ES" b="1" dirty="0" err="1" smtClean="0"/>
              <a:t>function</a:t>
            </a:r>
            <a:r>
              <a:rPr lang="es-ES" b="1" dirty="0" smtClean="0"/>
              <a:t> </a:t>
            </a:r>
            <a:r>
              <a:rPr lang="es-ES" b="1" dirty="0" err="1" smtClean="0"/>
              <a:t>nombrefuncion</a:t>
            </a:r>
            <a:r>
              <a:rPr lang="es-ES" b="1" dirty="0" smtClean="0"/>
              <a:t>() {</a:t>
            </a:r>
          </a:p>
          <a:p>
            <a:pPr lvl="2">
              <a:buNone/>
            </a:pPr>
            <a:r>
              <a:rPr lang="es-ES" b="1" dirty="0" smtClean="0"/>
              <a:t>instruccion1</a:t>
            </a:r>
          </a:p>
          <a:p>
            <a:pPr lvl="2">
              <a:buNone/>
            </a:pPr>
            <a:r>
              <a:rPr lang="es-ES" b="1" dirty="0" smtClean="0"/>
              <a:t>instruccion2</a:t>
            </a:r>
          </a:p>
          <a:p>
            <a:pPr lvl="2">
              <a:buNone/>
            </a:pPr>
            <a:r>
              <a:rPr lang="es-ES" b="1" dirty="0" smtClean="0"/>
              <a:t>....</a:t>
            </a:r>
          </a:p>
          <a:p>
            <a:pPr lvl="1">
              <a:buNone/>
            </a:pPr>
            <a:r>
              <a:rPr lang="es-ES" b="1" dirty="0" smtClean="0"/>
              <a:t>}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dirty="0" smtClean="0"/>
              <a:t>Las principales propiedades, algunas aconsejables, </a:t>
            </a:r>
            <a:r>
              <a:rPr lang="es-ES" dirty="0" smtClean="0"/>
              <a:t>que debemos </a:t>
            </a:r>
            <a:r>
              <a:rPr lang="es-ES" dirty="0" smtClean="0"/>
              <a:t>tener en cuenta a la hora de codificar </a:t>
            </a:r>
            <a:r>
              <a:rPr lang="es-ES" dirty="0" smtClean="0"/>
              <a:t>las funciones </a:t>
            </a:r>
            <a:r>
              <a:rPr lang="es-ES" dirty="0" smtClean="0"/>
              <a:t>son las siguientes</a:t>
            </a:r>
            <a:r>
              <a:rPr lang="es-ES" dirty="0" smtClean="0"/>
              <a:t>:</a:t>
            </a:r>
          </a:p>
          <a:p>
            <a:pPr marL="320040" lvl="1" indent="0" algn="just"/>
            <a:r>
              <a:rPr lang="es-ES" dirty="0" smtClean="0"/>
              <a:t> El </a:t>
            </a:r>
            <a:r>
              <a:rPr lang="es-ES" dirty="0" smtClean="0"/>
              <a:t>nombre de la función debe tener cierta relación </a:t>
            </a:r>
            <a:r>
              <a:rPr lang="es-ES" dirty="0" smtClean="0"/>
              <a:t>con lo </a:t>
            </a:r>
            <a:r>
              <a:rPr lang="es-ES" dirty="0" smtClean="0"/>
              <a:t>que realiza, por ejemplo, si la función va a llevar </a:t>
            </a:r>
            <a:r>
              <a:rPr lang="es-ES" dirty="0" smtClean="0"/>
              <a:t>la suma </a:t>
            </a:r>
            <a:r>
              <a:rPr lang="es-ES" dirty="0" smtClean="0"/>
              <a:t>de dos o más enteros la denominación </a:t>
            </a:r>
            <a:r>
              <a:rPr lang="es-ES" dirty="0" smtClean="0"/>
              <a:t>de la misma se </a:t>
            </a:r>
            <a:r>
              <a:rPr lang="es-ES" dirty="0" smtClean="0"/>
              <a:t>aconsejaría que fuese </a:t>
            </a:r>
            <a:r>
              <a:rPr lang="es-ES" dirty="0" err="1" smtClean="0"/>
              <a:t>function</a:t>
            </a:r>
            <a:r>
              <a:rPr lang="es-ES" dirty="0" smtClean="0"/>
              <a:t> suma()...</a:t>
            </a:r>
          </a:p>
          <a:p>
            <a:pPr marL="320040" lvl="1" indent="0" algn="just"/>
            <a:r>
              <a:rPr lang="es-ES" dirty="0" smtClean="0"/>
              <a:t> A </a:t>
            </a:r>
            <a:r>
              <a:rPr lang="es-ES" dirty="0" smtClean="0"/>
              <a:t>las funciones se les pueden pasar parámetros de </a:t>
            </a:r>
            <a:r>
              <a:rPr lang="es-ES" dirty="0" smtClean="0"/>
              <a:t>la misma </a:t>
            </a:r>
            <a:r>
              <a:rPr lang="es-ES" dirty="0" smtClean="0"/>
              <a:t>forma que al script principal. Esto </a:t>
            </a:r>
            <a:r>
              <a:rPr lang="es-ES" dirty="0" smtClean="0"/>
              <a:t>hace aumentar </a:t>
            </a:r>
            <a:r>
              <a:rPr lang="es-ES" dirty="0" smtClean="0"/>
              <a:t>su </a:t>
            </a:r>
            <a:r>
              <a:rPr lang="es-ES" dirty="0" err="1" smtClean="0"/>
              <a:t>potencilidad</a:t>
            </a:r>
            <a:r>
              <a:rPr lang="es-ES" dirty="0" smtClean="0"/>
              <a:t> y utilidad.</a:t>
            </a:r>
          </a:p>
          <a:p>
            <a:pPr marL="320040" lvl="1" indent="0" algn="just"/>
            <a:r>
              <a:rPr lang="es-ES" dirty="0" smtClean="0"/>
              <a:t> Si </a:t>
            </a:r>
            <a:r>
              <a:rPr lang="es-ES" dirty="0" smtClean="0"/>
              <a:t>deseamos forzar la salida de la </a:t>
            </a:r>
            <a:r>
              <a:rPr lang="es-ES" dirty="0" smtClean="0"/>
              <a:t>función, simplemente </a:t>
            </a:r>
            <a:r>
              <a:rPr lang="es-ES" dirty="0" smtClean="0"/>
              <a:t>hay que ejecutar dentro de ella </a:t>
            </a:r>
            <a:r>
              <a:rPr lang="es-ES" dirty="0" smtClean="0"/>
              <a:t>la instrucción </a:t>
            </a:r>
            <a:r>
              <a:rPr lang="es-ES" dirty="0" err="1" smtClean="0"/>
              <a:t>return</a:t>
            </a:r>
            <a:r>
              <a:rPr lang="es-ES" dirty="0" smtClean="0"/>
              <a:t>, a diferencia de script principal </a:t>
            </a:r>
            <a:r>
              <a:rPr lang="es-ES" dirty="0" smtClean="0"/>
              <a:t>que utiliza </a:t>
            </a:r>
            <a:r>
              <a:rPr lang="es-ES" dirty="0" smtClean="0"/>
              <a:t>la instrucción </a:t>
            </a:r>
            <a:r>
              <a:rPr lang="es-ES" dirty="0" err="1" smtClean="0"/>
              <a:t>exit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" dirty="0" smtClean="0"/>
              <a:t>Realicemos un ejemplo sencillo:</a:t>
            </a:r>
          </a:p>
          <a:p>
            <a:pPr>
              <a:buNone/>
            </a:pPr>
            <a:r>
              <a:rPr lang="es-ES" b="1" dirty="0" smtClean="0"/>
              <a:t>$vi ejemplo31</a:t>
            </a:r>
          </a:p>
          <a:p>
            <a:pPr>
              <a:buNone/>
            </a:pPr>
            <a:r>
              <a:rPr lang="es-ES" b="1" dirty="0" smtClean="0"/>
              <a:t>#empezamos codificando la función</a:t>
            </a:r>
          </a:p>
          <a:p>
            <a:pPr>
              <a:buNone/>
            </a:pPr>
            <a:r>
              <a:rPr lang="es-ES" b="1" dirty="0" err="1" smtClean="0"/>
              <a:t>function</a:t>
            </a:r>
            <a:r>
              <a:rPr lang="es-ES" b="1" dirty="0" smtClean="0"/>
              <a:t> saludo(){</a:t>
            </a:r>
          </a:p>
          <a:p>
            <a:pPr lvl="1">
              <a:buNone/>
            </a:pPr>
            <a:r>
              <a:rPr lang="es-ES" b="1" dirty="0" smtClean="0"/>
              <a:t>echo “Hola bienvenido/a al apartado de las funciones”</a:t>
            </a:r>
          </a:p>
          <a:p>
            <a:pPr>
              <a:buNone/>
            </a:pPr>
            <a:r>
              <a:rPr lang="es-ES" b="1" dirty="0" smtClean="0"/>
              <a:t>}</a:t>
            </a:r>
          </a:p>
          <a:p>
            <a:pPr>
              <a:buNone/>
            </a:pPr>
            <a:r>
              <a:rPr lang="es-ES" b="1" dirty="0" smtClean="0"/>
              <a:t>contador=1</a:t>
            </a:r>
          </a:p>
          <a:p>
            <a:pPr>
              <a:buNone/>
            </a:pPr>
            <a:r>
              <a:rPr lang="en-US" b="1" dirty="0" smtClean="0"/>
              <a:t>while test $</a:t>
            </a:r>
            <a:r>
              <a:rPr lang="en-US" b="1" dirty="0" err="1" smtClean="0"/>
              <a:t>contador</a:t>
            </a:r>
            <a:r>
              <a:rPr lang="en-US" b="1" dirty="0" smtClean="0"/>
              <a:t> -le 10</a:t>
            </a:r>
          </a:p>
          <a:p>
            <a:pPr>
              <a:buNone/>
            </a:pPr>
            <a:r>
              <a:rPr lang="es-ES" b="1" dirty="0" smtClean="0"/>
              <a:t>do</a:t>
            </a:r>
          </a:p>
          <a:p>
            <a:pPr lvl="1">
              <a:buNone/>
            </a:pPr>
            <a:r>
              <a:rPr lang="es-ES" b="1" dirty="0" smtClean="0"/>
              <a:t>saludo $</a:t>
            </a:r>
            <a:r>
              <a:rPr lang="es-ES" b="1" dirty="0" smtClean="0"/>
              <a:t>contador</a:t>
            </a:r>
          </a:p>
          <a:p>
            <a:pPr lvl="1">
              <a:buNone/>
            </a:pPr>
            <a:r>
              <a:rPr lang="es-ES" b="1" dirty="0" smtClean="0"/>
              <a:t>contador = `</a:t>
            </a:r>
            <a:r>
              <a:rPr lang="es-ES" b="1" dirty="0" err="1" smtClean="0"/>
              <a:t>expr</a:t>
            </a:r>
            <a:r>
              <a:rPr lang="es-ES" b="1" dirty="0" smtClean="0"/>
              <a:t> $contador +1`</a:t>
            </a:r>
          </a:p>
          <a:p>
            <a:pPr>
              <a:buNone/>
            </a:pPr>
            <a:r>
              <a:rPr lang="es-ES" b="1" dirty="0" smtClean="0"/>
              <a:t>done</a:t>
            </a:r>
            <a:endParaRPr lang="es-E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En este script podemos observar que hemos puesto </a:t>
            </a:r>
            <a:r>
              <a:rPr lang="es-ES" dirty="0" smtClean="0"/>
              <a:t>en  juego </a:t>
            </a:r>
            <a:r>
              <a:rPr lang="es-ES" dirty="0" smtClean="0"/>
              <a:t>algunos de los conceptos que señalamos antes. </a:t>
            </a:r>
            <a:r>
              <a:rPr lang="es-ES" dirty="0" smtClean="0"/>
              <a:t>Por un </a:t>
            </a:r>
            <a:r>
              <a:rPr lang="es-ES" dirty="0" smtClean="0"/>
              <a:t>lado hemos nombrado a la función con un </a:t>
            </a:r>
            <a:r>
              <a:rPr lang="es-ES" dirty="0" smtClean="0"/>
              <a:t>nombre relacionado </a:t>
            </a:r>
            <a:r>
              <a:rPr lang="es-ES" dirty="0" smtClean="0"/>
              <a:t>con la tarea a realizar, saludo, y por otro </a:t>
            </a:r>
            <a:r>
              <a:rPr lang="es-ES" dirty="0" smtClean="0"/>
              <a:t>lado hemos </a:t>
            </a:r>
            <a:r>
              <a:rPr lang="es-ES" dirty="0" smtClean="0"/>
              <a:t>pasado un parámetro a la función cada vez </a:t>
            </a:r>
            <a:r>
              <a:rPr lang="es-ES" dirty="0" smtClean="0"/>
              <a:t>que esta </a:t>
            </a:r>
            <a:r>
              <a:rPr lang="es-ES" dirty="0" smtClean="0"/>
              <a:t>era llamada.</a:t>
            </a:r>
            <a:endParaRPr lang="es-E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El siguiente ejemplo consiste en un script al que se </a:t>
            </a:r>
            <a:r>
              <a:rPr lang="es-ES" dirty="0" smtClean="0"/>
              <a:t>le pasan </a:t>
            </a:r>
            <a:r>
              <a:rPr lang="es-ES" dirty="0" smtClean="0"/>
              <a:t>dos parámetros numéricos con los </a:t>
            </a:r>
            <a:r>
              <a:rPr lang="es-ES" dirty="0" smtClean="0"/>
              <a:t>cuales realizaremos </a:t>
            </a:r>
            <a:r>
              <a:rPr lang="es-ES" dirty="0" smtClean="0"/>
              <a:t>las cuatro operaciones básicas de </a:t>
            </a:r>
            <a:r>
              <a:rPr lang="es-ES" dirty="0" smtClean="0"/>
              <a:t>la suma, resta</a:t>
            </a:r>
            <a:r>
              <a:rPr lang="es-ES" dirty="0" smtClean="0"/>
              <a:t>, multiplicación y división.</a:t>
            </a:r>
            <a:endParaRPr lang="es-E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55000" lnSpcReduction="20000"/>
          </a:bodyPr>
          <a:lstStyle/>
          <a:p>
            <a:pPr>
              <a:buNone/>
            </a:pPr>
            <a:r>
              <a:rPr lang="es-ES" b="1" dirty="0" smtClean="0"/>
              <a:t>$vi ejemplo32</a:t>
            </a:r>
          </a:p>
          <a:p>
            <a:pPr>
              <a:buNone/>
            </a:pPr>
            <a:r>
              <a:rPr lang="es-ES" b="1" dirty="0" smtClean="0"/>
              <a:t># </a:t>
            </a:r>
            <a:r>
              <a:rPr lang="es-ES" b="1" dirty="0" err="1" smtClean="0"/>
              <a:t>Funcion</a:t>
            </a:r>
            <a:r>
              <a:rPr lang="es-ES" b="1" dirty="0" smtClean="0"/>
              <a:t> suma()</a:t>
            </a:r>
          </a:p>
          <a:p>
            <a:pPr>
              <a:buNone/>
            </a:pPr>
            <a:r>
              <a:rPr lang="es-ES" b="1" dirty="0" err="1" smtClean="0"/>
              <a:t>function</a:t>
            </a:r>
            <a:r>
              <a:rPr lang="es-ES" b="1" dirty="0" smtClean="0"/>
              <a:t> suma(){</a:t>
            </a:r>
          </a:p>
          <a:p>
            <a:pPr lvl="1">
              <a:buNone/>
            </a:pPr>
            <a:r>
              <a:rPr lang="es-ES" b="1" dirty="0" err="1" smtClean="0"/>
              <a:t>let</a:t>
            </a:r>
            <a:r>
              <a:rPr lang="es-ES" b="1" dirty="0" smtClean="0"/>
              <a:t> C=$1+$2</a:t>
            </a:r>
          </a:p>
          <a:p>
            <a:pPr lvl="1">
              <a:buNone/>
            </a:pPr>
            <a:r>
              <a:rPr lang="es-ES" b="1" dirty="0" smtClean="0"/>
              <a:t>echo "Suma: $C"</a:t>
            </a:r>
          </a:p>
          <a:p>
            <a:pPr>
              <a:buNone/>
            </a:pPr>
            <a:r>
              <a:rPr lang="es-ES" b="1" dirty="0" smtClean="0"/>
              <a:t>}</a:t>
            </a:r>
          </a:p>
          <a:p>
            <a:pPr>
              <a:buNone/>
            </a:pPr>
            <a:r>
              <a:rPr lang="es-ES" b="1" dirty="0" smtClean="0"/>
              <a:t># </a:t>
            </a:r>
            <a:r>
              <a:rPr lang="es-ES" b="1" dirty="0" err="1" smtClean="0"/>
              <a:t>Funcion</a:t>
            </a:r>
            <a:r>
              <a:rPr lang="es-ES" b="1" dirty="0" smtClean="0"/>
              <a:t> resta()</a:t>
            </a:r>
          </a:p>
          <a:p>
            <a:pPr>
              <a:buNone/>
            </a:pPr>
            <a:r>
              <a:rPr lang="es-ES" b="1" dirty="0" err="1" smtClean="0"/>
              <a:t>function</a:t>
            </a:r>
            <a:r>
              <a:rPr lang="es-ES" b="1" dirty="0" smtClean="0"/>
              <a:t> resta(){</a:t>
            </a:r>
          </a:p>
          <a:p>
            <a:pPr lvl="1">
              <a:buNone/>
            </a:pPr>
            <a:r>
              <a:rPr lang="es-ES" b="1" dirty="0" err="1" smtClean="0"/>
              <a:t>let</a:t>
            </a:r>
            <a:r>
              <a:rPr lang="es-ES" b="1" dirty="0" smtClean="0"/>
              <a:t> C=$1-$2</a:t>
            </a:r>
          </a:p>
          <a:p>
            <a:pPr lvl="1">
              <a:buNone/>
            </a:pPr>
            <a:r>
              <a:rPr lang="es-ES" b="1" dirty="0" smtClean="0"/>
              <a:t>echo "Resta: $</a:t>
            </a:r>
            <a:r>
              <a:rPr lang="es-ES" b="1" dirty="0" smtClean="0"/>
              <a:t>C“</a:t>
            </a:r>
            <a:endParaRPr lang="es-ES" b="1" dirty="0" smtClean="0"/>
          </a:p>
          <a:p>
            <a:pPr>
              <a:buNone/>
            </a:pPr>
            <a:r>
              <a:rPr lang="es-ES" sz="3200" b="1" dirty="0" smtClean="0"/>
              <a:t>}</a:t>
            </a:r>
          </a:p>
          <a:p>
            <a:pPr>
              <a:buNone/>
            </a:pPr>
            <a:r>
              <a:rPr lang="es-ES" sz="3200" b="1" dirty="0" smtClean="0"/>
              <a:t># </a:t>
            </a:r>
            <a:r>
              <a:rPr lang="es-ES" sz="3200" b="1" dirty="0" err="1" smtClean="0"/>
              <a:t>Funcion</a:t>
            </a:r>
            <a:r>
              <a:rPr lang="es-ES" sz="3200" b="1" dirty="0" smtClean="0"/>
              <a:t> producto()</a:t>
            </a:r>
          </a:p>
          <a:p>
            <a:pPr>
              <a:buNone/>
            </a:pPr>
            <a:r>
              <a:rPr lang="es-ES" sz="3200" b="1" dirty="0" err="1" smtClean="0"/>
              <a:t>function</a:t>
            </a:r>
            <a:r>
              <a:rPr lang="es-ES" sz="3200" b="1" dirty="0" smtClean="0"/>
              <a:t> producto(){</a:t>
            </a:r>
          </a:p>
          <a:p>
            <a:pPr lvl="1">
              <a:buNone/>
            </a:pPr>
            <a:r>
              <a:rPr lang="es-ES" b="1" dirty="0" err="1" smtClean="0"/>
              <a:t>let</a:t>
            </a:r>
            <a:r>
              <a:rPr lang="es-ES" b="1" dirty="0" smtClean="0"/>
              <a:t> C=$1-$2</a:t>
            </a:r>
          </a:p>
          <a:p>
            <a:pPr lvl="1">
              <a:buNone/>
            </a:pPr>
            <a:r>
              <a:rPr lang="es-ES" b="1" dirty="0" smtClean="0"/>
              <a:t>echo "Producto: $C"</a:t>
            </a:r>
          </a:p>
          <a:p>
            <a:pPr>
              <a:buNone/>
            </a:pPr>
            <a:r>
              <a:rPr lang="es-ES" sz="3200" b="1" dirty="0" smtClean="0"/>
              <a:t>}</a:t>
            </a:r>
          </a:p>
          <a:p>
            <a:pPr>
              <a:buNone/>
            </a:pPr>
            <a:r>
              <a:rPr lang="es-ES" sz="3200" b="1" dirty="0" smtClean="0"/>
              <a:t># </a:t>
            </a:r>
            <a:r>
              <a:rPr lang="es-ES" sz="3200" b="1" dirty="0" err="1" smtClean="0"/>
              <a:t>Funcion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division</a:t>
            </a:r>
            <a:r>
              <a:rPr lang="es-ES" sz="3200" b="1" dirty="0" smtClean="0"/>
              <a:t>()</a:t>
            </a:r>
          </a:p>
          <a:p>
            <a:pPr>
              <a:buNone/>
            </a:pPr>
            <a:r>
              <a:rPr lang="es-ES" sz="3200" b="1" dirty="0" err="1" smtClean="0"/>
              <a:t>function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division</a:t>
            </a:r>
            <a:r>
              <a:rPr lang="es-ES" sz="3200" b="1" dirty="0" smtClean="0"/>
              <a:t>(){</a:t>
            </a:r>
          </a:p>
          <a:p>
            <a:pPr lvl="1">
              <a:buNone/>
            </a:pPr>
            <a:r>
              <a:rPr lang="es-ES" b="1" dirty="0" err="1" smtClean="0"/>
              <a:t>if</a:t>
            </a:r>
            <a:r>
              <a:rPr lang="es-ES" b="1" dirty="0" smtClean="0"/>
              <a:t> $2 -</a:t>
            </a:r>
            <a:r>
              <a:rPr lang="es-ES" b="1" dirty="0" err="1" smtClean="0"/>
              <a:t>eq</a:t>
            </a:r>
            <a:r>
              <a:rPr lang="es-ES" b="1" dirty="0" smtClean="0"/>
              <a:t> 0</a:t>
            </a:r>
          </a:p>
          <a:p>
            <a:pPr lvl="1">
              <a:buNone/>
            </a:pPr>
            <a:r>
              <a:rPr lang="es-ES" b="1" dirty="0" err="1" smtClean="0"/>
              <a:t>then</a:t>
            </a:r>
            <a:endParaRPr lang="es-ES" b="1" dirty="0" smtClean="0"/>
          </a:p>
          <a:p>
            <a:pPr lvl="1">
              <a:buNone/>
            </a:pPr>
            <a:r>
              <a:rPr lang="es-ES" b="1" dirty="0" smtClean="0"/>
              <a:t>echo “No podemos dividir entre cero”</a:t>
            </a:r>
          </a:p>
          <a:p>
            <a:pPr lvl="1">
              <a:buNone/>
            </a:pPr>
            <a:r>
              <a:rPr lang="es-ES" b="1" dirty="0" err="1" smtClean="0"/>
              <a:t>else</a:t>
            </a:r>
            <a:endParaRPr lang="es-ES" b="1" dirty="0" smtClean="0"/>
          </a:p>
          <a:p>
            <a:pPr lvl="1">
              <a:buNone/>
            </a:pPr>
            <a:r>
              <a:rPr lang="es-ES" b="1" dirty="0" err="1" smtClean="0"/>
              <a:t>let</a:t>
            </a:r>
            <a:r>
              <a:rPr lang="es-ES" b="1" dirty="0" smtClean="0"/>
              <a:t> C=$1/$2</a:t>
            </a:r>
          </a:p>
          <a:p>
            <a:pPr lvl="1">
              <a:buNone/>
            </a:pPr>
            <a:r>
              <a:rPr lang="es-ES" b="1" dirty="0" smtClean="0"/>
              <a:t>echo "</a:t>
            </a:r>
            <a:r>
              <a:rPr lang="es-ES" b="1" dirty="0" err="1" smtClean="0"/>
              <a:t>Division</a:t>
            </a:r>
            <a:r>
              <a:rPr lang="es-ES" b="1" dirty="0" smtClean="0"/>
              <a:t>: $C"</a:t>
            </a:r>
          </a:p>
          <a:p>
            <a:pPr lvl="1">
              <a:buNone/>
            </a:pPr>
            <a:r>
              <a:rPr lang="es-ES" b="1" dirty="0" smtClean="0"/>
              <a:t>fi</a:t>
            </a:r>
          </a:p>
          <a:p>
            <a:pPr>
              <a:buNone/>
            </a:pPr>
            <a:r>
              <a:rPr lang="es-ES" sz="3200" b="1" dirty="0" smtClean="0"/>
              <a:t>}</a:t>
            </a:r>
          </a:p>
          <a:p>
            <a:pPr>
              <a:buNone/>
            </a:pPr>
            <a:r>
              <a:rPr lang="es-ES" sz="3200" b="1" dirty="0" smtClean="0"/>
              <a:t># a continuación llamamos a las funciones con enteros</a:t>
            </a:r>
          </a:p>
          <a:p>
            <a:pPr>
              <a:buNone/>
            </a:pPr>
            <a:r>
              <a:rPr lang="es-ES" sz="3200" b="1" dirty="0" smtClean="0"/>
              <a:t>suma 5 3</a:t>
            </a:r>
          </a:p>
          <a:p>
            <a:pPr>
              <a:buNone/>
            </a:pPr>
            <a:r>
              <a:rPr lang="es-ES" sz="3200" b="1" dirty="0" smtClean="0"/>
              <a:t>resta 5 7</a:t>
            </a:r>
          </a:p>
          <a:p>
            <a:pPr>
              <a:buNone/>
            </a:pPr>
            <a:r>
              <a:rPr lang="es-ES" sz="3200" b="1" dirty="0" smtClean="0"/>
              <a:t>producto 8 4</a:t>
            </a:r>
          </a:p>
          <a:p>
            <a:pPr>
              <a:buNone/>
            </a:pPr>
            <a:r>
              <a:rPr lang="es-ES" sz="3200" b="1" dirty="0" err="1" smtClean="0"/>
              <a:t>division</a:t>
            </a:r>
            <a:r>
              <a:rPr lang="es-ES" sz="3200" b="1" dirty="0" smtClean="0"/>
              <a:t> 6 3</a:t>
            </a:r>
            <a:endParaRPr lang="es-E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numCol="1"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ES" dirty="0" smtClean="0"/>
              <a:t>Observemos el comando </a:t>
            </a:r>
            <a:r>
              <a:rPr lang="es-ES" dirty="0" err="1" smtClean="0"/>
              <a:t>let</a:t>
            </a:r>
            <a:r>
              <a:rPr lang="es-ES" dirty="0" smtClean="0"/>
              <a:t>. Desde el capítulo 2 </a:t>
            </a:r>
            <a:r>
              <a:rPr lang="es-ES" dirty="0" smtClean="0"/>
              <a:t>no habíamos </a:t>
            </a:r>
            <a:r>
              <a:rPr lang="es-ES" dirty="0" smtClean="0"/>
              <a:t>hecho mención del mismo. Permite, quizás </a:t>
            </a:r>
            <a:r>
              <a:rPr lang="es-ES" dirty="0" smtClean="0"/>
              <a:t>de una </a:t>
            </a:r>
            <a:r>
              <a:rPr lang="es-ES" dirty="0" smtClean="0"/>
              <a:t>forma más clara, según la opinión de </a:t>
            </a:r>
            <a:r>
              <a:rPr lang="es-ES" dirty="0" smtClean="0"/>
              <a:t>bastantes programadores </a:t>
            </a:r>
            <a:r>
              <a:rPr lang="es-ES" dirty="0" smtClean="0"/>
              <a:t>y administradores de sistemas, </a:t>
            </a:r>
            <a:r>
              <a:rPr lang="es-ES" dirty="0" smtClean="0"/>
              <a:t>declarar una </a:t>
            </a:r>
            <a:r>
              <a:rPr lang="es-ES" dirty="0" smtClean="0"/>
              <a:t>variable para su posterior </a:t>
            </a:r>
            <a:r>
              <a:rPr lang="es-ES" dirty="0" smtClean="0"/>
              <a:t>uso. Para </a:t>
            </a:r>
            <a:r>
              <a:rPr lang="es-ES" dirty="0" smtClean="0"/>
              <a:t>finalizar el capítulo realizaremos dos ejemplos </a:t>
            </a:r>
            <a:r>
              <a:rPr lang="es-ES" dirty="0" smtClean="0"/>
              <a:t>más. En </a:t>
            </a:r>
            <a:r>
              <a:rPr lang="es-ES" dirty="0" smtClean="0"/>
              <a:t>primer lugar, supongamos que tenemos un fichero </a:t>
            </a:r>
            <a:r>
              <a:rPr lang="es-ES" dirty="0" smtClean="0"/>
              <a:t>de texto </a:t>
            </a:r>
            <a:r>
              <a:rPr lang="es-ES" dirty="0" smtClean="0"/>
              <a:t>con las direcciones IP de una serie de equipos </a:t>
            </a:r>
            <a:r>
              <a:rPr lang="es-ES" dirty="0" smtClean="0"/>
              <a:t>de una </a:t>
            </a:r>
            <a:r>
              <a:rPr lang="es-ES" dirty="0" smtClean="0"/>
              <a:t>red LAN. Queremos averiguar cuales de ellos </a:t>
            </a:r>
            <a:r>
              <a:rPr lang="es-ES" dirty="0" smtClean="0"/>
              <a:t>están encendidos</a:t>
            </a:r>
            <a:r>
              <a:rPr lang="es-ES" dirty="0" smtClean="0"/>
              <a:t>. Para ello ejecutaremos con un intervalo de </a:t>
            </a:r>
            <a:r>
              <a:rPr lang="es-ES" dirty="0" smtClean="0"/>
              <a:t>5 minutos </a:t>
            </a:r>
            <a:r>
              <a:rPr lang="es-ES" dirty="0" smtClean="0"/>
              <a:t>un script con una función que se </a:t>
            </a:r>
            <a:r>
              <a:rPr lang="es-ES" dirty="0" smtClean="0"/>
              <a:t>llama recursivamente</a:t>
            </a:r>
            <a:r>
              <a:rPr lang="es-ES" dirty="0" smtClean="0"/>
              <a:t>. Este script sería útil para </a:t>
            </a:r>
            <a:r>
              <a:rPr lang="es-ES" dirty="0" smtClean="0"/>
              <a:t>un administrador </a:t>
            </a:r>
            <a:r>
              <a:rPr lang="es-ES" dirty="0" smtClean="0"/>
              <a:t>de sistemas que al finalizar la </a:t>
            </a:r>
            <a:r>
              <a:rPr lang="es-ES" dirty="0" smtClean="0"/>
              <a:t>jornada desea </a:t>
            </a:r>
            <a:r>
              <a:rPr lang="es-ES" dirty="0" smtClean="0"/>
              <a:t>averiguar si todos los usuarios han apagado </a:t>
            </a:r>
            <a:r>
              <a:rPr lang="es-ES" dirty="0" smtClean="0"/>
              <a:t>sus respectivos </a:t>
            </a:r>
            <a:r>
              <a:rPr lang="es-ES" dirty="0" smtClean="0"/>
              <a:t>equipos.</a:t>
            </a:r>
            <a:endParaRPr lang="es-E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3143</TotalTime>
  <Words>1184</Words>
  <Application>Microsoft Office PowerPoint</Application>
  <PresentationFormat>Presentación en pantalla (4:3)</PresentationFormat>
  <Paragraphs>165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Intermedio</vt:lpstr>
      <vt:lpstr>Programación de Shell-Scripts 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</vt:vector>
  </TitlesOfParts>
  <Company>I.E.S. Mediterráneo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Shell-Scripts</dc:title>
  <dc:creator>Sebastián Hidalgo Hidalgo</dc:creator>
  <cp:lastModifiedBy>Sebastián Hidalgo Hidalgo</cp:lastModifiedBy>
  <cp:revision>74</cp:revision>
  <dcterms:created xsi:type="dcterms:W3CDTF">2011-09-18T20:00:54Z</dcterms:created>
  <dcterms:modified xsi:type="dcterms:W3CDTF">2011-10-23T19:47:32Z</dcterms:modified>
</cp:coreProperties>
</file>