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0" autoAdjust="0"/>
    <p:restoredTop sz="95226" autoAdjust="0"/>
  </p:normalViewPr>
  <p:slideViewPr>
    <p:cSldViewPr showGuides="1">
      <p:cViewPr varScale="1">
        <p:scale>
          <a:sx n="101" d="100"/>
          <a:sy n="101" d="100"/>
        </p:scale>
        <p:origin x="22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240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89381-577C-49AA-A4E2-5EBA34BD6249}" type="datetimeFigureOut">
              <a:rPr lang="en-US"/>
              <a:t>4/17/2025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7BEC-684E-4C3F-AEB2-ED7203F4ED3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014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25F29-0308-477E-B892-CB798FED9259}" type="datetimeFigureOut">
              <a:rPr lang="en-US"/>
              <a:t>4/17/2025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79C7-905A-4C8B-8800-03693A11A4A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5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A3A68BC-7525-13BE-F3E3-904FFC8979D1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76C63182-2A8C-52AD-9596-A0DF598589C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C13F7866-1835-EE84-32A1-857CF499D21D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86D517A-387B-63F3-1472-F932BF96290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932EBBAC-9FFF-3804-D687-0CA456CB98E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3C9699D2-7DD3-12EB-C8D5-77F76D58C89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124288-6777-7B84-321F-5E4A678FE18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38446CC-4ABE-4228-3F55-9BE28C82040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B0FA0A5-CEBD-5294-A172-970C7E6715B8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9463EFC-1E17-8F8C-0454-75F7CDEDBF0C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72B75A-705A-5A5E-6A29-C8C342B4A6FB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4A3A2CC-56B3-D11E-2DA7-53A440C3FE8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976D9576-8C2F-55C2-116F-77CBB57B139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963EF8F6-4EA1-3F4A-58FC-969A0BFD68C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40F84248-F88E-F34D-C157-CF1FD0A0B55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7F8125D4-A0C1-669A-7EAC-800893CFCB3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81F804DD-FF0F-E61E-D1B1-FC78BBC07D2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DAD2AC11-5E8C-C87C-9DC5-9588D786C3E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">
            <a:extLst>
              <a:ext uri="{FF2B5EF4-FFF2-40B4-BE49-F238E27FC236}">
                <a16:creationId xmlns:a16="http://schemas.microsoft.com/office/drawing/2014/main" id="{9FD02E1B-B5E1-C60C-0D2C-4124776900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6" name="Text Placeholder 2">
            <a:extLst>
              <a:ext uri="{FF2B5EF4-FFF2-40B4-BE49-F238E27FC236}">
                <a16:creationId xmlns:a16="http://schemas.microsoft.com/office/drawing/2014/main" id="{8A13E1C1-2BCB-81B7-ECE3-08B6B8FC83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14E75583-F127-1D18-7ECC-4F646EF74D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CA0B5FF2-F6EF-DB04-E420-57044B59AE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1516BFA5-4FEC-92F5-86BD-1EF0D1168B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2B26D173-C5FD-2DAB-0702-9A12BE772F7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1" name="Text Placeholder 21">
            <a:extLst>
              <a:ext uri="{FF2B5EF4-FFF2-40B4-BE49-F238E27FC236}">
                <a16:creationId xmlns:a16="http://schemas.microsoft.com/office/drawing/2014/main" id="{520FAC95-3E7D-D26C-4C59-397935C8962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2" name="Text Placeholder 21">
            <a:extLst>
              <a:ext uri="{FF2B5EF4-FFF2-40B4-BE49-F238E27FC236}">
                <a16:creationId xmlns:a16="http://schemas.microsoft.com/office/drawing/2014/main" id="{FA54CF8F-D890-21F3-C01D-2D411BD6EFA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40448A8E-889C-0D1F-2C05-49ADE8B2A10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E5B41661-7EE5-4B2B-C870-3AB6229E7BF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AFAA5166-A34E-4C3D-8AF8-B6BC669987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52100CCE-8D90-AE40-7813-54FE0E0062E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">
            <a:extLst>
              <a:ext uri="{FF2B5EF4-FFF2-40B4-BE49-F238E27FC236}">
                <a16:creationId xmlns:a16="http://schemas.microsoft.com/office/drawing/2014/main" id="{EC8F1493-015E-766B-5D12-923E96E53C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8" name="Text Placeholder 2">
            <a:extLst>
              <a:ext uri="{FF2B5EF4-FFF2-40B4-BE49-F238E27FC236}">
                <a16:creationId xmlns:a16="http://schemas.microsoft.com/office/drawing/2014/main" id="{952FEEFA-88A1-9D81-73C7-804D22A1E9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D91DAA4B-E55B-CF43-6625-D5AC01E2E3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E442BB3C-0A84-415D-235E-DC249E61A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26C2B136-A215-1465-0322-C4D7546755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446B89B7-CF6E-E3FF-882A-1AC1283551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3" name="Text Placeholder 21">
            <a:extLst>
              <a:ext uri="{FF2B5EF4-FFF2-40B4-BE49-F238E27FC236}">
                <a16:creationId xmlns:a16="http://schemas.microsoft.com/office/drawing/2014/main" id="{850F71DA-1068-81CF-7B48-37F9290A5CB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4" name="Text Placeholder 21">
            <a:extLst>
              <a:ext uri="{FF2B5EF4-FFF2-40B4-BE49-F238E27FC236}">
                <a16:creationId xmlns:a16="http://schemas.microsoft.com/office/drawing/2014/main" id="{D1765440-AB25-F4B4-3D96-7096D2FF646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1EED9FDF-3482-6515-440E-EDC3C8D243F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EF3291D8-427D-B21F-B36A-CBEDA2B241A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4467FEB4-95CC-3D69-C851-24B58E6AA0ED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5453D3A7-9736-D813-9ABB-134DE044E73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">
            <a:extLst>
              <a:ext uri="{FF2B5EF4-FFF2-40B4-BE49-F238E27FC236}">
                <a16:creationId xmlns:a16="http://schemas.microsoft.com/office/drawing/2014/main" id="{A71C184B-2C21-D4DF-3193-135E60D6E3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0" name="Text Placeholder 2">
            <a:extLst>
              <a:ext uri="{FF2B5EF4-FFF2-40B4-BE49-F238E27FC236}">
                <a16:creationId xmlns:a16="http://schemas.microsoft.com/office/drawing/2014/main" id="{82DDA6AE-2A3F-2EDD-5A57-222E4A1813F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421F570E-7C6A-DB40-1D90-8D4FB5CC3B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D914D52E-FF24-EE0D-8211-C9DAD9E7B22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4A01803A-330B-BBE1-6764-3F1A90BCA5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26378541-FE03-7444-6568-62A33106D72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5" name="Text Placeholder 21">
            <a:extLst>
              <a:ext uri="{FF2B5EF4-FFF2-40B4-BE49-F238E27FC236}">
                <a16:creationId xmlns:a16="http://schemas.microsoft.com/office/drawing/2014/main" id="{C6162A43-2052-F78B-F605-81C5ED9DF48A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6" name="Text Placeholder 21">
            <a:extLst>
              <a:ext uri="{FF2B5EF4-FFF2-40B4-BE49-F238E27FC236}">
                <a16:creationId xmlns:a16="http://schemas.microsoft.com/office/drawing/2014/main" id="{A64FAA76-D288-EB43-92A5-1FA2730C4B88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798517CC-A8E6-EC0E-6703-61000434300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7" name="Text Placeholder 21">
            <a:extLst>
              <a:ext uri="{FF2B5EF4-FFF2-40B4-BE49-F238E27FC236}">
                <a16:creationId xmlns:a16="http://schemas.microsoft.com/office/drawing/2014/main" id="{3C8B176D-D324-E749-F2C3-F9D4AA6B18A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8" name="Text Placeholder 21">
            <a:extLst>
              <a:ext uri="{FF2B5EF4-FFF2-40B4-BE49-F238E27FC236}">
                <a16:creationId xmlns:a16="http://schemas.microsoft.com/office/drawing/2014/main" id="{52DE9803-D739-F7E3-C6CB-257A945B5505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9" name="Text Placeholder 21">
            <a:extLst>
              <a:ext uri="{FF2B5EF4-FFF2-40B4-BE49-F238E27FC236}">
                <a16:creationId xmlns:a16="http://schemas.microsoft.com/office/drawing/2014/main" id="{53052D16-13E7-6464-F418-DE1CFF24F08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0" name="Text Placeholder 2">
            <a:extLst>
              <a:ext uri="{FF2B5EF4-FFF2-40B4-BE49-F238E27FC236}">
                <a16:creationId xmlns:a16="http://schemas.microsoft.com/office/drawing/2014/main" id="{579B0C15-1089-F089-D52F-2E4BFE9905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1" name="Text Placeholder 2">
            <a:extLst>
              <a:ext uri="{FF2B5EF4-FFF2-40B4-BE49-F238E27FC236}">
                <a16:creationId xmlns:a16="http://schemas.microsoft.com/office/drawing/2014/main" id="{4FB2B5AC-D741-2FD7-FB7A-6E5B2B8C3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2" name="Text Placeholder 2">
            <a:extLst>
              <a:ext uri="{FF2B5EF4-FFF2-40B4-BE49-F238E27FC236}">
                <a16:creationId xmlns:a16="http://schemas.microsoft.com/office/drawing/2014/main" id="{DA522543-DAF8-89EE-7B6D-7A53051F15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9D5B018D-1FFB-40B2-6F55-B564A0A413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41A31D81-D1E5-2D99-A191-E1D0A5397C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68D40913-4921-CA1B-E87D-9ABB9091A8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5" name="Text Placeholder 21">
            <a:extLst>
              <a:ext uri="{FF2B5EF4-FFF2-40B4-BE49-F238E27FC236}">
                <a16:creationId xmlns:a16="http://schemas.microsoft.com/office/drawing/2014/main" id="{12808823-F7EE-7C99-D4AD-75012C05C4D8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6680705-0DF6-F449-7997-FFCEA67735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42F35B1D-CF36-4F48-C499-37AC2DE558CD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1">
            <a:extLst>
              <a:ext uri="{FF2B5EF4-FFF2-40B4-BE49-F238E27FC236}">
                <a16:creationId xmlns:a16="http://schemas.microsoft.com/office/drawing/2014/main" id="{305D6F43-6C24-9625-E26E-F942683538CB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F674134C-7A51-A88F-44F7-BDA38C97544B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888E3997-B335-2405-B47C-10E2B35F4709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Text Placeholder 21">
            <a:extLst>
              <a:ext uri="{FF2B5EF4-FFF2-40B4-BE49-F238E27FC236}">
                <a16:creationId xmlns:a16="http://schemas.microsoft.com/office/drawing/2014/main" id="{309FFDA0-7379-DD0C-AB0C-505A214AC9D2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811FEE26-660D-01EF-56CB-D5530FD8FBA4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18D1B9C1-FBB7-1A33-8FDC-443B8CE978FD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C802FA2B-E608-5ADD-39D5-9528DE27272A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89C00044-BFEB-BFCE-CA49-FF572404CB1D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1CD62483-B54F-9436-5782-C8BA589A2F7A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129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09029C15-9512-C32D-9A4C-443B21AFDA1A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0C7BC970-68C4-4A05-9274-3D393CAFAD8A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B5485C14-268C-58AA-21C5-2714FCD458C6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BA9E1BE3-C222-F8F8-1E63-2CF431C5E401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E50E4BF0-3C4D-194F-3A6E-C4BBD74CBA58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7FB6E42E-089B-47DB-2A42-A5842553253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6340888-47BD-04A2-76E0-F68FB85BC52A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EE84DA5-EC06-0280-2FEB-31D4507F3E4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6F58F37-EBB5-A49F-2C15-726A77D0415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C6DB647-0959-4084-FCDB-9CC313A9C1DF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311D444D-2042-C9F8-65FE-6498E4D00D5E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F5342BC-8730-EC89-74B7-753A7727E47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C401C0D1-73D5-B099-845B-959581392A8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E767E97C-CB71-E0B3-8C51-B274DAE415A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E13D0FB4-45FF-4EBF-C826-094A2FA5C45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E08E38B9-EF32-C0D2-312E-F682B39FEF9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1">
            <a:extLst>
              <a:ext uri="{FF2B5EF4-FFF2-40B4-BE49-F238E27FC236}">
                <a16:creationId xmlns:a16="http://schemas.microsoft.com/office/drawing/2014/main" id="{10317FDD-311C-15DB-F912-1945DFB2887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6" name="Text Placeholder 21">
            <a:extLst>
              <a:ext uri="{FF2B5EF4-FFF2-40B4-BE49-F238E27FC236}">
                <a16:creationId xmlns:a16="http://schemas.microsoft.com/office/drawing/2014/main" id="{D963D633-195A-417A-1D68-492685EDD8E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AA67538F-DE4C-87B3-16C0-25009DE89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86997598-8110-2EC1-A921-F2FDA7884D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99DDC109-7C1F-654C-F64A-D45CA6292B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ED23FC86-1662-B2FA-FE75-E6A0FE1365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1" name="Text Placeholder 2">
            <a:extLst>
              <a:ext uri="{FF2B5EF4-FFF2-40B4-BE49-F238E27FC236}">
                <a16:creationId xmlns:a16="http://schemas.microsoft.com/office/drawing/2014/main" id="{9563A288-AEDE-18E2-E277-4DC5C06378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2" name="Text Placeholder 2">
            <a:extLst>
              <a:ext uri="{FF2B5EF4-FFF2-40B4-BE49-F238E27FC236}">
                <a16:creationId xmlns:a16="http://schemas.microsoft.com/office/drawing/2014/main" id="{DE616532-EC79-41A6-B553-9B4A3BC06E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19C4736B-D069-29CE-8DF2-37F947B307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307CED47-9079-9CFD-C407-A4B5BAD902F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45C56D9A-5391-EB20-8ED2-94E5D956310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854C212B-07CB-0348-3638-B878453AB99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1">
            <a:extLst>
              <a:ext uri="{FF2B5EF4-FFF2-40B4-BE49-F238E27FC236}">
                <a16:creationId xmlns:a16="http://schemas.microsoft.com/office/drawing/2014/main" id="{979D70CD-C428-9AB2-FADF-FD7488D684D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8" name="Text Placeholder 21">
            <a:extLst>
              <a:ext uri="{FF2B5EF4-FFF2-40B4-BE49-F238E27FC236}">
                <a16:creationId xmlns:a16="http://schemas.microsoft.com/office/drawing/2014/main" id="{92396CC9-A01C-320F-E8D2-91CA3A84E03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2A335F69-D5B3-6268-6A89-0261D9CE89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FEC76409-5256-30C1-C2D9-260D425BEB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A956B3C5-32BA-5910-52F9-BB23B32FF0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E8CC1E1B-639E-C260-3E1A-4681B5C5C15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3" name="Text Placeholder 2">
            <a:extLst>
              <a:ext uri="{FF2B5EF4-FFF2-40B4-BE49-F238E27FC236}">
                <a16:creationId xmlns:a16="http://schemas.microsoft.com/office/drawing/2014/main" id="{77DDFE52-2763-54C7-9A92-51DC6DA6ED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4" name="Text Placeholder 2">
            <a:extLst>
              <a:ext uri="{FF2B5EF4-FFF2-40B4-BE49-F238E27FC236}">
                <a16:creationId xmlns:a16="http://schemas.microsoft.com/office/drawing/2014/main" id="{FBDB82FD-30B5-C379-859F-8D50AD2DF93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D7B43F4E-C854-FC3F-9A52-E58B7E3F65D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C19C940F-AE72-9F6B-B42E-5BDD9729130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F57DB4EA-AB83-708A-896C-054135AA65D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DA4BA0DF-0B4E-E027-CA4E-C700FC4C3B9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1">
            <a:extLst>
              <a:ext uri="{FF2B5EF4-FFF2-40B4-BE49-F238E27FC236}">
                <a16:creationId xmlns:a16="http://schemas.microsoft.com/office/drawing/2014/main" id="{40964A30-E9E7-42B0-96BA-634D931EB65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0" name="Text Placeholder 21">
            <a:extLst>
              <a:ext uri="{FF2B5EF4-FFF2-40B4-BE49-F238E27FC236}">
                <a16:creationId xmlns:a16="http://schemas.microsoft.com/office/drawing/2014/main" id="{562992EF-C288-EE62-FF0F-74B76D0ADB4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F380E193-6A3B-EA0F-6874-543B56FF26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CA2A5318-B8EC-16C6-FD9D-576D36ECF6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7E20C912-F4F3-AF63-D72F-A799C09649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46761A9D-0A64-E419-CC7F-AC4DB34BE1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5" name="Text Placeholder 2">
            <a:extLst>
              <a:ext uri="{FF2B5EF4-FFF2-40B4-BE49-F238E27FC236}">
                <a16:creationId xmlns:a16="http://schemas.microsoft.com/office/drawing/2014/main" id="{945B7E57-B632-B061-C8E4-CDAF32AF49B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6" name="Text Placeholder 2">
            <a:extLst>
              <a:ext uri="{FF2B5EF4-FFF2-40B4-BE49-F238E27FC236}">
                <a16:creationId xmlns:a16="http://schemas.microsoft.com/office/drawing/2014/main" id="{1E383D41-8724-6FCF-1B63-0FC52C2F26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C1AFD3F4-BB53-40BB-5743-D0E0E893D25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7" name="Text Placeholder 21">
            <a:extLst>
              <a:ext uri="{FF2B5EF4-FFF2-40B4-BE49-F238E27FC236}">
                <a16:creationId xmlns:a16="http://schemas.microsoft.com/office/drawing/2014/main" id="{D0010A7F-FA6A-96D7-E17D-C1F6C3A748E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8" name="Text Placeholder 21">
            <a:extLst>
              <a:ext uri="{FF2B5EF4-FFF2-40B4-BE49-F238E27FC236}">
                <a16:creationId xmlns:a16="http://schemas.microsoft.com/office/drawing/2014/main" id="{A7F0ED73-C0D5-C907-AB4D-AF65BE284EF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9" name="Text Placeholder 21">
            <a:extLst>
              <a:ext uri="{FF2B5EF4-FFF2-40B4-BE49-F238E27FC236}">
                <a16:creationId xmlns:a16="http://schemas.microsoft.com/office/drawing/2014/main" id="{475F5627-846D-0BE1-50BC-B351CB1C004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0" name="Text Placeholder 21">
            <a:extLst>
              <a:ext uri="{FF2B5EF4-FFF2-40B4-BE49-F238E27FC236}">
                <a16:creationId xmlns:a16="http://schemas.microsoft.com/office/drawing/2014/main" id="{606A152F-8EB4-222D-B369-298E3F019BD6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1" name="Text Placeholder 21">
            <a:extLst>
              <a:ext uri="{FF2B5EF4-FFF2-40B4-BE49-F238E27FC236}">
                <a16:creationId xmlns:a16="http://schemas.microsoft.com/office/drawing/2014/main" id="{F44C7926-6E3D-31F9-D09B-B5E66176E9A2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2" name="Text Placeholder 2">
            <a:extLst>
              <a:ext uri="{FF2B5EF4-FFF2-40B4-BE49-F238E27FC236}">
                <a16:creationId xmlns:a16="http://schemas.microsoft.com/office/drawing/2014/main" id="{06D492FA-FFBF-AABB-D678-BB311D71D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6D3E3BFC-39D9-B585-ADF3-E0B38FA63A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0481C4F2-EB99-2479-2D87-BD2E08B9EBA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4C34BDA8-0787-FC2F-8BB3-94DAD798E9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C543D931-4C4C-E0C5-9907-D600F6FC58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099C2AF5-BE83-DC18-9036-A3CFC648A0D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6AFFC0BD-1333-E846-AC5F-B3C2EAC9384D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92A37A0-FF0C-5CFE-F2F8-C844F239C0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442205BD-A512-13F6-9FBD-C3DD2AC7DDC6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85E4253A-C9ED-D67C-CBD9-AC242C74E8D3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Text Placeholder 21">
            <a:extLst>
              <a:ext uri="{FF2B5EF4-FFF2-40B4-BE49-F238E27FC236}">
                <a16:creationId xmlns:a16="http://schemas.microsoft.com/office/drawing/2014/main" id="{CA26E647-AC42-AFD7-F5D7-4F18B5FB9C1A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1" name="Text Placeholder 21">
            <a:extLst>
              <a:ext uri="{FF2B5EF4-FFF2-40B4-BE49-F238E27FC236}">
                <a16:creationId xmlns:a16="http://schemas.microsoft.com/office/drawing/2014/main" id="{E6425F7C-234C-11FD-815F-0AF1F344834F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Text Placeholder 21">
            <a:extLst>
              <a:ext uri="{FF2B5EF4-FFF2-40B4-BE49-F238E27FC236}">
                <a16:creationId xmlns:a16="http://schemas.microsoft.com/office/drawing/2014/main" id="{084496D2-FE80-3C63-8951-BE687988120E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564173C7-8C4A-EAAF-1660-13D3A38409A3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00F8FAC4-6060-81C3-9483-FDDD23AC7C6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72581DEC-2A36-C584-7014-DC765B7172F5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BD7214B8-A4ED-E094-2C9E-EE3B72BFB87C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D1A71D9E-0C30-840C-A832-58D1F29C291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010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5C80A245-A7FF-8DEC-E684-5074D041A910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966CB41E-A2A2-6930-20B9-ECD501376B8A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F10A2665-130A-2D1A-E0EC-583824E4E2FE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8CAA1117-A403-CEA1-2360-042F364B1C29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4EB768B1-2CD5-26BF-7299-51706D010E74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E9AC5497-528F-58AD-1E0E-646EC56A64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8AF62B2-FF7B-D479-F395-C95F3592C70A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4CD8926-0FFF-8B45-C320-908FFE4450D7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DFF59A5-9272-6B31-5035-9A5BA264C95C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093FBBB-24F1-D36E-B698-77E7670D0C69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8A8EA41-308E-5A0C-520F-337D2F74908E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0907A5-A486-84F8-98C1-58CFD55034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6" name="Text Placeholder 21">
            <a:extLst>
              <a:ext uri="{FF2B5EF4-FFF2-40B4-BE49-F238E27FC236}">
                <a16:creationId xmlns:a16="http://schemas.microsoft.com/office/drawing/2014/main" id="{042BDD52-B7FA-36E5-8862-ACF9EF719C6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7" name="Text Placeholder 21">
            <a:extLst>
              <a:ext uri="{FF2B5EF4-FFF2-40B4-BE49-F238E27FC236}">
                <a16:creationId xmlns:a16="http://schemas.microsoft.com/office/drawing/2014/main" id="{999D5505-EFB6-934E-BD03-278470406D2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CCD90E45-720C-E4C9-65B6-C45B2462E11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E61E9BEF-DD5E-C38F-0DA4-8E2AD21E58E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4A1EC2FA-8A6F-3FB9-BC61-BDD59F55CD3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159C61C9-742B-FE0C-1AF6-4B0E25CED72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">
            <a:extLst>
              <a:ext uri="{FF2B5EF4-FFF2-40B4-BE49-F238E27FC236}">
                <a16:creationId xmlns:a16="http://schemas.microsoft.com/office/drawing/2014/main" id="{746AEB51-57A0-BA69-605F-7055C02DBC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5" name="Text Placeholder 2">
            <a:extLst>
              <a:ext uri="{FF2B5EF4-FFF2-40B4-BE49-F238E27FC236}">
                <a16:creationId xmlns:a16="http://schemas.microsoft.com/office/drawing/2014/main" id="{5B2AE923-CF1A-13CD-EE6E-620FC3FB6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6" name="Text Placeholder 2">
            <a:extLst>
              <a:ext uri="{FF2B5EF4-FFF2-40B4-BE49-F238E27FC236}">
                <a16:creationId xmlns:a16="http://schemas.microsoft.com/office/drawing/2014/main" id="{A15196DF-F9C4-BF65-D1D4-C94CAC0D5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791516D8-C265-58AE-7FCC-F533B745B6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2B8669C4-193A-BF0B-EC97-3E5CCE19512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54740F7A-4DC0-2A06-3016-853F7B2BEF3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0" name="Text Placeholder 21">
            <a:extLst>
              <a:ext uri="{FF2B5EF4-FFF2-40B4-BE49-F238E27FC236}">
                <a16:creationId xmlns:a16="http://schemas.microsoft.com/office/drawing/2014/main" id="{7BE617D8-780B-CA65-1D83-59E51B5FBDFC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1" name="Text Placeholder 21">
            <a:extLst>
              <a:ext uri="{FF2B5EF4-FFF2-40B4-BE49-F238E27FC236}">
                <a16:creationId xmlns:a16="http://schemas.microsoft.com/office/drawing/2014/main" id="{4A833F4B-C31F-F95A-A0D7-E1646853F95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2" name="Text Placeholder 21">
            <a:extLst>
              <a:ext uri="{FF2B5EF4-FFF2-40B4-BE49-F238E27FC236}">
                <a16:creationId xmlns:a16="http://schemas.microsoft.com/office/drawing/2014/main" id="{F74D6444-73F8-D57F-E624-B7858B88931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BF6D8DC3-6E4B-3344-7C6D-D8A326D65E3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7C03C6C4-E054-3E5B-0021-18D96347EA2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538302FC-DFEF-00B3-6E83-AF98215773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">
            <a:extLst>
              <a:ext uri="{FF2B5EF4-FFF2-40B4-BE49-F238E27FC236}">
                <a16:creationId xmlns:a16="http://schemas.microsoft.com/office/drawing/2014/main" id="{3F653FB1-6E27-5E04-61F2-2B018F3175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7" name="Text Placeholder 2">
            <a:extLst>
              <a:ext uri="{FF2B5EF4-FFF2-40B4-BE49-F238E27FC236}">
                <a16:creationId xmlns:a16="http://schemas.microsoft.com/office/drawing/2014/main" id="{BB88DCA6-0103-0642-D43B-EDE68EB1BE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8" name="Text Placeholder 2">
            <a:extLst>
              <a:ext uri="{FF2B5EF4-FFF2-40B4-BE49-F238E27FC236}">
                <a16:creationId xmlns:a16="http://schemas.microsoft.com/office/drawing/2014/main" id="{D7B8D458-CEFA-DECF-DEB6-D7F5D157C5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B332BA34-82B6-287A-2938-2C93152779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577A3CE1-8978-6337-638D-2A5B1128324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71B429F4-A4F4-2BFA-3753-8FB041E8768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2" name="Text Placeholder 21">
            <a:extLst>
              <a:ext uri="{FF2B5EF4-FFF2-40B4-BE49-F238E27FC236}">
                <a16:creationId xmlns:a16="http://schemas.microsoft.com/office/drawing/2014/main" id="{DCDAD78B-5579-6C41-EC46-91515B408DE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3" name="Text Placeholder 21">
            <a:extLst>
              <a:ext uri="{FF2B5EF4-FFF2-40B4-BE49-F238E27FC236}">
                <a16:creationId xmlns:a16="http://schemas.microsoft.com/office/drawing/2014/main" id="{88D60736-B400-C102-05D8-B8F925CC2B1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4" name="Text Placeholder 21">
            <a:extLst>
              <a:ext uri="{FF2B5EF4-FFF2-40B4-BE49-F238E27FC236}">
                <a16:creationId xmlns:a16="http://schemas.microsoft.com/office/drawing/2014/main" id="{8D4D3A56-87BD-69C0-0C63-8D3D4DC7ECF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A6AB67A1-6628-5252-5B7A-1D372932F4D4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0A629435-DC64-AE74-B75C-F2FC566303BA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BBC10ACC-95DB-672B-B9F5-F7F36F7A235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">
            <a:extLst>
              <a:ext uri="{FF2B5EF4-FFF2-40B4-BE49-F238E27FC236}">
                <a16:creationId xmlns:a16="http://schemas.microsoft.com/office/drawing/2014/main" id="{AC71F6FE-1386-26E4-45C2-F168491972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9" name="Text Placeholder 2">
            <a:extLst>
              <a:ext uri="{FF2B5EF4-FFF2-40B4-BE49-F238E27FC236}">
                <a16:creationId xmlns:a16="http://schemas.microsoft.com/office/drawing/2014/main" id="{35C7437C-EECF-8280-A95B-ADF34F4415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0" name="Text Placeholder 2">
            <a:extLst>
              <a:ext uri="{FF2B5EF4-FFF2-40B4-BE49-F238E27FC236}">
                <a16:creationId xmlns:a16="http://schemas.microsoft.com/office/drawing/2014/main" id="{10473E4A-33C9-CA10-6909-8D991D6F51D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06944FDE-504F-F92E-4B3C-1068D7912F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3EAB635A-8B2B-4C0C-E221-8775948A7BF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1AF6B42E-2044-762B-956F-72FDCB5386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4" name="Text Placeholder 21">
            <a:extLst>
              <a:ext uri="{FF2B5EF4-FFF2-40B4-BE49-F238E27FC236}">
                <a16:creationId xmlns:a16="http://schemas.microsoft.com/office/drawing/2014/main" id="{88B4D75F-233A-3E1F-3D38-8DD08E37B84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5" name="Text Placeholder 21">
            <a:extLst>
              <a:ext uri="{FF2B5EF4-FFF2-40B4-BE49-F238E27FC236}">
                <a16:creationId xmlns:a16="http://schemas.microsoft.com/office/drawing/2014/main" id="{9FF71AD0-6E57-806B-F774-2D3134010BF3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6" name="Text Placeholder 21">
            <a:extLst>
              <a:ext uri="{FF2B5EF4-FFF2-40B4-BE49-F238E27FC236}">
                <a16:creationId xmlns:a16="http://schemas.microsoft.com/office/drawing/2014/main" id="{AC9EE30E-FB1B-80C9-7D03-C67776E1AC0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2CCA81BB-9046-12C1-A4FD-DED49F667AD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9" name="Text Placeholder 21">
            <a:extLst>
              <a:ext uri="{FF2B5EF4-FFF2-40B4-BE49-F238E27FC236}">
                <a16:creationId xmlns:a16="http://schemas.microsoft.com/office/drawing/2014/main" id="{54E497C9-DAA2-87A1-AC18-9636EF29AED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0" name="Text Placeholder 21">
            <a:extLst>
              <a:ext uri="{FF2B5EF4-FFF2-40B4-BE49-F238E27FC236}">
                <a16:creationId xmlns:a16="http://schemas.microsoft.com/office/drawing/2014/main" id="{A2051872-8B99-014D-97A3-563BEE6A9076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1" name="Text Placeholder 2">
            <a:extLst>
              <a:ext uri="{FF2B5EF4-FFF2-40B4-BE49-F238E27FC236}">
                <a16:creationId xmlns:a16="http://schemas.microsoft.com/office/drawing/2014/main" id="{4A709406-F81D-086D-48A7-E3D5F5795C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2" name="Text Placeholder 2">
            <a:extLst>
              <a:ext uri="{FF2B5EF4-FFF2-40B4-BE49-F238E27FC236}">
                <a16:creationId xmlns:a16="http://schemas.microsoft.com/office/drawing/2014/main" id="{9FAC477B-1206-C36B-012A-276786634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B9E34185-DE51-3BAC-B32B-371E84F79D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7EADF967-BC68-DEF0-F985-F93E64C0D8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49D10425-8297-1C63-6C0B-553843261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C46EC00D-A363-9FA3-047E-95C58645A7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9" name="Text Placeholder 21">
            <a:extLst>
              <a:ext uri="{FF2B5EF4-FFF2-40B4-BE49-F238E27FC236}">
                <a16:creationId xmlns:a16="http://schemas.microsoft.com/office/drawing/2014/main" id="{30EB9241-8425-3B98-067A-5BE7FD8E830B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1C535B-7A7C-0819-7D32-5B61FBABB0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4A4779B9-4C54-CAD5-A2C8-2AD58BA7A3BB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1">
            <a:extLst>
              <a:ext uri="{FF2B5EF4-FFF2-40B4-BE49-F238E27FC236}">
                <a16:creationId xmlns:a16="http://schemas.microsoft.com/office/drawing/2014/main" id="{21B0E0DB-D580-E043-93A1-7A6B13EBE5A6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24EB3FCC-CD44-F637-DA24-FB09B461D651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84A8DE26-096F-3C64-8755-3DB0781C77A0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Text Placeholder 21">
            <a:extLst>
              <a:ext uri="{FF2B5EF4-FFF2-40B4-BE49-F238E27FC236}">
                <a16:creationId xmlns:a16="http://schemas.microsoft.com/office/drawing/2014/main" id="{F7B4BE58-99C0-FD9B-90CC-EA07E56B8C13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2028CFD-5249-4F88-103F-ECC80045358F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BD2B4C7F-1A3B-FF89-691D-A2A891331954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37665E0E-59DB-19FF-1B5C-2E35F8BAC786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96CBB663-E6F3-4F52-9670-61307012AE07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F1214DBB-4B5E-1539-8ED5-98340405E5B5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612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3162A36-7746-F33C-ABD0-47AE970690DC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A2714831-E323-2C76-EFA1-10C6E74CC4D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3D5AA037-A760-17DB-12E2-0D9FB054F35B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3831AAB8-AC6F-2DE8-382E-BD438EE548AB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80FEDD5-3595-C044-2D9F-851BC162013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08235745-B35B-0C49-B5CF-7CED03E08E4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39E78E9-D029-55AA-176D-A6F51FF278A2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690A844-3C35-06F9-1A90-2ACAC71A657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188C9F5-0510-92F2-5D5B-2A42C523FFF5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E8E1DD-4C17-94A9-63E7-F3C7AD15FAAE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F11532-EC33-04FE-AA31-D6801018E270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AE5166D-8977-32FF-545C-D4F1C4FC4C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D094BC29-7021-EA3B-8527-A5518070D0A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E73BADAF-F25F-90E8-1B33-EC63223696B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B238AE6F-E81D-AC1F-D582-856E215C997F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2FF126E1-1BA2-F84C-057A-711EAE1B8ED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DC091676-A79F-EB9E-3E81-D586FE48A5B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65D24BF3-BD4E-D0E0-7976-0951A85EB10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EB6AFC6B-D996-D843-FBD7-9A1730A447F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8" name="Text Placeholder 21">
            <a:extLst>
              <a:ext uri="{FF2B5EF4-FFF2-40B4-BE49-F238E27FC236}">
                <a16:creationId xmlns:a16="http://schemas.microsoft.com/office/drawing/2014/main" id="{01BC9B04-64A1-91A5-3ACF-7C4BA552E83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9" name="Text Placeholder 21">
            <a:extLst>
              <a:ext uri="{FF2B5EF4-FFF2-40B4-BE49-F238E27FC236}">
                <a16:creationId xmlns:a16="http://schemas.microsoft.com/office/drawing/2014/main" id="{E7D3FA41-A177-33AE-0E96-53B09E16224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0" name="Text Placeholder 21">
            <a:extLst>
              <a:ext uri="{FF2B5EF4-FFF2-40B4-BE49-F238E27FC236}">
                <a16:creationId xmlns:a16="http://schemas.microsoft.com/office/drawing/2014/main" id="{6557C147-F125-7A37-41B6-A3EB74554D0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1" name="Text Placeholder 21">
            <a:extLst>
              <a:ext uri="{FF2B5EF4-FFF2-40B4-BE49-F238E27FC236}">
                <a16:creationId xmlns:a16="http://schemas.microsoft.com/office/drawing/2014/main" id="{697B84F3-B828-30E6-633E-936F4816C80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2" name="Text Placeholder 21">
            <a:extLst>
              <a:ext uri="{FF2B5EF4-FFF2-40B4-BE49-F238E27FC236}">
                <a16:creationId xmlns:a16="http://schemas.microsoft.com/office/drawing/2014/main" id="{70C5E9DE-BC88-4EDF-6171-19C710555CA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33" name="Text Placeholder 21">
            <a:extLst>
              <a:ext uri="{FF2B5EF4-FFF2-40B4-BE49-F238E27FC236}">
                <a16:creationId xmlns:a16="http://schemas.microsoft.com/office/drawing/2014/main" id="{1AA37893-7799-9311-F081-B28EDC073CD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4" name="Text Placeholder 21">
            <a:extLst>
              <a:ext uri="{FF2B5EF4-FFF2-40B4-BE49-F238E27FC236}">
                <a16:creationId xmlns:a16="http://schemas.microsoft.com/office/drawing/2014/main" id="{44316421-3E31-3DFE-13A9-DD42C03BFA3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5" name="Text Placeholder 21">
            <a:extLst>
              <a:ext uri="{FF2B5EF4-FFF2-40B4-BE49-F238E27FC236}">
                <a16:creationId xmlns:a16="http://schemas.microsoft.com/office/drawing/2014/main" id="{F539A39F-1E15-8EEF-D9DA-1111CBED5C7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6" name="Text Placeholder 21">
            <a:extLst>
              <a:ext uri="{FF2B5EF4-FFF2-40B4-BE49-F238E27FC236}">
                <a16:creationId xmlns:a16="http://schemas.microsoft.com/office/drawing/2014/main" id="{557D1F2C-72D2-61E4-C1DE-ADBC5D0B5A84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7" name="Text Placeholder 21">
            <a:extLst>
              <a:ext uri="{FF2B5EF4-FFF2-40B4-BE49-F238E27FC236}">
                <a16:creationId xmlns:a16="http://schemas.microsoft.com/office/drawing/2014/main" id="{75F1A5EA-9291-65D3-B4FB-3CE6B2E9C06E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38" name="Text Placeholder 21">
            <a:extLst>
              <a:ext uri="{FF2B5EF4-FFF2-40B4-BE49-F238E27FC236}">
                <a16:creationId xmlns:a16="http://schemas.microsoft.com/office/drawing/2014/main" id="{BD94E3FB-5E8E-D1EA-F3BF-96E0868DAA6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39" name="Text Placeholder 21">
            <a:extLst>
              <a:ext uri="{FF2B5EF4-FFF2-40B4-BE49-F238E27FC236}">
                <a16:creationId xmlns:a16="http://schemas.microsoft.com/office/drawing/2014/main" id="{4DBB2D03-C4F5-B726-6124-6CA8C4E82EF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0" name="Text Placeholder 21">
            <a:extLst>
              <a:ext uri="{FF2B5EF4-FFF2-40B4-BE49-F238E27FC236}">
                <a16:creationId xmlns:a16="http://schemas.microsoft.com/office/drawing/2014/main" id="{A9196F43-E5DD-6536-4886-F41BCAF73DB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1" name="Text Placeholder 21">
            <a:extLst>
              <a:ext uri="{FF2B5EF4-FFF2-40B4-BE49-F238E27FC236}">
                <a16:creationId xmlns:a16="http://schemas.microsoft.com/office/drawing/2014/main" id="{15CD617E-FA66-908A-EDB0-78574231688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2" name="Text Placeholder 21">
            <a:extLst>
              <a:ext uri="{FF2B5EF4-FFF2-40B4-BE49-F238E27FC236}">
                <a16:creationId xmlns:a16="http://schemas.microsoft.com/office/drawing/2014/main" id="{CCB1600F-B1FC-DEC7-534D-89CA908CE8D7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3" name="Text Placeholder 21">
            <a:extLst>
              <a:ext uri="{FF2B5EF4-FFF2-40B4-BE49-F238E27FC236}">
                <a16:creationId xmlns:a16="http://schemas.microsoft.com/office/drawing/2014/main" id="{8B4E6F46-A6BE-B68C-B04D-D3024EB688C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4" name="Text Placeholder 21">
            <a:extLst>
              <a:ext uri="{FF2B5EF4-FFF2-40B4-BE49-F238E27FC236}">
                <a16:creationId xmlns:a16="http://schemas.microsoft.com/office/drawing/2014/main" id="{56A537F2-DD14-74D0-C17C-FCE94BDA16D8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45" name="Text Placeholder 21">
            <a:extLst>
              <a:ext uri="{FF2B5EF4-FFF2-40B4-BE49-F238E27FC236}">
                <a16:creationId xmlns:a16="http://schemas.microsoft.com/office/drawing/2014/main" id="{25345B60-03CD-077C-9C1B-64A4472A54ED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B2EDB4DB-B021-2082-85E7-52AFB3B631F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36C712D5-CC26-D486-AE31-B43AD3166E71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9E6B6F8A-28C0-85B6-C805-4D173633B123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00429D64-6A23-6B58-2485-3F225BF6302E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CC3FD4E5-8BF7-5800-F38B-E117DD16858A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">
            <a:extLst>
              <a:ext uri="{FF2B5EF4-FFF2-40B4-BE49-F238E27FC236}">
                <a16:creationId xmlns:a16="http://schemas.microsoft.com/office/drawing/2014/main" id="{F0310378-7857-FDD2-9AEE-A77EEF69CD5D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5" name="Text Placeholder 2">
            <a:extLst>
              <a:ext uri="{FF2B5EF4-FFF2-40B4-BE49-F238E27FC236}">
                <a16:creationId xmlns:a16="http://schemas.microsoft.com/office/drawing/2014/main" id="{E3DB1409-F54E-FA65-1D74-7CBA88F8CDC4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6" name="Text Placeholder 2">
            <a:extLst>
              <a:ext uri="{FF2B5EF4-FFF2-40B4-BE49-F238E27FC236}">
                <a16:creationId xmlns:a16="http://schemas.microsoft.com/office/drawing/2014/main" id="{D819EDBC-4D21-FE74-1E88-7A3E33A6085C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EC05E426-E33C-D8FD-E282-0349E22F13BA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A4831BB0-6C49-3B69-6792-360F8E6B909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644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82" name="Text Placeholder 21">
            <a:extLst>
              <a:ext uri="{FF2B5EF4-FFF2-40B4-BE49-F238E27FC236}">
                <a16:creationId xmlns:a16="http://schemas.microsoft.com/office/drawing/2014/main" id="{81867981-E740-E177-F18A-A1F53501751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3" name="Text Placeholder 21">
            <a:extLst>
              <a:ext uri="{FF2B5EF4-FFF2-40B4-BE49-F238E27FC236}">
                <a16:creationId xmlns:a16="http://schemas.microsoft.com/office/drawing/2014/main" id="{A5F07174-EC58-421C-30FE-BAA99C791BE4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4" name="Text Placeholder 21">
            <a:extLst>
              <a:ext uri="{FF2B5EF4-FFF2-40B4-BE49-F238E27FC236}">
                <a16:creationId xmlns:a16="http://schemas.microsoft.com/office/drawing/2014/main" id="{E202016D-683F-060D-3172-D434B821CB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5" name="Text Placeholder 21">
            <a:extLst>
              <a:ext uri="{FF2B5EF4-FFF2-40B4-BE49-F238E27FC236}">
                <a16:creationId xmlns:a16="http://schemas.microsoft.com/office/drawing/2014/main" id="{F81D7778-9224-E26E-DB52-D52D030173E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6" name="Text Placeholder 21">
            <a:extLst>
              <a:ext uri="{FF2B5EF4-FFF2-40B4-BE49-F238E27FC236}">
                <a16:creationId xmlns:a16="http://schemas.microsoft.com/office/drawing/2014/main" id="{515434F3-00CD-3819-33E1-99C31A4C6E05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7" name="Text Placeholder 21">
            <a:extLst>
              <a:ext uri="{FF2B5EF4-FFF2-40B4-BE49-F238E27FC236}">
                <a16:creationId xmlns:a16="http://schemas.microsoft.com/office/drawing/2014/main" id="{D26442AF-38BA-5921-5E87-9A20A3BF910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4E8C0746-77DA-DD7C-973E-3C63A8BDED4A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E0BD37DD-1FC8-9582-4C3C-CEC72EA16D21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E6C51849-0AB8-31D4-726C-568CB72E7C69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1" name="Text Placeholder 2">
            <a:extLst>
              <a:ext uri="{FF2B5EF4-FFF2-40B4-BE49-F238E27FC236}">
                <a16:creationId xmlns:a16="http://schemas.microsoft.com/office/drawing/2014/main" id="{82FB73D3-442F-14AB-0CFB-74265C948754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FC6CFDA3-A7D4-4820-32B9-399D5002403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4ED38853-A3A5-F226-B49E-05A38B55415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4" name="Text Placeholder 21">
            <a:extLst>
              <a:ext uri="{FF2B5EF4-FFF2-40B4-BE49-F238E27FC236}">
                <a16:creationId xmlns:a16="http://schemas.microsoft.com/office/drawing/2014/main" id="{88BF68E7-ED6F-FC9D-A677-D4639E98FB9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5" name="Text Placeholder 21">
            <a:extLst>
              <a:ext uri="{FF2B5EF4-FFF2-40B4-BE49-F238E27FC236}">
                <a16:creationId xmlns:a16="http://schemas.microsoft.com/office/drawing/2014/main" id="{8536A5CC-6919-C346-8278-48089D94E7D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6" name="Text Placeholder 21">
            <a:extLst>
              <a:ext uri="{FF2B5EF4-FFF2-40B4-BE49-F238E27FC236}">
                <a16:creationId xmlns:a16="http://schemas.microsoft.com/office/drawing/2014/main" id="{795BBD97-7D8B-E8E2-4056-AC4565C7C72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7" name="Text Placeholder 21">
            <a:extLst>
              <a:ext uri="{FF2B5EF4-FFF2-40B4-BE49-F238E27FC236}">
                <a16:creationId xmlns:a16="http://schemas.microsoft.com/office/drawing/2014/main" id="{CCFB0E0B-66C7-5044-CD33-EF6B6A19E44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8" name="Text Placeholder 21">
            <a:extLst>
              <a:ext uri="{FF2B5EF4-FFF2-40B4-BE49-F238E27FC236}">
                <a16:creationId xmlns:a16="http://schemas.microsoft.com/office/drawing/2014/main" id="{60D7F6EE-450B-E6D9-AFEF-21316CB2D26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9" name="Text Placeholder 21">
            <a:extLst>
              <a:ext uri="{FF2B5EF4-FFF2-40B4-BE49-F238E27FC236}">
                <a16:creationId xmlns:a16="http://schemas.microsoft.com/office/drawing/2014/main" id="{69828F59-EC53-7823-CCAA-A5744FDD4F0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0" name="Text Placeholder 2">
            <a:extLst>
              <a:ext uri="{FF2B5EF4-FFF2-40B4-BE49-F238E27FC236}">
                <a16:creationId xmlns:a16="http://schemas.microsoft.com/office/drawing/2014/main" id="{8884FA05-DE73-C3B5-4B80-8236CDA74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7BC44892-8B41-24EC-A62E-EEAD897A0F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300BE16C-D0A6-BBB8-0B44-662CB27DAD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B6F01CD9-BBDF-39D9-0674-325ABFA7DA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FFAD1B6-166C-A334-731A-6941781E63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56A091F5-5825-7F0D-8038-1E050FE49F2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06" name="Text Placeholder 21">
            <a:extLst>
              <a:ext uri="{FF2B5EF4-FFF2-40B4-BE49-F238E27FC236}">
                <a16:creationId xmlns:a16="http://schemas.microsoft.com/office/drawing/2014/main" id="{F948C0F9-1A23-4FCF-0659-4230990A5BA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7" name="Text Placeholder 21">
            <a:extLst>
              <a:ext uri="{FF2B5EF4-FFF2-40B4-BE49-F238E27FC236}">
                <a16:creationId xmlns:a16="http://schemas.microsoft.com/office/drawing/2014/main" id="{7D13D0DD-4F7E-3093-483E-1A84B89F9CC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8" name="Text Placeholder 21">
            <a:extLst>
              <a:ext uri="{FF2B5EF4-FFF2-40B4-BE49-F238E27FC236}">
                <a16:creationId xmlns:a16="http://schemas.microsoft.com/office/drawing/2014/main" id="{635EFA66-5B30-9D10-C3BF-894ACBA78B4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9" name="Text Placeholder 21">
            <a:extLst>
              <a:ext uri="{FF2B5EF4-FFF2-40B4-BE49-F238E27FC236}">
                <a16:creationId xmlns:a16="http://schemas.microsoft.com/office/drawing/2014/main" id="{AAEA7A56-8F9D-EC07-0205-320A91CA507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0" name="Text Placeholder 21">
            <a:extLst>
              <a:ext uri="{FF2B5EF4-FFF2-40B4-BE49-F238E27FC236}">
                <a16:creationId xmlns:a16="http://schemas.microsoft.com/office/drawing/2014/main" id="{BD1AC00A-0673-92FD-E9F4-262336078E3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1" name="Text Placeholder 21">
            <a:extLst>
              <a:ext uri="{FF2B5EF4-FFF2-40B4-BE49-F238E27FC236}">
                <a16:creationId xmlns:a16="http://schemas.microsoft.com/office/drawing/2014/main" id="{0D6B694D-6912-2895-8D9B-46954606446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EDD714D7-4BF6-4E1A-08EB-0307E494AC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E52A7D8-66D9-634D-ECBC-934C8768E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72994B9C-F272-2BCF-6AFA-2289C4D3E1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26011C4D-2F0B-09E0-BDE5-95DF75FA33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98ADD2C8-D4AB-E02C-5E8C-FD77BF3ACF5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32E11DA6-B24D-77AD-A9EF-0ECD334AC6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18" name="Text Placeholder 21">
            <a:extLst>
              <a:ext uri="{FF2B5EF4-FFF2-40B4-BE49-F238E27FC236}">
                <a16:creationId xmlns:a16="http://schemas.microsoft.com/office/drawing/2014/main" id="{A601C23B-F664-0435-059E-3C36174BB05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9" name="Text Placeholder 21">
            <a:extLst>
              <a:ext uri="{FF2B5EF4-FFF2-40B4-BE49-F238E27FC236}">
                <a16:creationId xmlns:a16="http://schemas.microsoft.com/office/drawing/2014/main" id="{3A4881E9-B59D-744D-7680-6241CD53C8A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0" name="Text Placeholder 21">
            <a:extLst>
              <a:ext uri="{FF2B5EF4-FFF2-40B4-BE49-F238E27FC236}">
                <a16:creationId xmlns:a16="http://schemas.microsoft.com/office/drawing/2014/main" id="{7273B227-E524-C8E2-90A1-FA3B95A3DD1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1" name="Text Placeholder 21">
            <a:extLst>
              <a:ext uri="{FF2B5EF4-FFF2-40B4-BE49-F238E27FC236}">
                <a16:creationId xmlns:a16="http://schemas.microsoft.com/office/drawing/2014/main" id="{324344DA-C059-F99B-09C6-D81B747381A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2" name="Text Placeholder 21">
            <a:extLst>
              <a:ext uri="{FF2B5EF4-FFF2-40B4-BE49-F238E27FC236}">
                <a16:creationId xmlns:a16="http://schemas.microsoft.com/office/drawing/2014/main" id="{0F61582E-E252-C13F-6ABA-AB88C0429DD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3" name="Text Placeholder 21">
            <a:extLst>
              <a:ext uri="{FF2B5EF4-FFF2-40B4-BE49-F238E27FC236}">
                <a16:creationId xmlns:a16="http://schemas.microsoft.com/office/drawing/2014/main" id="{391F282F-66C5-8ED2-0730-8971458F2765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AD5DD904-297F-E17A-5CD3-8CF827125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1D51F7ED-2BE6-9064-F24E-D930BC69B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29FD58FB-A03F-4C1F-68B0-8518C949FE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E8F4FC4B-6FC4-1EDE-6B4C-A44802DE6AD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6" name="Text Placeholder 2">
            <a:extLst>
              <a:ext uri="{FF2B5EF4-FFF2-40B4-BE49-F238E27FC236}">
                <a16:creationId xmlns:a16="http://schemas.microsoft.com/office/drawing/2014/main" id="{6880872B-8BF0-1A64-5C61-306F45CCF40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7" name="Text Placeholder 2">
            <a:extLst>
              <a:ext uri="{FF2B5EF4-FFF2-40B4-BE49-F238E27FC236}">
                <a16:creationId xmlns:a16="http://schemas.microsoft.com/office/drawing/2014/main" id="{2E2E55A4-346B-3049-D40A-C45DD40E0A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58" name="Text Placeholder 21">
            <a:extLst>
              <a:ext uri="{FF2B5EF4-FFF2-40B4-BE49-F238E27FC236}">
                <a16:creationId xmlns:a16="http://schemas.microsoft.com/office/drawing/2014/main" id="{4432F617-154F-B4BC-484E-617AD0CBBBE5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9" name="Text Placeholder 21">
            <a:extLst>
              <a:ext uri="{FF2B5EF4-FFF2-40B4-BE49-F238E27FC236}">
                <a16:creationId xmlns:a16="http://schemas.microsoft.com/office/drawing/2014/main" id="{22D314A6-F9FE-F10D-A434-EC0D5A85398D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0" name="Text Placeholder 21">
            <a:extLst>
              <a:ext uri="{FF2B5EF4-FFF2-40B4-BE49-F238E27FC236}">
                <a16:creationId xmlns:a16="http://schemas.microsoft.com/office/drawing/2014/main" id="{A6017F4C-6C3E-4AEF-4DCD-B7A18CF8E2F1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1" name="Text Placeholder 21">
            <a:extLst>
              <a:ext uri="{FF2B5EF4-FFF2-40B4-BE49-F238E27FC236}">
                <a16:creationId xmlns:a16="http://schemas.microsoft.com/office/drawing/2014/main" id="{E581266A-17F0-9B0E-EB5C-216CB1B6B51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2" name="Text Placeholder 21">
            <a:extLst>
              <a:ext uri="{FF2B5EF4-FFF2-40B4-BE49-F238E27FC236}">
                <a16:creationId xmlns:a16="http://schemas.microsoft.com/office/drawing/2014/main" id="{5F6160BC-CEF6-C12B-4D31-87623C1CB725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3" name="Text Placeholder 21">
            <a:extLst>
              <a:ext uri="{FF2B5EF4-FFF2-40B4-BE49-F238E27FC236}">
                <a16:creationId xmlns:a16="http://schemas.microsoft.com/office/drawing/2014/main" id="{CC9C72E4-2E08-EBBD-A4F5-04BAF2B117FF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4" name="Text Placeholder 2">
            <a:extLst>
              <a:ext uri="{FF2B5EF4-FFF2-40B4-BE49-F238E27FC236}">
                <a16:creationId xmlns:a16="http://schemas.microsoft.com/office/drawing/2014/main" id="{0383E527-84E1-3DA5-0AA3-6A4D31A797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5" name="Text Placeholder 2">
            <a:extLst>
              <a:ext uri="{FF2B5EF4-FFF2-40B4-BE49-F238E27FC236}">
                <a16:creationId xmlns:a16="http://schemas.microsoft.com/office/drawing/2014/main" id="{AEAC77A4-133A-D44F-C244-4A39CF3DB3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6" name="Text Placeholder 2">
            <a:extLst>
              <a:ext uri="{FF2B5EF4-FFF2-40B4-BE49-F238E27FC236}">
                <a16:creationId xmlns:a16="http://schemas.microsoft.com/office/drawing/2014/main" id="{F4BDD8B4-F5A5-8DF2-195D-2CC66DC16B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7" name="Text Placeholder 2">
            <a:extLst>
              <a:ext uri="{FF2B5EF4-FFF2-40B4-BE49-F238E27FC236}">
                <a16:creationId xmlns:a16="http://schemas.microsoft.com/office/drawing/2014/main" id="{C556C2C8-F9FA-040D-1860-283FF44CE7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8" name="Text Placeholder 2">
            <a:extLst>
              <a:ext uri="{FF2B5EF4-FFF2-40B4-BE49-F238E27FC236}">
                <a16:creationId xmlns:a16="http://schemas.microsoft.com/office/drawing/2014/main" id="{3A45FBCF-5423-4DC0-30CC-7F2BF9CB477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9" name="Text Placeholder 2">
            <a:extLst>
              <a:ext uri="{FF2B5EF4-FFF2-40B4-BE49-F238E27FC236}">
                <a16:creationId xmlns:a16="http://schemas.microsoft.com/office/drawing/2014/main" id="{106D6837-73C7-4359-8029-8297CC97EA0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70" name="Text Placeholder 21">
            <a:extLst>
              <a:ext uri="{FF2B5EF4-FFF2-40B4-BE49-F238E27FC236}">
                <a16:creationId xmlns:a16="http://schemas.microsoft.com/office/drawing/2014/main" id="{1ECD3C8C-BB4E-E440-4CCC-B78B0F5472A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1" name="Text Placeholder 2">
            <a:extLst>
              <a:ext uri="{FF2B5EF4-FFF2-40B4-BE49-F238E27FC236}">
                <a16:creationId xmlns:a16="http://schemas.microsoft.com/office/drawing/2014/main" id="{2D2F708B-EE2F-6B14-B7E2-0287A16D92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2" name="Text Placeholder 21">
            <a:extLst>
              <a:ext uri="{FF2B5EF4-FFF2-40B4-BE49-F238E27FC236}">
                <a16:creationId xmlns:a16="http://schemas.microsoft.com/office/drawing/2014/main" id="{DF1DCDA6-6E22-ADD3-E714-ED3EB525729B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3" name="Text Placeholder 21">
            <a:extLst>
              <a:ext uri="{FF2B5EF4-FFF2-40B4-BE49-F238E27FC236}">
                <a16:creationId xmlns:a16="http://schemas.microsoft.com/office/drawing/2014/main" id="{20A80515-C4C8-B122-B6AE-064D54A0FDA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4" name="Text Placeholder 21">
            <a:extLst>
              <a:ext uri="{FF2B5EF4-FFF2-40B4-BE49-F238E27FC236}">
                <a16:creationId xmlns:a16="http://schemas.microsoft.com/office/drawing/2014/main" id="{5E7F32FC-19FB-9C3B-0EBB-CBD603C0E1BD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5" name="Text Placeholder 21">
            <a:extLst>
              <a:ext uri="{FF2B5EF4-FFF2-40B4-BE49-F238E27FC236}">
                <a16:creationId xmlns:a16="http://schemas.microsoft.com/office/drawing/2014/main" id="{69FB3330-BD04-92DD-C3C2-21956986F763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6" name="Text Placeholder 21">
            <a:extLst>
              <a:ext uri="{FF2B5EF4-FFF2-40B4-BE49-F238E27FC236}">
                <a16:creationId xmlns:a16="http://schemas.microsoft.com/office/drawing/2014/main" id="{7013CD35-159E-97CA-C7D9-2548E634D81F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7" name="Text Placeholder 2">
            <a:extLst>
              <a:ext uri="{FF2B5EF4-FFF2-40B4-BE49-F238E27FC236}">
                <a16:creationId xmlns:a16="http://schemas.microsoft.com/office/drawing/2014/main" id="{BE199233-6082-F221-453B-D69BDB6D5AB1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8" name="Text Placeholder 2">
            <a:extLst>
              <a:ext uri="{FF2B5EF4-FFF2-40B4-BE49-F238E27FC236}">
                <a16:creationId xmlns:a16="http://schemas.microsoft.com/office/drawing/2014/main" id="{F6EA5D49-3144-DC4E-077B-662951553B9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9" name="Text Placeholder 2">
            <a:extLst>
              <a:ext uri="{FF2B5EF4-FFF2-40B4-BE49-F238E27FC236}">
                <a16:creationId xmlns:a16="http://schemas.microsoft.com/office/drawing/2014/main" id="{C009099B-61E9-992C-0BE4-202E04CD584E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80" name="Text Placeholder 2">
            <a:extLst>
              <a:ext uri="{FF2B5EF4-FFF2-40B4-BE49-F238E27FC236}">
                <a16:creationId xmlns:a16="http://schemas.microsoft.com/office/drawing/2014/main" id="{5EFE00A1-820E-419A-8C31-CB7A4D917D28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81" name="Text Placeholder 2">
            <a:extLst>
              <a:ext uri="{FF2B5EF4-FFF2-40B4-BE49-F238E27FC236}">
                <a16:creationId xmlns:a16="http://schemas.microsoft.com/office/drawing/2014/main" id="{8CCFE3D7-BBE6-A4BD-0EB9-718DD1A7AA3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162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88" name="Text Placeholder 21">
            <a:extLst>
              <a:ext uri="{FF2B5EF4-FFF2-40B4-BE49-F238E27FC236}">
                <a16:creationId xmlns:a16="http://schemas.microsoft.com/office/drawing/2014/main" id="{A1470067-6057-35FA-54EF-110E28AF2F9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9" name="Text Placeholder 21">
            <a:extLst>
              <a:ext uri="{FF2B5EF4-FFF2-40B4-BE49-F238E27FC236}">
                <a16:creationId xmlns:a16="http://schemas.microsoft.com/office/drawing/2014/main" id="{012FF6C4-3F0B-EC1B-27B3-55A34FA18D0E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0" name="Text Placeholder 21">
            <a:extLst>
              <a:ext uri="{FF2B5EF4-FFF2-40B4-BE49-F238E27FC236}">
                <a16:creationId xmlns:a16="http://schemas.microsoft.com/office/drawing/2014/main" id="{6EE24261-D929-F53C-DFF8-CA431F354B74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1" name="Text Placeholder 21">
            <a:extLst>
              <a:ext uri="{FF2B5EF4-FFF2-40B4-BE49-F238E27FC236}">
                <a16:creationId xmlns:a16="http://schemas.microsoft.com/office/drawing/2014/main" id="{2A32F580-857C-ED7A-FD14-CE12F0D1559C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2" name="Text Placeholder 21">
            <a:extLst>
              <a:ext uri="{FF2B5EF4-FFF2-40B4-BE49-F238E27FC236}">
                <a16:creationId xmlns:a16="http://schemas.microsoft.com/office/drawing/2014/main" id="{43BF2B2D-FCB5-8EF0-25C5-7515B9B3D81C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3" name="Text Placeholder 21">
            <a:extLst>
              <a:ext uri="{FF2B5EF4-FFF2-40B4-BE49-F238E27FC236}">
                <a16:creationId xmlns:a16="http://schemas.microsoft.com/office/drawing/2014/main" id="{44715596-AF5F-78E7-3018-EF092C5CD57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B1AF177-F1F9-F563-C583-150786CAB302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0D091039-1BAE-CD9E-8C65-944BB4CC9FEA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D67A5E79-F4B3-0F2C-8F05-297A07410F65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B0EF86C4-64D2-2CF8-29AD-8B94A6643D0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A7A94A63-95C3-020A-4515-6162961168D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A993B05A-ADC3-B750-EBC9-6960BECAAEA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00" name="Text Placeholder 21">
            <a:extLst>
              <a:ext uri="{FF2B5EF4-FFF2-40B4-BE49-F238E27FC236}">
                <a16:creationId xmlns:a16="http://schemas.microsoft.com/office/drawing/2014/main" id="{C9A7F8F0-B335-6CE0-6793-E0AF935C001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1" name="Text Placeholder 21">
            <a:extLst>
              <a:ext uri="{FF2B5EF4-FFF2-40B4-BE49-F238E27FC236}">
                <a16:creationId xmlns:a16="http://schemas.microsoft.com/office/drawing/2014/main" id="{A7EF1B72-1020-E86C-4B1F-0B3C5DEA47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2" name="Text Placeholder 21">
            <a:extLst>
              <a:ext uri="{FF2B5EF4-FFF2-40B4-BE49-F238E27FC236}">
                <a16:creationId xmlns:a16="http://schemas.microsoft.com/office/drawing/2014/main" id="{ABB306AE-E768-CD63-6882-0D9EFB1724D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3" name="Text Placeholder 21">
            <a:extLst>
              <a:ext uri="{FF2B5EF4-FFF2-40B4-BE49-F238E27FC236}">
                <a16:creationId xmlns:a16="http://schemas.microsoft.com/office/drawing/2014/main" id="{D6AD8F69-5EDC-01E6-774D-C2AEA34C811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4" name="Text Placeholder 21">
            <a:extLst>
              <a:ext uri="{FF2B5EF4-FFF2-40B4-BE49-F238E27FC236}">
                <a16:creationId xmlns:a16="http://schemas.microsoft.com/office/drawing/2014/main" id="{9E5DEF59-6AB0-EA7A-2D4A-75FB89B798F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5" name="Text Placeholder 21">
            <a:extLst>
              <a:ext uri="{FF2B5EF4-FFF2-40B4-BE49-F238E27FC236}">
                <a16:creationId xmlns:a16="http://schemas.microsoft.com/office/drawing/2014/main" id="{7EB38161-E820-290E-68E6-03C083522A1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51C152D3-CA99-9C56-7B34-C8FB8F55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9E6B5862-1AE0-0598-ECE6-1E40C761F5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84B604C3-6C3B-9F94-12EB-AFC77D2E40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E1756419-BFC5-6553-7598-DC23B78DE5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8A71F5DA-C468-B1C0-F3DD-1F158CFB321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6335B1BF-DC70-E268-A3F4-DA8B241A34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12" name="Text Placeholder 21">
            <a:extLst>
              <a:ext uri="{FF2B5EF4-FFF2-40B4-BE49-F238E27FC236}">
                <a16:creationId xmlns:a16="http://schemas.microsoft.com/office/drawing/2014/main" id="{E7843CCF-4845-F834-60D3-4726164A11C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3" name="Text Placeholder 21">
            <a:extLst>
              <a:ext uri="{FF2B5EF4-FFF2-40B4-BE49-F238E27FC236}">
                <a16:creationId xmlns:a16="http://schemas.microsoft.com/office/drawing/2014/main" id="{B352A1C6-E6B6-22D2-2382-5D0A0CA2B7A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4" name="Text Placeholder 21">
            <a:extLst>
              <a:ext uri="{FF2B5EF4-FFF2-40B4-BE49-F238E27FC236}">
                <a16:creationId xmlns:a16="http://schemas.microsoft.com/office/drawing/2014/main" id="{12E4163C-A39B-D460-631B-05764823AC1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5" name="Text Placeholder 21">
            <a:extLst>
              <a:ext uri="{FF2B5EF4-FFF2-40B4-BE49-F238E27FC236}">
                <a16:creationId xmlns:a16="http://schemas.microsoft.com/office/drawing/2014/main" id="{368438C1-C0E2-DA37-A9D8-B1AB7885488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6" name="Text Placeholder 21">
            <a:extLst>
              <a:ext uri="{FF2B5EF4-FFF2-40B4-BE49-F238E27FC236}">
                <a16:creationId xmlns:a16="http://schemas.microsoft.com/office/drawing/2014/main" id="{65B89D6E-D6EA-5A74-9FA4-E96E91A4636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7" name="Text Placeholder 21">
            <a:extLst>
              <a:ext uri="{FF2B5EF4-FFF2-40B4-BE49-F238E27FC236}">
                <a16:creationId xmlns:a16="http://schemas.microsoft.com/office/drawing/2014/main" id="{63B7A4AE-9AC1-F2FB-0CD5-4ECDF2CF3A8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47E1E323-BD74-235D-251C-AAE76D0D98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7896F866-6B76-1547-C63E-CE6D08D7B2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433996F5-6712-B6BF-0195-EF5D14D229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21" name="Text Placeholder 2">
            <a:extLst>
              <a:ext uri="{FF2B5EF4-FFF2-40B4-BE49-F238E27FC236}">
                <a16:creationId xmlns:a16="http://schemas.microsoft.com/office/drawing/2014/main" id="{9C21777B-6FA6-0D00-6D72-B63E5DF84E8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4F556839-C49E-67D0-9019-B484470DA1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E8193060-4B11-6025-EF25-18E9C03C7F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24" name="Text Placeholder 21">
            <a:extLst>
              <a:ext uri="{FF2B5EF4-FFF2-40B4-BE49-F238E27FC236}">
                <a16:creationId xmlns:a16="http://schemas.microsoft.com/office/drawing/2014/main" id="{70200C63-D39C-62E1-E1BD-A0550FE99832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5" name="Text Placeholder 21">
            <a:extLst>
              <a:ext uri="{FF2B5EF4-FFF2-40B4-BE49-F238E27FC236}">
                <a16:creationId xmlns:a16="http://schemas.microsoft.com/office/drawing/2014/main" id="{2D50C9DB-55A5-BC35-1C03-FAF67956124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6" name="Text Placeholder 21">
            <a:extLst>
              <a:ext uri="{FF2B5EF4-FFF2-40B4-BE49-F238E27FC236}">
                <a16:creationId xmlns:a16="http://schemas.microsoft.com/office/drawing/2014/main" id="{4D4E6B6F-B736-4445-97C5-7D838FE8EAB0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7" name="Text Placeholder 21">
            <a:extLst>
              <a:ext uri="{FF2B5EF4-FFF2-40B4-BE49-F238E27FC236}">
                <a16:creationId xmlns:a16="http://schemas.microsoft.com/office/drawing/2014/main" id="{390F9CC4-AEA4-D365-6A60-24FFC1AFC7C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6" name="Text Placeholder 21">
            <a:extLst>
              <a:ext uri="{FF2B5EF4-FFF2-40B4-BE49-F238E27FC236}">
                <a16:creationId xmlns:a16="http://schemas.microsoft.com/office/drawing/2014/main" id="{67F7063C-19DB-5C26-5746-6879F83C3A1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7" name="Text Placeholder 21">
            <a:extLst>
              <a:ext uri="{FF2B5EF4-FFF2-40B4-BE49-F238E27FC236}">
                <a16:creationId xmlns:a16="http://schemas.microsoft.com/office/drawing/2014/main" id="{26EAFF2F-FF1D-84A7-15B0-852350C4AD4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8" name="Text Placeholder 2">
            <a:extLst>
              <a:ext uri="{FF2B5EF4-FFF2-40B4-BE49-F238E27FC236}">
                <a16:creationId xmlns:a16="http://schemas.microsoft.com/office/drawing/2014/main" id="{8BA091E4-DED7-FFE5-0417-AE7E95B4E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9" name="Text Placeholder 2">
            <a:extLst>
              <a:ext uri="{FF2B5EF4-FFF2-40B4-BE49-F238E27FC236}">
                <a16:creationId xmlns:a16="http://schemas.microsoft.com/office/drawing/2014/main" id="{64EED931-048C-116F-2DA9-D1E9455485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0" name="Text Placeholder 2">
            <a:extLst>
              <a:ext uri="{FF2B5EF4-FFF2-40B4-BE49-F238E27FC236}">
                <a16:creationId xmlns:a16="http://schemas.microsoft.com/office/drawing/2014/main" id="{9E96DB6C-51A4-E006-6ED7-71E4C11BB3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1" name="Text Placeholder 2">
            <a:extLst>
              <a:ext uri="{FF2B5EF4-FFF2-40B4-BE49-F238E27FC236}">
                <a16:creationId xmlns:a16="http://schemas.microsoft.com/office/drawing/2014/main" id="{8803044B-CC30-50B7-1FED-6F453D5164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2" name="Text Placeholder 2">
            <a:extLst>
              <a:ext uri="{FF2B5EF4-FFF2-40B4-BE49-F238E27FC236}">
                <a16:creationId xmlns:a16="http://schemas.microsoft.com/office/drawing/2014/main" id="{AEAB5D31-963F-0613-9D8A-638CBC65CB9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63" name="Text Placeholder 2">
            <a:extLst>
              <a:ext uri="{FF2B5EF4-FFF2-40B4-BE49-F238E27FC236}">
                <a16:creationId xmlns:a16="http://schemas.microsoft.com/office/drawing/2014/main" id="{70DB5339-B8F2-6422-7396-8FDDAC78EE5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64" name="Text Placeholder 21">
            <a:extLst>
              <a:ext uri="{FF2B5EF4-FFF2-40B4-BE49-F238E27FC236}">
                <a16:creationId xmlns:a16="http://schemas.microsoft.com/office/drawing/2014/main" id="{BB48CB48-2348-AA08-684D-691EA833426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5" name="Text Placeholder 21">
            <a:extLst>
              <a:ext uri="{FF2B5EF4-FFF2-40B4-BE49-F238E27FC236}">
                <a16:creationId xmlns:a16="http://schemas.microsoft.com/office/drawing/2014/main" id="{11359015-B4A7-2A5E-F5FE-FE99081E92E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6" name="Text Placeholder 21">
            <a:extLst>
              <a:ext uri="{FF2B5EF4-FFF2-40B4-BE49-F238E27FC236}">
                <a16:creationId xmlns:a16="http://schemas.microsoft.com/office/drawing/2014/main" id="{8F8812B0-2764-FDDE-BAB4-BE4F9751DB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7" name="Text Placeholder 21">
            <a:extLst>
              <a:ext uri="{FF2B5EF4-FFF2-40B4-BE49-F238E27FC236}">
                <a16:creationId xmlns:a16="http://schemas.microsoft.com/office/drawing/2014/main" id="{9644F70F-7A79-15C9-88C6-71D4518C46F8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8" name="Text Placeholder 21">
            <a:extLst>
              <a:ext uri="{FF2B5EF4-FFF2-40B4-BE49-F238E27FC236}">
                <a16:creationId xmlns:a16="http://schemas.microsoft.com/office/drawing/2014/main" id="{72E460A6-1C64-B0A3-B829-A70235E5620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69" name="Text Placeholder 21">
            <a:extLst>
              <a:ext uri="{FF2B5EF4-FFF2-40B4-BE49-F238E27FC236}">
                <a16:creationId xmlns:a16="http://schemas.microsoft.com/office/drawing/2014/main" id="{3E65988F-C66A-3F39-E98C-74C07E64D330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0" name="Text Placeholder 2">
            <a:extLst>
              <a:ext uri="{FF2B5EF4-FFF2-40B4-BE49-F238E27FC236}">
                <a16:creationId xmlns:a16="http://schemas.microsoft.com/office/drawing/2014/main" id="{06AC8E52-B2C9-4B56-BD69-6EE4B32EFB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1" name="Text Placeholder 2">
            <a:extLst>
              <a:ext uri="{FF2B5EF4-FFF2-40B4-BE49-F238E27FC236}">
                <a16:creationId xmlns:a16="http://schemas.microsoft.com/office/drawing/2014/main" id="{471BFD3C-7F95-D5D9-E7A2-4FC384B48D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2" name="Text Placeholder 2">
            <a:extLst>
              <a:ext uri="{FF2B5EF4-FFF2-40B4-BE49-F238E27FC236}">
                <a16:creationId xmlns:a16="http://schemas.microsoft.com/office/drawing/2014/main" id="{023A4B65-33D4-88FC-0764-CCA2D19B59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3" name="Text Placeholder 2">
            <a:extLst>
              <a:ext uri="{FF2B5EF4-FFF2-40B4-BE49-F238E27FC236}">
                <a16:creationId xmlns:a16="http://schemas.microsoft.com/office/drawing/2014/main" id="{DF19030A-6924-C951-17F3-D194ABCE05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4" name="Text Placeholder 2">
            <a:extLst>
              <a:ext uri="{FF2B5EF4-FFF2-40B4-BE49-F238E27FC236}">
                <a16:creationId xmlns:a16="http://schemas.microsoft.com/office/drawing/2014/main" id="{FDB5A38F-92D0-F0AA-1EB6-765F8BC2932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5" name="Text Placeholder 2">
            <a:extLst>
              <a:ext uri="{FF2B5EF4-FFF2-40B4-BE49-F238E27FC236}">
                <a16:creationId xmlns:a16="http://schemas.microsoft.com/office/drawing/2014/main" id="{5B8813B2-9C77-F25B-D735-552A4C4A3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76" name="Text Placeholder 21">
            <a:extLst>
              <a:ext uri="{FF2B5EF4-FFF2-40B4-BE49-F238E27FC236}">
                <a16:creationId xmlns:a16="http://schemas.microsoft.com/office/drawing/2014/main" id="{961AFC16-2C69-40DC-7731-2F9CFE379906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7" name="Text Placeholder 2">
            <a:extLst>
              <a:ext uri="{FF2B5EF4-FFF2-40B4-BE49-F238E27FC236}">
                <a16:creationId xmlns:a16="http://schemas.microsoft.com/office/drawing/2014/main" id="{F1CAC1F1-D09E-E608-6675-29674E3A0D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78" name="Text Placeholder 21">
            <a:extLst>
              <a:ext uri="{FF2B5EF4-FFF2-40B4-BE49-F238E27FC236}">
                <a16:creationId xmlns:a16="http://schemas.microsoft.com/office/drawing/2014/main" id="{0496FE1E-032D-2C28-AB64-691E36B2A304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79" name="Text Placeholder 21">
            <a:extLst>
              <a:ext uri="{FF2B5EF4-FFF2-40B4-BE49-F238E27FC236}">
                <a16:creationId xmlns:a16="http://schemas.microsoft.com/office/drawing/2014/main" id="{860B7D10-0781-DDA4-8FC5-CDF8C11FC9A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80" name="Text Placeholder 21">
            <a:extLst>
              <a:ext uri="{FF2B5EF4-FFF2-40B4-BE49-F238E27FC236}">
                <a16:creationId xmlns:a16="http://schemas.microsoft.com/office/drawing/2014/main" id="{40509A2A-13A3-7A78-F7AA-2CCF795CBB37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81" name="Text Placeholder 21">
            <a:extLst>
              <a:ext uri="{FF2B5EF4-FFF2-40B4-BE49-F238E27FC236}">
                <a16:creationId xmlns:a16="http://schemas.microsoft.com/office/drawing/2014/main" id="{C684DA59-43E9-5937-E4ED-4F6AC107163D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82" name="Text Placeholder 21">
            <a:extLst>
              <a:ext uri="{FF2B5EF4-FFF2-40B4-BE49-F238E27FC236}">
                <a16:creationId xmlns:a16="http://schemas.microsoft.com/office/drawing/2014/main" id="{77323B47-D111-709C-7EC7-DDDFF492DB98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83" name="Text Placeholder 2">
            <a:extLst>
              <a:ext uri="{FF2B5EF4-FFF2-40B4-BE49-F238E27FC236}">
                <a16:creationId xmlns:a16="http://schemas.microsoft.com/office/drawing/2014/main" id="{21A09B03-06C9-AAF9-7D76-FE66BB541D8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84" name="Text Placeholder 2">
            <a:extLst>
              <a:ext uri="{FF2B5EF4-FFF2-40B4-BE49-F238E27FC236}">
                <a16:creationId xmlns:a16="http://schemas.microsoft.com/office/drawing/2014/main" id="{4E9BA23C-A2CF-F08A-E36A-2933323520CE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85" name="Text Placeholder 2">
            <a:extLst>
              <a:ext uri="{FF2B5EF4-FFF2-40B4-BE49-F238E27FC236}">
                <a16:creationId xmlns:a16="http://schemas.microsoft.com/office/drawing/2014/main" id="{C7AA25DC-67FF-41BF-9276-9D7B46847E4D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86" name="Text Placeholder 2">
            <a:extLst>
              <a:ext uri="{FF2B5EF4-FFF2-40B4-BE49-F238E27FC236}">
                <a16:creationId xmlns:a16="http://schemas.microsoft.com/office/drawing/2014/main" id="{1DF005BE-55AD-30A2-F229-6FCF6384AAF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87" name="Text Placeholder 2">
            <a:extLst>
              <a:ext uri="{FF2B5EF4-FFF2-40B4-BE49-F238E27FC236}">
                <a16:creationId xmlns:a16="http://schemas.microsoft.com/office/drawing/2014/main" id="{6FB3D53A-45A7-6656-38BB-B1DCB5317BE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6020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03480C92-D9DE-2600-8878-50CBD08BD44F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51EAE76-4288-740E-DD89-DE03A54894B6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D33263F-1961-139C-5319-83CB070664D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9E9EEF8E-ADA2-7360-2EC0-7837B51F217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3C63D274-E2AF-CEC0-8477-3D812E82FD7F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581F3A84-9C5C-A2DE-A357-D33683918A3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8C36CB0-8AFF-2D1A-2EB0-F8352DF978AA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148F11A-22AD-65C7-75F2-89A4D64A974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475E77E-C900-B918-F3AE-6820054B8A6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18133D1-A7BD-8153-486E-AB3B15A75DEB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FFD8146F-7AAE-E2A4-BF2B-175ABEC110EE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FC900DC-085B-49F1-6BDF-327336632D1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50FADF55-BDEF-B4C3-2DA2-B09F5C1AEF7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D9847C35-4BFE-B1FA-0074-D42160C7A57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47A4B399-F7F6-EF07-63E1-BE2F5B5D314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6B1314BC-A552-1840-9710-BDDE1721C94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06961B9A-6543-05BC-3D31-3632374C779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8CDF7BF1-AC46-D0F2-9681-F5C6AAE65CE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">
            <a:extLst>
              <a:ext uri="{FF2B5EF4-FFF2-40B4-BE49-F238E27FC236}">
                <a16:creationId xmlns:a16="http://schemas.microsoft.com/office/drawing/2014/main" id="{F9A6B7AA-B930-0BD5-073E-0FC0A36A80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6" name="Text Placeholder 2">
            <a:extLst>
              <a:ext uri="{FF2B5EF4-FFF2-40B4-BE49-F238E27FC236}">
                <a16:creationId xmlns:a16="http://schemas.microsoft.com/office/drawing/2014/main" id="{C28D3E4C-F3D3-BA87-CCE8-3DAF2A83D4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CB4BDD95-C248-A79B-0D87-168C6EE21C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E40E30EA-E7AC-769C-DFE9-2C2EE693F0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A16AB2F0-CD53-FB09-4A6F-D7C8D905F5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202D130A-2872-A51F-5078-92225CB7C1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1" name="Text Placeholder 21">
            <a:extLst>
              <a:ext uri="{FF2B5EF4-FFF2-40B4-BE49-F238E27FC236}">
                <a16:creationId xmlns:a16="http://schemas.microsoft.com/office/drawing/2014/main" id="{8EAB2E23-034A-FA45-DB9C-F2BC05A4B7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2" name="Text Placeholder 21">
            <a:extLst>
              <a:ext uri="{FF2B5EF4-FFF2-40B4-BE49-F238E27FC236}">
                <a16:creationId xmlns:a16="http://schemas.microsoft.com/office/drawing/2014/main" id="{95F165C5-EE2F-32A4-09CC-8BC5B02245E6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99D35894-B0DF-5972-67C3-86CA510BC5B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337B590D-A9FA-A6A8-7C97-424B9F0684C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C1C6EA46-FD75-E704-09F2-0929AEDAE6B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0DC3C1DB-6C74-76C6-7204-2B0C3CE7FA2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">
            <a:extLst>
              <a:ext uri="{FF2B5EF4-FFF2-40B4-BE49-F238E27FC236}">
                <a16:creationId xmlns:a16="http://schemas.microsoft.com/office/drawing/2014/main" id="{A5474F26-B208-3698-1C84-61890F4540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8" name="Text Placeholder 2">
            <a:extLst>
              <a:ext uri="{FF2B5EF4-FFF2-40B4-BE49-F238E27FC236}">
                <a16:creationId xmlns:a16="http://schemas.microsoft.com/office/drawing/2014/main" id="{7B017046-8547-43A9-FA49-CDB9384ED1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61BF3790-59F2-42A9-8F1B-E192E3579DD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762FB43A-228A-E0B5-3826-5996642568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B15738A2-B5B6-0633-64AF-66563A29D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6F8092EF-D2A1-7D38-C847-7E713414DD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3" name="Text Placeholder 21">
            <a:extLst>
              <a:ext uri="{FF2B5EF4-FFF2-40B4-BE49-F238E27FC236}">
                <a16:creationId xmlns:a16="http://schemas.microsoft.com/office/drawing/2014/main" id="{089883F6-2E5B-FE13-5EFF-7CE41B82E4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4" name="Text Placeholder 21">
            <a:extLst>
              <a:ext uri="{FF2B5EF4-FFF2-40B4-BE49-F238E27FC236}">
                <a16:creationId xmlns:a16="http://schemas.microsoft.com/office/drawing/2014/main" id="{3E7399A5-6A90-4D5A-2E95-45382985334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8032865A-6B17-4CF9-AD57-759FAA8C14B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7BEDF1B7-2101-58EB-173B-560B50B1D7C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EE8D67CC-97B1-9ED7-F064-6B0F24CE457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B9ECC4C1-5268-5D5B-5858-CE7528C3B16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">
            <a:extLst>
              <a:ext uri="{FF2B5EF4-FFF2-40B4-BE49-F238E27FC236}">
                <a16:creationId xmlns:a16="http://schemas.microsoft.com/office/drawing/2014/main" id="{31DEBA60-C4CA-7C7D-342B-F53B369078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0" name="Text Placeholder 2">
            <a:extLst>
              <a:ext uri="{FF2B5EF4-FFF2-40B4-BE49-F238E27FC236}">
                <a16:creationId xmlns:a16="http://schemas.microsoft.com/office/drawing/2014/main" id="{12F44D2C-4302-E514-46AC-29BCCACD7F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B9B6E657-14B4-E24E-057B-E09759AF84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854579A2-F6AB-ED01-34A1-6B541D886E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156DDCCC-A9F7-F3E3-4CF3-317FEE423D1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25414524-86C7-8078-113D-97DBD4CE534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5" name="Text Placeholder 21">
            <a:extLst>
              <a:ext uri="{FF2B5EF4-FFF2-40B4-BE49-F238E27FC236}">
                <a16:creationId xmlns:a16="http://schemas.microsoft.com/office/drawing/2014/main" id="{89CBB617-0247-E111-7E3F-7F6697D12C5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6" name="Text Placeholder 21">
            <a:extLst>
              <a:ext uri="{FF2B5EF4-FFF2-40B4-BE49-F238E27FC236}">
                <a16:creationId xmlns:a16="http://schemas.microsoft.com/office/drawing/2014/main" id="{DBEC3A21-47F2-B01A-D2D4-AB4E9A60019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507F4AA4-EE83-1892-692C-3ECFB16727B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5" name="Text Placeholder 21">
            <a:extLst>
              <a:ext uri="{FF2B5EF4-FFF2-40B4-BE49-F238E27FC236}">
                <a16:creationId xmlns:a16="http://schemas.microsoft.com/office/drawing/2014/main" id="{5E3F98DA-EF04-A9E4-D257-F0C2997ED6B3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6" name="Text Placeholder 21">
            <a:extLst>
              <a:ext uri="{FF2B5EF4-FFF2-40B4-BE49-F238E27FC236}">
                <a16:creationId xmlns:a16="http://schemas.microsoft.com/office/drawing/2014/main" id="{0AABE093-C6A8-02E2-42C9-B74FEA5D1FFE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7" name="Text Placeholder 21">
            <a:extLst>
              <a:ext uri="{FF2B5EF4-FFF2-40B4-BE49-F238E27FC236}">
                <a16:creationId xmlns:a16="http://schemas.microsoft.com/office/drawing/2014/main" id="{AB043392-85B4-A084-B070-EA98B1A9E45F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8" name="Text Placeholder 2">
            <a:extLst>
              <a:ext uri="{FF2B5EF4-FFF2-40B4-BE49-F238E27FC236}">
                <a16:creationId xmlns:a16="http://schemas.microsoft.com/office/drawing/2014/main" id="{A5E901E7-1559-CF4D-D248-ED28393A9C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49" name="Text Placeholder 2">
            <a:extLst>
              <a:ext uri="{FF2B5EF4-FFF2-40B4-BE49-F238E27FC236}">
                <a16:creationId xmlns:a16="http://schemas.microsoft.com/office/drawing/2014/main" id="{0132E90F-9C5D-EA01-2E8B-ECC573CB92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0" name="Text Placeholder 2">
            <a:extLst>
              <a:ext uri="{FF2B5EF4-FFF2-40B4-BE49-F238E27FC236}">
                <a16:creationId xmlns:a16="http://schemas.microsoft.com/office/drawing/2014/main" id="{576E98CF-C715-0321-5A94-328C1F65B0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1" name="Text Placeholder 2">
            <a:extLst>
              <a:ext uri="{FF2B5EF4-FFF2-40B4-BE49-F238E27FC236}">
                <a16:creationId xmlns:a16="http://schemas.microsoft.com/office/drawing/2014/main" id="{A26E205A-2564-1C8F-C8C0-D231C550F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2" name="Text Placeholder 2">
            <a:extLst>
              <a:ext uri="{FF2B5EF4-FFF2-40B4-BE49-F238E27FC236}">
                <a16:creationId xmlns:a16="http://schemas.microsoft.com/office/drawing/2014/main" id="{24E604DB-03C5-FEE3-3176-3128BF016F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670747EF-1D62-A232-D800-FA55767C9D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54" name="Text Placeholder 21">
            <a:extLst>
              <a:ext uri="{FF2B5EF4-FFF2-40B4-BE49-F238E27FC236}">
                <a16:creationId xmlns:a16="http://schemas.microsoft.com/office/drawing/2014/main" id="{1740C345-F7BC-80C7-1A35-A7E38962252A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ECE3C870-86D3-FF54-18CB-F54B8DD43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5" name="Text Placeholder 21">
            <a:extLst>
              <a:ext uri="{FF2B5EF4-FFF2-40B4-BE49-F238E27FC236}">
                <a16:creationId xmlns:a16="http://schemas.microsoft.com/office/drawing/2014/main" id="{D82A19B0-6D34-5158-1EAF-6B17A889A875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9" name="Text Placeholder 21">
            <a:extLst>
              <a:ext uri="{FF2B5EF4-FFF2-40B4-BE49-F238E27FC236}">
                <a16:creationId xmlns:a16="http://schemas.microsoft.com/office/drawing/2014/main" id="{82AB8DCC-3A5B-2516-CCC8-8910A0B5A53D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06967F1F-BB4D-6E97-E1B5-BE739B4989B1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1">
            <a:extLst>
              <a:ext uri="{FF2B5EF4-FFF2-40B4-BE49-F238E27FC236}">
                <a16:creationId xmlns:a16="http://schemas.microsoft.com/office/drawing/2014/main" id="{3BC676C8-0B41-5199-57BE-B2A28DB15751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7EB32C30-21EF-CD40-5AF2-726250F19C6F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4C561879-974C-5A81-7292-98A27E11C847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7D2012F1-A54E-C1D5-CF2F-BBE5C736C8A7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481DA71A-A87E-131A-4AD6-5E1D0E6D2C43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1B5A66C9-C7F7-C9AA-461B-BC4E012AD967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8E23917F-F330-D83B-EC4B-82AE9051D7ED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24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23C658C2-CCA9-7D37-5C5A-5728DFCC10AC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4A161F6D-084C-9783-AE89-3814C10CF9E2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39176486-90D2-7638-2222-E45CC4C40D81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1C67659-F39B-D92B-C7D2-69DE7D91BC49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5210A80-6183-7D2E-0B34-DDE0C260A34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592F7D9-A91A-0678-0B89-6D525FAC4D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C20390B-FA11-9903-FFD4-0F1B445B1FB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49EA979-7CF5-7255-5EB9-5D2E05C5391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F580E5D-2801-6A32-A463-47B0C1D5F2A9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AE7F0E7-DF2D-4399-2523-AC36F56CDEF1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FD0BEF-6461-B98A-076F-640CF7775371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A2E6D7E-6520-ACF4-2BE7-D558839D812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D6073877-227C-B19D-11A3-666C6AC36D2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BF466CDA-4D4B-EF24-96B9-6C7C9690DA3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C46D972D-BD61-E731-5CB3-521D8CA3D90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83BF1A27-B494-0787-5BF8-939C26A42A2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98FCA798-0957-C7FE-8721-23AD29002B1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388D1BE-9887-7A1E-3B95-20A0A320463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CDBC4A6-7479-36FC-1107-28988B0B5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B3925DF-3B02-8811-996F-55978307DE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07F60D3-BC03-A816-C431-F5BCEC30D9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A3D427F-3E33-8890-D71E-976353FA89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1A95A2E7-E700-5AFA-3C2C-44A5E61EF6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0ACE8E98-582B-493A-2524-28FEE3E66D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FF07A96A-C15D-D496-EECF-7AFB4AD8E22C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082C89C3-5576-0A9E-45CD-7BE741A6A37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2EDB76B5-DB84-DDEC-5E14-EBA57BE0A36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2B9EFC45-C7C5-FABA-F4E7-2ECC2E6E3D9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1">
            <a:extLst>
              <a:ext uri="{FF2B5EF4-FFF2-40B4-BE49-F238E27FC236}">
                <a16:creationId xmlns:a16="http://schemas.microsoft.com/office/drawing/2014/main" id="{F2B10BEA-E433-1E1D-3BD2-C284A787914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6" name="Text Placeholder 21">
            <a:extLst>
              <a:ext uri="{FF2B5EF4-FFF2-40B4-BE49-F238E27FC236}">
                <a16:creationId xmlns:a16="http://schemas.microsoft.com/office/drawing/2014/main" id="{79E7909D-84FF-73FE-11F3-8AF24E44CA9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7D7602E9-C938-7268-7743-29917D6A17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4BF29F4C-E02D-0A2C-3283-9091F544A3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BB5BB35F-E9ED-ECC0-383B-46126AC95C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C9BA08D9-296A-6A64-210F-6B612528F6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1" name="Text Placeholder 2">
            <a:extLst>
              <a:ext uri="{FF2B5EF4-FFF2-40B4-BE49-F238E27FC236}">
                <a16:creationId xmlns:a16="http://schemas.microsoft.com/office/drawing/2014/main" id="{851A0EBC-317C-5A42-D05F-3C6F1AE6C8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2" name="Text Placeholder 2">
            <a:extLst>
              <a:ext uri="{FF2B5EF4-FFF2-40B4-BE49-F238E27FC236}">
                <a16:creationId xmlns:a16="http://schemas.microsoft.com/office/drawing/2014/main" id="{537ABC06-CFB7-02D9-C57F-868DE6C08E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EA62A11A-4146-91F5-652C-B2CA31655FF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5413BC03-4E5B-3955-47F0-52F8A9610B8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D24ABAE7-4B27-7013-9E6A-4BDFD148691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30E4EDD4-16D5-7413-E674-D793A638B46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1">
            <a:extLst>
              <a:ext uri="{FF2B5EF4-FFF2-40B4-BE49-F238E27FC236}">
                <a16:creationId xmlns:a16="http://schemas.microsoft.com/office/drawing/2014/main" id="{8E17A6D7-052D-21B4-AA30-F9F992F6D4F8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8" name="Text Placeholder 21">
            <a:extLst>
              <a:ext uri="{FF2B5EF4-FFF2-40B4-BE49-F238E27FC236}">
                <a16:creationId xmlns:a16="http://schemas.microsoft.com/office/drawing/2014/main" id="{CF3F2E95-C918-4538-8B1F-E6F347CEF8A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27EBE0F1-EC0C-0832-5197-095C7AE32F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0BBBD6B1-28DC-0EA7-89A5-A318BF8942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2C0D2593-4D18-474E-737D-C0612EF675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75498B20-7B1F-7D7D-4646-644932B9E6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3" name="Text Placeholder 2">
            <a:extLst>
              <a:ext uri="{FF2B5EF4-FFF2-40B4-BE49-F238E27FC236}">
                <a16:creationId xmlns:a16="http://schemas.microsoft.com/office/drawing/2014/main" id="{EE2CABCD-C46D-6223-8DDA-9A043D4BB5B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4" name="Text Placeholder 2">
            <a:extLst>
              <a:ext uri="{FF2B5EF4-FFF2-40B4-BE49-F238E27FC236}">
                <a16:creationId xmlns:a16="http://schemas.microsoft.com/office/drawing/2014/main" id="{85C5D1DC-47F5-0CC2-F924-A07619A1A9C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06D76036-0DA5-928F-C211-E7C44FC20D3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ECCB787D-C086-445C-02F5-DA3388276858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452824FE-C155-9661-CE89-1E12057C61F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9CC4A36D-A516-7D33-FEB5-CE6071EC5C3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1">
            <a:extLst>
              <a:ext uri="{FF2B5EF4-FFF2-40B4-BE49-F238E27FC236}">
                <a16:creationId xmlns:a16="http://schemas.microsoft.com/office/drawing/2014/main" id="{A156ADF9-D79B-335F-2056-441856F9B8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0" name="Text Placeholder 21">
            <a:extLst>
              <a:ext uri="{FF2B5EF4-FFF2-40B4-BE49-F238E27FC236}">
                <a16:creationId xmlns:a16="http://schemas.microsoft.com/office/drawing/2014/main" id="{5F24D66B-71AA-26CC-FB7F-48EC9FA1029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E4BAB351-0378-AF11-BE20-E9737FFFB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8760DA18-D6DF-53A4-0657-FD6B988917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C7E34D4E-6ABF-6188-7F41-B8682A73528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2327D909-1DBD-18E8-4D24-4877853671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5" name="Text Placeholder 2">
            <a:extLst>
              <a:ext uri="{FF2B5EF4-FFF2-40B4-BE49-F238E27FC236}">
                <a16:creationId xmlns:a16="http://schemas.microsoft.com/office/drawing/2014/main" id="{8C838632-1062-D799-8E9D-4571D219DE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6" name="Text Placeholder 2">
            <a:extLst>
              <a:ext uri="{FF2B5EF4-FFF2-40B4-BE49-F238E27FC236}">
                <a16:creationId xmlns:a16="http://schemas.microsoft.com/office/drawing/2014/main" id="{ADF86B72-9527-0782-8009-B28346B8299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B9E9B1DB-1111-BA13-6F36-2F257D9A243A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8" name="Text Placeholder 2">
            <a:extLst>
              <a:ext uri="{FF2B5EF4-FFF2-40B4-BE49-F238E27FC236}">
                <a16:creationId xmlns:a16="http://schemas.microsoft.com/office/drawing/2014/main" id="{DEBFD5F9-288D-1473-1BB1-54B2FE8A90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49" name="Text Placeholder 21">
            <a:extLst>
              <a:ext uri="{FF2B5EF4-FFF2-40B4-BE49-F238E27FC236}">
                <a16:creationId xmlns:a16="http://schemas.microsoft.com/office/drawing/2014/main" id="{59F9C79A-EDC5-FE21-398C-21AE729ED07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0" name="Text Placeholder 21">
            <a:extLst>
              <a:ext uri="{FF2B5EF4-FFF2-40B4-BE49-F238E27FC236}">
                <a16:creationId xmlns:a16="http://schemas.microsoft.com/office/drawing/2014/main" id="{4142546D-119D-C42C-661A-3A476C49586A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1" name="Text Placeholder 21">
            <a:extLst>
              <a:ext uri="{FF2B5EF4-FFF2-40B4-BE49-F238E27FC236}">
                <a16:creationId xmlns:a16="http://schemas.microsoft.com/office/drawing/2014/main" id="{D797AFB8-A1BB-41C9-EEFA-82DFFD87A050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2" name="Text Placeholder 21">
            <a:extLst>
              <a:ext uri="{FF2B5EF4-FFF2-40B4-BE49-F238E27FC236}">
                <a16:creationId xmlns:a16="http://schemas.microsoft.com/office/drawing/2014/main" id="{DC94B6CB-FD97-1BBB-81F5-4FEF47C99741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3" name="Text Placeholder 21">
            <a:extLst>
              <a:ext uri="{FF2B5EF4-FFF2-40B4-BE49-F238E27FC236}">
                <a16:creationId xmlns:a16="http://schemas.microsoft.com/office/drawing/2014/main" id="{505B7E51-833B-1483-C456-9A41BE03399C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A0FE6705-CF77-2979-16BC-2CFC4514E1D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025F9500-5F71-D42F-993B-600ECDC2A09E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8FB7EA2-55A9-9F68-D2D0-E66599C28DCA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FF3F6A8-EBB7-0B19-D082-4639C8FA4646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9EBA0DD5-662F-4D71-78D7-E10CD937A858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2879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37D0995D-3B02-3150-DC6B-7897CFEF4248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3C4F2A7-B1C9-D57D-9A39-DF0C36A14CF3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897080C-562E-9F9E-A606-225AA7567EF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C664A28-F8B6-562D-7C7F-6DB55399458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26BD7907-C97F-C217-A2F3-2F7071457222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CFB3B4C2-3955-9DF4-FBA1-EA35BC585B8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BE1D4A2-7D86-033F-E193-C4E0AABEE4BD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D784FD8-239A-81A2-1761-5AA9FC591EF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3A09D521-8365-C996-9F16-FEB3A87AD55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FDC2ACE-7212-BECB-6C62-4A83695D22FC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B8523333-3C57-1D13-2D69-C222ADCC8944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B2AB74BB-8C16-CB21-84DD-EC2379A4B9E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E1745DE7-CCBF-AC07-24D8-F1D2F8174ED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816C0E4C-E8AD-0D27-35D5-45DD75486E6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4E48A781-2296-61D5-FECB-D3CE853C2D7F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1">
            <a:extLst>
              <a:ext uri="{FF2B5EF4-FFF2-40B4-BE49-F238E27FC236}">
                <a16:creationId xmlns:a16="http://schemas.microsoft.com/office/drawing/2014/main" id="{E6BC9836-CB8A-2D56-D166-3B48790806F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6" name="Text Placeholder 21">
            <a:extLst>
              <a:ext uri="{FF2B5EF4-FFF2-40B4-BE49-F238E27FC236}">
                <a16:creationId xmlns:a16="http://schemas.microsoft.com/office/drawing/2014/main" id="{F519A837-7108-1C10-6619-274C72E86A34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7" name="Text Placeholder 21">
            <a:extLst>
              <a:ext uri="{FF2B5EF4-FFF2-40B4-BE49-F238E27FC236}">
                <a16:creationId xmlns:a16="http://schemas.microsoft.com/office/drawing/2014/main" id="{20FB2C39-0914-79DB-259E-1B6D7A431B5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4CB8FFF1-7B39-EA27-C1BB-26A9EAB644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611D6D97-378E-65F0-45D9-112FE6FBE8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29712206-4625-D51E-9D90-F4D3611D89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1" name="Text Placeholder 2">
            <a:extLst>
              <a:ext uri="{FF2B5EF4-FFF2-40B4-BE49-F238E27FC236}">
                <a16:creationId xmlns:a16="http://schemas.microsoft.com/office/drawing/2014/main" id="{8C55B87A-0F77-8424-9527-085D3D9F4D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2" name="Text Placeholder 2">
            <a:extLst>
              <a:ext uri="{FF2B5EF4-FFF2-40B4-BE49-F238E27FC236}">
                <a16:creationId xmlns:a16="http://schemas.microsoft.com/office/drawing/2014/main" id="{D8F0636D-AFDB-AB32-0FC2-967E6634CC3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3" name="Text Placeholder 2">
            <a:extLst>
              <a:ext uri="{FF2B5EF4-FFF2-40B4-BE49-F238E27FC236}">
                <a16:creationId xmlns:a16="http://schemas.microsoft.com/office/drawing/2014/main" id="{1FDB8DE0-ABB7-8EAE-8F47-A88242C1B1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13D073E4-0863-17E3-A11F-CFC0F27CA81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36DE941E-611B-0AEA-1328-FC7A9A97491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00CBAA8D-FCE3-9DB3-4BE3-A33E6EDE020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1">
            <a:extLst>
              <a:ext uri="{FF2B5EF4-FFF2-40B4-BE49-F238E27FC236}">
                <a16:creationId xmlns:a16="http://schemas.microsoft.com/office/drawing/2014/main" id="{5E2CA6B8-D22B-AFE1-3AFC-A6FFF5E656C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8" name="Text Placeholder 21">
            <a:extLst>
              <a:ext uri="{FF2B5EF4-FFF2-40B4-BE49-F238E27FC236}">
                <a16:creationId xmlns:a16="http://schemas.microsoft.com/office/drawing/2014/main" id="{9FC3DAEF-8F1A-8F2A-421B-8627F389177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9" name="Text Placeholder 21">
            <a:extLst>
              <a:ext uri="{FF2B5EF4-FFF2-40B4-BE49-F238E27FC236}">
                <a16:creationId xmlns:a16="http://schemas.microsoft.com/office/drawing/2014/main" id="{85CD3196-72CF-1065-C2EE-A1E08C4AB5D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F6D73429-B24A-8725-663A-0C86BB334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582B48FA-8153-D664-CC08-8E477721AD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8891AD91-2155-9E9B-5ECA-5449F0C3E5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3" name="Text Placeholder 2">
            <a:extLst>
              <a:ext uri="{FF2B5EF4-FFF2-40B4-BE49-F238E27FC236}">
                <a16:creationId xmlns:a16="http://schemas.microsoft.com/office/drawing/2014/main" id="{81EDFD42-AF5C-7BF2-0690-E730B9C66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4" name="Text Placeholder 2">
            <a:extLst>
              <a:ext uri="{FF2B5EF4-FFF2-40B4-BE49-F238E27FC236}">
                <a16:creationId xmlns:a16="http://schemas.microsoft.com/office/drawing/2014/main" id="{B19B8E39-3398-6AE0-A23B-AF62D0B39A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5" name="Text Placeholder 2">
            <a:extLst>
              <a:ext uri="{FF2B5EF4-FFF2-40B4-BE49-F238E27FC236}">
                <a16:creationId xmlns:a16="http://schemas.microsoft.com/office/drawing/2014/main" id="{C8113AC9-B9AB-CA2C-A381-36E0361001E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C325326D-8D0D-28DD-73F1-A950782F232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61808FE7-83B3-FF51-E2F7-2FEAEF3186D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0D1170B5-9471-92D5-698A-EB2CAEC858A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1">
            <a:extLst>
              <a:ext uri="{FF2B5EF4-FFF2-40B4-BE49-F238E27FC236}">
                <a16:creationId xmlns:a16="http://schemas.microsoft.com/office/drawing/2014/main" id="{90E0EA77-618E-351C-4582-4AC537C97CE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0" name="Text Placeholder 21">
            <a:extLst>
              <a:ext uri="{FF2B5EF4-FFF2-40B4-BE49-F238E27FC236}">
                <a16:creationId xmlns:a16="http://schemas.microsoft.com/office/drawing/2014/main" id="{206E046F-8E82-05D0-68C7-38FD6A28B267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1" name="Text Placeholder 21">
            <a:extLst>
              <a:ext uri="{FF2B5EF4-FFF2-40B4-BE49-F238E27FC236}">
                <a16:creationId xmlns:a16="http://schemas.microsoft.com/office/drawing/2014/main" id="{1CC8283B-CF34-D0F0-B25A-CAA204F63C0A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A1CAD2AE-A097-FF80-722D-9713AF299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4C639836-573B-6A74-AD84-A934CF50A4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8B345AA3-3AF0-741F-2E3F-8916283A21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5" name="Text Placeholder 2">
            <a:extLst>
              <a:ext uri="{FF2B5EF4-FFF2-40B4-BE49-F238E27FC236}">
                <a16:creationId xmlns:a16="http://schemas.microsoft.com/office/drawing/2014/main" id="{D1098F3E-8E5B-1397-E2EB-026F19465E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6" name="Text Placeholder 2">
            <a:extLst>
              <a:ext uri="{FF2B5EF4-FFF2-40B4-BE49-F238E27FC236}">
                <a16:creationId xmlns:a16="http://schemas.microsoft.com/office/drawing/2014/main" id="{4BDD20FA-44F5-AC42-F5B2-81BBDC9040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7" name="Text Placeholder 2">
            <a:extLst>
              <a:ext uri="{FF2B5EF4-FFF2-40B4-BE49-F238E27FC236}">
                <a16:creationId xmlns:a16="http://schemas.microsoft.com/office/drawing/2014/main" id="{1504322D-6958-A6CA-686A-78C0310E3F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44" name="Text Placeholder 21">
            <a:extLst>
              <a:ext uri="{FF2B5EF4-FFF2-40B4-BE49-F238E27FC236}">
                <a16:creationId xmlns:a16="http://schemas.microsoft.com/office/drawing/2014/main" id="{06B837FE-9A94-8960-B067-92563CBF0FE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5" name="Text Placeholder 21">
            <a:extLst>
              <a:ext uri="{FF2B5EF4-FFF2-40B4-BE49-F238E27FC236}">
                <a16:creationId xmlns:a16="http://schemas.microsoft.com/office/drawing/2014/main" id="{04E3DFA2-A7F5-FEF4-FFDF-DAB3EA74E55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6" name="Text Placeholder 21">
            <a:extLst>
              <a:ext uri="{FF2B5EF4-FFF2-40B4-BE49-F238E27FC236}">
                <a16:creationId xmlns:a16="http://schemas.microsoft.com/office/drawing/2014/main" id="{72D73688-9456-7494-9A3C-706B10C185B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7" name="Text Placeholder 21">
            <a:extLst>
              <a:ext uri="{FF2B5EF4-FFF2-40B4-BE49-F238E27FC236}">
                <a16:creationId xmlns:a16="http://schemas.microsoft.com/office/drawing/2014/main" id="{FC820426-B7E7-A73C-695D-1360D98B301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8" name="Text Placeholder 21">
            <a:extLst>
              <a:ext uri="{FF2B5EF4-FFF2-40B4-BE49-F238E27FC236}">
                <a16:creationId xmlns:a16="http://schemas.microsoft.com/office/drawing/2014/main" id="{D256C196-5D5E-8E3A-5734-72BA3BAC107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9" name="Text Placeholder 21">
            <a:extLst>
              <a:ext uri="{FF2B5EF4-FFF2-40B4-BE49-F238E27FC236}">
                <a16:creationId xmlns:a16="http://schemas.microsoft.com/office/drawing/2014/main" id="{92A2FEF2-7954-4613-BEDF-903D5526CD5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0" name="Text Placeholder 2">
            <a:extLst>
              <a:ext uri="{FF2B5EF4-FFF2-40B4-BE49-F238E27FC236}">
                <a16:creationId xmlns:a16="http://schemas.microsoft.com/office/drawing/2014/main" id="{9F724C07-0234-4F2C-3BCE-BE30BD6039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1" name="Text Placeholder 2">
            <a:extLst>
              <a:ext uri="{FF2B5EF4-FFF2-40B4-BE49-F238E27FC236}">
                <a16:creationId xmlns:a16="http://schemas.microsoft.com/office/drawing/2014/main" id="{739BABB9-E1C6-37B1-DF29-D3C9EB3712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2" name="Text Placeholder 2">
            <a:extLst>
              <a:ext uri="{FF2B5EF4-FFF2-40B4-BE49-F238E27FC236}">
                <a16:creationId xmlns:a16="http://schemas.microsoft.com/office/drawing/2014/main" id="{F8C7B1CE-3063-FE30-A42B-C309F6B2C3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066ED392-2370-59F0-AF73-02B0BCF80C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5BC3CB71-E951-5804-60B2-9D088A6275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ADAD28F5-FDC8-30EE-697F-27AC8FC69D6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9" name="Text Placeholder 21">
            <a:extLst>
              <a:ext uri="{FF2B5EF4-FFF2-40B4-BE49-F238E27FC236}">
                <a16:creationId xmlns:a16="http://schemas.microsoft.com/office/drawing/2014/main" id="{E94A2FE4-69DB-A5CE-7357-0144310F9C6C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1A8A15BA-4DEF-5C0D-430D-B59911AAC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96B5004D-C519-9295-0F57-4502E437CE65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1">
            <a:extLst>
              <a:ext uri="{FF2B5EF4-FFF2-40B4-BE49-F238E27FC236}">
                <a16:creationId xmlns:a16="http://schemas.microsoft.com/office/drawing/2014/main" id="{C616C191-3B14-89FB-3D7D-CFC3C9C19619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01019361-5114-077B-D3A1-8E2191615E5E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D5901B6B-3262-6E55-3C43-D9AAA9B4288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Text Placeholder 21">
            <a:extLst>
              <a:ext uri="{FF2B5EF4-FFF2-40B4-BE49-F238E27FC236}">
                <a16:creationId xmlns:a16="http://schemas.microsoft.com/office/drawing/2014/main" id="{3A660B9C-F0BC-BDB4-EDC0-0F31FF32E554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29E36C12-84A1-95E8-3161-8C0C3EBDFFE1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EF90984B-1C70-9DB3-138A-87544D893FF4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C3A9B539-609C-4333-ED15-B9C1292887D2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1F439EC8-052B-6E2D-E0AA-50470B235A09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3DDE706F-36BC-8203-564E-A677DB37C87F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066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 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4297553A-1FAA-308D-A08D-417A8B25827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B3E6B342-1BF1-8B66-C709-2A6EDF3C063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CA31B322-EBD6-1B49-08C6-B6B7C412F0FE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6A9CBE06-300C-2F5F-2D71-AFDF6CA5EC79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89B02C4F-E815-FE97-AA36-557F6679868E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CBB198E9-7F3D-D817-8BEA-935961CDA9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9DA29E8-B176-5686-C89E-79AE79327126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AD1A270-CD0B-273B-EEFC-CBA71C95993A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CE0EAD4-B343-4409-BFFF-B511CA7A5122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D37653EC-C7A1-8414-1449-CBD18E2D90BE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1C206D3C-6975-503A-5A6C-E66AC9B23831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96AC0B56-614E-C447-DEED-64F69EB4521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70CCB0A-9268-2C56-A74C-98A469B9BA7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8323FC67-BA61-BDFB-08F0-39EA3948615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F7BA4904-9E3A-112B-5BBE-E771C723F02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C532AD1A-F2F5-A878-272D-9D6A2364726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5ABDE29A-A698-5444-EA80-C52BD9DC7D6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1">
            <a:extLst>
              <a:ext uri="{FF2B5EF4-FFF2-40B4-BE49-F238E27FC236}">
                <a16:creationId xmlns:a16="http://schemas.microsoft.com/office/drawing/2014/main" id="{DEA20E90-0A62-DC46-D1CC-8469C4339DA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6" name="Text Placeholder 2">
            <a:extLst>
              <a:ext uri="{FF2B5EF4-FFF2-40B4-BE49-F238E27FC236}">
                <a16:creationId xmlns:a16="http://schemas.microsoft.com/office/drawing/2014/main" id="{44B2B121-B4DA-BA5C-666E-7517506F60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E96241E1-1A99-7CE8-DB18-157B533C45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7CFD6B81-C9F8-63CE-B6A3-233C24E0B2B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8E12CE13-43A8-9439-DA67-BCC57C76B8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A358F5E5-719A-15E5-D969-7AB1254CB21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1" name="Text Placeholder 2">
            <a:extLst>
              <a:ext uri="{FF2B5EF4-FFF2-40B4-BE49-F238E27FC236}">
                <a16:creationId xmlns:a16="http://schemas.microsoft.com/office/drawing/2014/main" id="{68E0AE80-E749-F100-72EA-52ACAF71DF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2" name="Text Placeholder 21">
            <a:extLst>
              <a:ext uri="{FF2B5EF4-FFF2-40B4-BE49-F238E27FC236}">
                <a16:creationId xmlns:a16="http://schemas.microsoft.com/office/drawing/2014/main" id="{ED01CE71-F5D9-86C9-7DC5-E2966B5621B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B37090ED-C1B0-3DD3-C56E-8B3EA32C1D9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5EFB7F00-9190-0E78-C5E0-40B727216D9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A4E651F4-0762-EC8B-6EC0-0694E0B63B3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936E1553-2E4A-8727-C684-BFA15AF4776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1">
            <a:extLst>
              <a:ext uri="{FF2B5EF4-FFF2-40B4-BE49-F238E27FC236}">
                <a16:creationId xmlns:a16="http://schemas.microsoft.com/office/drawing/2014/main" id="{72A245CC-3F9E-9F62-64A1-4F4B4AB3617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8" name="Text Placeholder 2">
            <a:extLst>
              <a:ext uri="{FF2B5EF4-FFF2-40B4-BE49-F238E27FC236}">
                <a16:creationId xmlns:a16="http://schemas.microsoft.com/office/drawing/2014/main" id="{EB4FE517-8212-BC60-AAA9-EB0BE0242E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DB081B09-D3EF-94DD-DCF1-FB7AA9E870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7B127F26-EAF8-3788-EA29-18E7539DA8B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5B45C9D4-F0CE-91C5-49EB-1DEA569536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B5476F73-AB8B-A39A-8026-8042652F501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3" name="Text Placeholder 2">
            <a:extLst>
              <a:ext uri="{FF2B5EF4-FFF2-40B4-BE49-F238E27FC236}">
                <a16:creationId xmlns:a16="http://schemas.microsoft.com/office/drawing/2014/main" id="{A3A8CF61-EEF4-8C57-F837-F623A44ECB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4" name="Text Placeholder 21">
            <a:extLst>
              <a:ext uri="{FF2B5EF4-FFF2-40B4-BE49-F238E27FC236}">
                <a16:creationId xmlns:a16="http://schemas.microsoft.com/office/drawing/2014/main" id="{14C2D7A6-3248-6EA6-A3F1-218EF010F11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EE495DC4-7BDB-4380-996E-04DD17A2D5E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1B68C71D-961A-D782-7E54-7034328D61A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506A6ABC-05D4-0076-A0CA-03160D3DCAA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9C9F42F0-E36F-D27E-30AE-7A305A28623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1">
            <a:extLst>
              <a:ext uri="{FF2B5EF4-FFF2-40B4-BE49-F238E27FC236}">
                <a16:creationId xmlns:a16="http://schemas.microsoft.com/office/drawing/2014/main" id="{75478D05-F491-D8DD-BE67-17E8BB24BDB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0" name="Text Placeholder 2">
            <a:extLst>
              <a:ext uri="{FF2B5EF4-FFF2-40B4-BE49-F238E27FC236}">
                <a16:creationId xmlns:a16="http://schemas.microsoft.com/office/drawing/2014/main" id="{A6AECCA9-AF4A-B1B7-29A0-EA69A7E40E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78DC0064-B407-9D51-8C76-7BF1794B27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13AC2618-0544-C79D-5E8D-02CA3BE6F8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1BECE144-F4F4-E27E-EF82-A377D69E33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F24AD8EC-B5A9-6B84-2A55-6CD1D3CC62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5" name="Text Placeholder 2">
            <a:extLst>
              <a:ext uri="{FF2B5EF4-FFF2-40B4-BE49-F238E27FC236}">
                <a16:creationId xmlns:a16="http://schemas.microsoft.com/office/drawing/2014/main" id="{8BD25FCB-F4AD-92F7-4823-81157B715A0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6" name="Text Placeholder 21">
            <a:extLst>
              <a:ext uri="{FF2B5EF4-FFF2-40B4-BE49-F238E27FC236}">
                <a16:creationId xmlns:a16="http://schemas.microsoft.com/office/drawing/2014/main" id="{99D700D4-52B7-A484-3FB8-9A20ABD2882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1370AA38-B305-2C9B-B03B-E097B2FB18D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6" name="Text Placeholder 21">
            <a:extLst>
              <a:ext uri="{FF2B5EF4-FFF2-40B4-BE49-F238E27FC236}">
                <a16:creationId xmlns:a16="http://schemas.microsoft.com/office/drawing/2014/main" id="{B2F0C684-D314-DF5E-B143-4BC38C938E52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7" name="Text Placeholder 21">
            <a:extLst>
              <a:ext uri="{FF2B5EF4-FFF2-40B4-BE49-F238E27FC236}">
                <a16:creationId xmlns:a16="http://schemas.microsoft.com/office/drawing/2014/main" id="{9E4DBA66-2DEA-E3F4-D0E2-23870F9C8E1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8" name="Text Placeholder 21">
            <a:extLst>
              <a:ext uri="{FF2B5EF4-FFF2-40B4-BE49-F238E27FC236}">
                <a16:creationId xmlns:a16="http://schemas.microsoft.com/office/drawing/2014/main" id="{33B9AF83-92D4-252F-7EA7-10BB9428442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9" name="Text Placeholder 21">
            <a:extLst>
              <a:ext uri="{FF2B5EF4-FFF2-40B4-BE49-F238E27FC236}">
                <a16:creationId xmlns:a16="http://schemas.microsoft.com/office/drawing/2014/main" id="{DC0A7E59-C698-4295-7322-5AD2EB2BA58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0" name="Text Placeholder 2">
            <a:extLst>
              <a:ext uri="{FF2B5EF4-FFF2-40B4-BE49-F238E27FC236}">
                <a16:creationId xmlns:a16="http://schemas.microsoft.com/office/drawing/2014/main" id="{35B3A78F-6797-7C71-08F4-3764183BB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1" name="Text Placeholder 2">
            <a:extLst>
              <a:ext uri="{FF2B5EF4-FFF2-40B4-BE49-F238E27FC236}">
                <a16:creationId xmlns:a16="http://schemas.microsoft.com/office/drawing/2014/main" id="{0B302895-3BB4-311C-9A35-DB437C9E47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2" name="Text Placeholder 2">
            <a:extLst>
              <a:ext uri="{FF2B5EF4-FFF2-40B4-BE49-F238E27FC236}">
                <a16:creationId xmlns:a16="http://schemas.microsoft.com/office/drawing/2014/main" id="{D3A5B1B0-8D96-4200-A7F0-9AEBD9A5CB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3DA23A45-4A20-B304-DF0D-DB7678CD01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2DA9A7EB-2A0E-0D1F-B540-2E7D5FF872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6FDA01C5-E968-8D71-963E-60A24013B85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5" name="Text Placeholder 21">
            <a:extLst>
              <a:ext uri="{FF2B5EF4-FFF2-40B4-BE49-F238E27FC236}">
                <a16:creationId xmlns:a16="http://schemas.microsoft.com/office/drawing/2014/main" id="{31925EBC-73BC-5E27-ABEF-8526642180B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69A977C7-BABE-D68D-5B99-7D7E3D9907FC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1">
            <a:extLst>
              <a:ext uri="{FF2B5EF4-FFF2-40B4-BE49-F238E27FC236}">
                <a16:creationId xmlns:a16="http://schemas.microsoft.com/office/drawing/2014/main" id="{12B4B6A6-D5C2-DDAE-D588-1E129525B1C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AFDAD857-1D1B-7098-9882-EB2AA5DDEE1F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1467748A-CCAF-EFE5-8618-4E2A5DEB5263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Text Placeholder 21">
            <a:extLst>
              <a:ext uri="{FF2B5EF4-FFF2-40B4-BE49-F238E27FC236}">
                <a16:creationId xmlns:a16="http://schemas.microsoft.com/office/drawing/2014/main" id="{14E21924-33AF-43D9-0067-D034E6757CE7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77E89166-3D0F-D8C6-4B28-983FA3F53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079BC17-A6BD-E41D-C9FA-2413240AB93E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8FABE390-B6BF-B169-348B-EB555788EFAC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CF024612-D70B-C6D2-182D-BE4753839767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B979B3EC-1BDD-ECF6-8581-56AFA89AFC14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86B1F8B7-3F93-BD97-A7E3-7CF500BCE3E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3150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8F0DF90B-5F4D-4861-B816-CB90FB2E7BB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E91A6C9-F85E-2A82-BA7E-ACB4997D6D3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A1A6F26C-4A30-EEC7-DCC9-4602AD7CBD07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4C020DD3-D854-77C7-1F25-5EC2861D03E2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EEC977D7-CE1D-D258-B815-0C030CD1859F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E805F543-9678-4440-5D82-01A59331C97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82F5EBC-6DF0-5FD1-461D-A77D98990612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BA25EFC-AF9F-EBEE-BC3D-18AEE622A64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D04B3C1-8A8A-8437-9CB1-6EB57587F23D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D669F72-30AE-FAA6-920F-45D121956A2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89FD9B5-823C-1750-A9A4-5F878569F199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BF14485-B8C0-05CF-7D5D-0A7FEF303A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D9F82BFB-0796-7446-0236-FB04F3E79A4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0F818B0C-9A09-ED01-7A22-6E760A53F47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0E842F14-1A4A-037E-B36B-CE53E2F6D98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DA343D89-1B67-78B4-9B8F-402555D689C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771E1E15-BA50-5C7E-921C-ABFC994AFE8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1">
            <a:extLst>
              <a:ext uri="{FF2B5EF4-FFF2-40B4-BE49-F238E27FC236}">
                <a16:creationId xmlns:a16="http://schemas.microsoft.com/office/drawing/2014/main" id="{2667DA9E-0DCD-5C1D-D2E0-698C315D649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6" name="Text Placeholder 2">
            <a:extLst>
              <a:ext uri="{FF2B5EF4-FFF2-40B4-BE49-F238E27FC236}">
                <a16:creationId xmlns:a16="http://schemas.microsoft.com/office/drawing/2014/main" id="{A677F530-2954-C89E-1348-442A9D7E2B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674F86A0-9A5C-6077-C4A6-75EF51A891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FCA53B4C-2306-1842-1009-47287D21D0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46783462-54E7-C4BC-64E6-586B82017B1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06B5E53A-CC04-0E07-F333-D97C54CBF3C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1" name="Text Placeholder 2">
            <a:extLst>
              <a:ext uri="{FF2B5EF4-FFF2-40B4-BE49-F238E27FC236}">
                <a16:creationId xmlns:a16="http://schemas.microsoft.com/office/drawing/2014/main" id="{447BC05C-409F-B3A4-2401-F0232CD6F75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2" name="Text Placeholder 21">
            <a:extLst>
              <a:ext uri="{FF2B5EF4-FFF2-40B4-BE49-F238E27FC236}">
                <a16:creationId xmlns:a16="http://schemas.microsoft.com/office/drawing/2014/main" id="{D6D4772A-6322-A345-A7F6-A5BB95ACBFE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A6F0AED6-32A2-0FB1-1F7C-068148D876E9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4B3FE3AD-8B55-CD09-E6DD-D896E8B4E8C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0F10519D-BB96-6EFC-644E-7779C7DB80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74F76EE5-176C-3202-3C60-1D6D0DB06AE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1">
            <a:extLst>
              <a:ext uri="{FF2B5EF4-FFF2-40B4-BE49-F238E27FC236}">
                <a16:creationId xmlns:a16="http://schemas.microsoft.com/office/drawing/2014/main" id="{A05B7AA5-1DC3-623B-D95B-B74948CD826C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8" name="Text Placeholder 2">
            <a:extLst>
              <a:ext uri="{FF2B5EF4-FFF2-40B4-BE49-F238E27FC236}">
                <a16:creationId xmlns:a16="http://schemas.microsoft.com/office/drawing/2014/main" id="{81F29F68-28F5-455F-8F2C-4DBA714B4C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C798F800-B517-1F3D-593B-44D1B5AFCB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F56AF1C9-4911-49E2-2A9C-880E2F0322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8E686305-1689-4234-F4F2-1E04DDBF5E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377F9EF5-9643-39B2-634C-C3A56558CB3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3" name="Text Placeholder 2">
            <a:extLst>
              <a:ext uri="{FF2B5EF4-FFF2-40B4-BE49-F238E27FC236}">
                <a16:creationId xmlns:a16="http://schemas.microsoft.com/office/drawing/2014/main" id="{4EBB12D6-EA70-7103-C675-40D6A6162B7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4" name="Text Placeholder 21">
            <a:extLst>
              <a:ext uri="{FF2B5EF4-FFF2-40B4-BE49-F238E27FC236}">
                <a16:creationId xmlns:a16="http://schemas.microsoft.com/office/drawing/2014/main" id="{A9ABD9F2-6425-7D94-E7D0-3CEA332A053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7C50913C-BEEF-E97B-5DB0-52EA61C7137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D68BC6ED-D76F-D316-AAC9-9E2F2E177245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6F6D0AD9-207A-3076-5D2B-ACE4A81F3C9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6864D085-C2B9-A655-7B1D-7CE35BB123A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1">
            <a:extLst>
              <a:ext uri="{FF2B5EF4-FFF2-40B4-BE49-F238E27FC236}">
                <a16:creationId xmlns:a16="http://schemas.microsoft.com/office/drawing/2014/main" id="{A9200724-4F45-FD82-B632-DCEDB930FBA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0" name="Text Placeholder 2">
            <a:extLst>
              <a:ext uri="{FF2B5EF4-FFF2-40B4-BE49-F238E27FC236}">
                <a16:creationId xmlns:a16="http://schemas.microsoft.com/office/drawing/2014/main" id="{37023F3E-56BD-A815-3867-0B98117CC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F2CF08FD-088A-5D4A-CCBC-AE4236FA33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EECA434A-729B-0E15-2BF5-78BE856E62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97D48D53-E0DB-0F1B-C9AC-7942C4AF414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64DC8FF3-1D61-F453-38FF-383F5043D21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5" name="Text Placeholder 2">
            <a:extLst>
              <a:ext uri="{FF2B5EF4-FFF2-40B4-BE49-F238E27FC236}">
                <a16:creationId xmlns:a16="http://schemas.microsoft.com/office/drawing/2014/main" id="{2AAA2D26-02A2-C691-AEE0-D03FE28EE07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6" name="Text Placeholder 21">
            <a:extLst>
              <a:ext uri="{FF2B5EF4-FFF2-40B4-BE49-F238E27FC236}">
                <a16:creationId xmlns:a16="http://schemas.microsoft.com/office/drawing/2014/main" id="{62FCFD4A-2782-E972-33AB-6C78911EFDF8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48C187CC-9F3F-2093-52FB-B65A680087C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9" name="Text Placeholder 21">
            <a:extLst>
              <a:ext uri="{FF2B5EF4-FFF2-40B4-BE49-F238E27FC236}">
                <a16:creationId xmlns:a16="http://schemas.microsoft.com/office/drawing/2014/main" id="{59B1CF2B-8E44-E20A-47AE-919642AB405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0" name="Text Placeholder 21">
            <a:extLst>
              <a:ext uri="{FF2B5EF4-FFF2-40B4-BE49-F238E27FC236}">
                <a16:creationId xmlns:a16="http://schemas.microsoft.com/office/drawing/2014/main" id="{CD547B3E-D8C7-D0DF-7FE0-DD64DCE5D5F3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1" name="Text Placeholder 21">
            <a:extLst>
              <a:ext uri="{FF2B5EF4-FFF2-40B4-BE49-F238E27FC236}">
                <a16:creationId xmlns:a16="http://schemas.microsoft.com/office/drawing/2014/main" id="{E544199A-44DF-DA0E-B710-3E0C177BD6C9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2" name="Text Placeholder 21">
            <a:extLst>
              <a:ext uri="{FF2B5EF4-FFF2-40B4-BE49-F238E27FC236}">
                <a16:creationId xmlns:a16="http://schemas.microsoft.com/office/drawing/2014/main" id="{636F747E-A1AE-33CC-6BC8-D5A83A14FE3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F55372AC-6DCA-9D6F-4D30-7A6834CBD2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B1122732-C439-FD60-E74D-0B475355D2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5" name="Text Placeholder 2">
            <a:extLst>
              <a:ext uri="{FF2B5EF4-FFF2-40B4-BE49-F238E27FC236}">
                <a16:creationId xmlns:a16="http://schemas.microsoft.com/office/drawing/2014/main" id="{D8766582-321E-AABB-8BE8-7A28A5FBE1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EE02395B-9EBB-16EF-311C-A3FDC2046F6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5F17A653-50DF-D4E5-8AA9-C1A3D6F43F6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87EECFB3-FB19-5674-6E20-6083AF01757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40226A04-8CDB-4426-FBA3-0356E0D5739C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2A593882-CF31-EB21-624B-F1C9624F81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CE2D6105-9D1C-75AE-E340-F6A9E848B1A2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F578DBCA-12E6-D35C-673C-3AD1B18F4E04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Text Placeholder 21">
            <a:extLst>
              <a:ext uri="{FF2B5EF4-FFF2-40B4-BE49-F238E27FC236}">
                <a16:creationId xmlns:a16="http://schemas.microsoft.com/office/drawing/2014/main" id="{188CC8BF-FCDD-2FDC-F6BE-4F17CE7C1807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1" name="Text Placeholder 21">
            <a:extLst>
              <a:ext uri="{FF2B5EF4-FFF2-40B4-BE49-F238E27FC236}">
                <a16:creationId xmlns:a16="http://schemas.microsoft.com/office/drawing/2014/main" id="{1EF406FE-BC0E-119D-41C4-520B9A08D1BB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Text Placeholder 21">
            <a:extLst>
              <a:ext uri="{FF2B5EF4-FFF2-40B4-BE49-F238E27FC236}">
                <a16:creationId xmlns:a16="http://schemas.microsoft.com/office/drawing/2014/main" id="{B296E423-D5D7-9AA2-E6D4-5804ABDFC914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8792F224-041B-EAA3-D463-D6736736F302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522DEC0D-6FB4-330D-36FA-979E15B6824C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711732D3-BA52-2AA4-2EBC-82098158A408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53386114-71F0-57C6-E398-37FDE915A0C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90CB57EB-3080-36D4-C17B-349C3E87504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720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242210"/>
            <a:ext cx="7413625" cy="384048"/>
          </a:xfrm>
        </p:spPr>
        <p:txBody>
          <a:bodyPr lIns="0"/>
          <a:lstStyle>
            <a:lvl1pPr>
              <a:defRPr/>
            </a:lvl1pPr>
          </a:lstStyle>
          <a:p>
            <a:r>
              <a:rPr lang="en-US" dirty="0"/>
              <a:t>Add title here</a:t>
            </a:r>
            <a:endParaRPr lang="en-US" noProof="0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0FF4FF-E5D9-FAC6-B708-1AC23C3ADE2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687945" y="228600"/>
            <a:ext cx="1239043" cy="411268"/>
          </a:xfrm>
        </p:spPr>
        <p:txBody>
          <a:bodyPr>
            <a:noAutofit/>
          </a:bodyPr>
          <a:lstStyle>
            <a:lvl1pPr marL="0" indent="0" algn="r">
              <a:buNone/>
              <a:defRPr sz="2400" b="0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65A319-3BE3-B703-B537-CDD2D2D698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2685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E5EAA0D-AAE6-2B27-DBF1-6CB2AC8A4A9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1389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EABED0-9877-B182-B936-5B7D5C42EE0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48140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9DCBE9C3-F4A2-C61D-F222-B713D947049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4891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F55CCD-699B-2B4D-E012-47C5DD42B3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21642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10108122-0114-4233-1E31-7A47E98464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58393" y="792860"/>
            <a:ext cx="1411287" cy="269875"/>
          </a:xfrm>
        </p:spPr>
        <p:txBody>
          <a:bodyPr>
            <a:noAutofit/>
          </a:bodyPr>
          <a:lstStyle>
            <a:lvl1pPr marL="0" indent="0" algn="ctr">
              <a:buNone/>
              <a:defRPr sz="1200" b="1" cap="all" baseline="0"/>
            </a:lvl1pPr>
            <a:lvl2pPr marL="514350" indent="0">
              <a:buNone/>
              <a:defRPr sz="1200"/>
            </a:lvl2pPr>
            <a:lvl3pPr marL="1024128" indent="0">
              <a:buNone/>
              <a:defRPr sz="1200"/>
            </a:lvl3pPr>
            <a:lvl4pPr marL="1536192" indent="0">
              <a:buNone/>
              <a:defRPr sz="1200"/>
            </a:lvl4pPr>
            <a:lvl5pPr marL="2048256" indent="0">
              <a:buNone/>
              <a:defRPr sz="1200"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>
          <a:xfrm>
            <a:off x="304800" y="6629400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>
          <a:xfrm>
            <a:off x="3124200" y="6629400"/>
            <a:ext cx="2895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>
          <a:xfrm>
            <a:off x="6735762" y="6631641"/>
            <a:ext cx="2133600" cy="1828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8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04C938D6-1B7E-3135-E275-C1B411D381CE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282685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CB898F30-168D-5B2F-8DF2-A17F59BC295D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11389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ADE41D30-0CFD-E0B4-BC8D-68A9419C15CE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148140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AC28A90B-0B37-9FB6-06A6-A21D3AEB05FC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584891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5CD6413B-DC01-7201-5F8A-4DAA909CEE3B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021642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A851BC75-4BB5-2868-6A52-1659A16DF4D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458393" y="108667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BC139DB9-63BA-0316-E687-97B1FB2F1113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282685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63822D7-2F61-BF7B-C233-CD59B3E93BBF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711389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CD7DF0E-076A-1719-2C20-1A5A80B6DF73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148140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E659425-4D53-B60D-153A-6D098A502453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584891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2801A66-525E-C816-A1AB-46392B602B10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021642" y="1313069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9084CCE4-631A-CB3E-38E4-429D78E0DE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58393" y="1313068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89E73B87-DEA0-BDB5-8AD5-3652AAE9F9D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2685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90C7DACB-4553-785B-8DCF-82838FBCBD0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11389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2" name="Text Placeholder 21">
            <a:extLst>
              <a:ext uri="{FF2B5EF4-FFF2-40B4-BE49-F238E27FC236}">
                <a16:creationId xmlns:a16="http://schemas.microsoft.com/office/drawing/2014/main" id="{E3E9C905-6754-615C-9895-E49F672501B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148140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3" name="Text Placeholder 21">
            <a:extLst>
              <a:ext uri="{FF2B5EF4-FFF2-40B4-BE49-F238E27FC236}">
                <a16:creationId xmlns:a16="http://schemas.microsoft.com/office/drawing/2014/main" id="{315E2B8E-632C-30F9-7D77-FCA4B2E8A40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84891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4" name="Text Placeholder 21">
            <a:extLst>
              <a:ext uri="{FF2B5EF4-FFF2-40B4-BE49-F238E27FC236}">
                <a16:creationId xmlns:a16="http://schemas.microsoft.com/office/drawing/2014/main" id="{7759EBD4-CF1A-D102-16C0-D80E00D78C9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21642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5" name="Text Placeholder 21">
            <a:extLst>
              <a:ext uri="{FF2B5EF4-FFF2-40B4-BE49-F238E27FC236}">
                <a16:creationId xmlns:a16="http://schemas.microsoft.com/office/drawing/2014/main" id="{D4758F40-2702-B489-B7EB-1071CC76230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458393" y="200463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96" name="Text Placeholder 2">
            <a:extLst>
              <a:ext uri="{FF2B5EF4-FFF2-40B4-BE49-F238E27FC236}">
                <a16:creationId xmlns:a16="http://schemas.microsoft.com/office/drawing/2014/main" id="{4BA91106-58E1-CAB3-A294-257D7B676C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685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7" name="Text Placeholder 2">
            <a:extLst>
              <a:ext uri="{FF2B5EF4-FFF2-40B4-BE49-F238E27FC236}">
                <a16:creationId xmlns:a16="http://schemas.microsoft.com/office/drawing/2014/main" id="{BD4C5431-48C3-1AFE-6828-EC6CC6DF81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1389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8" name="Text Placeholder 2">
            <a:extLst>
              <a:ext uri="{FF2B5EF4-FFF2-40B4-BE49-F238E27FC236}">
                <a16:creationId xmlns:a16="http://schemas.microsoft.com/office/drawing/2014/main" id="{F1E686BA-D7F7-F39A-5ADA-03A193C253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48140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799" name="Text Placeholder 2">
            <a:extLst>
              <a:ext uri="{FF2B5EF4-FFF2-40B4-BE49-F238E27FC236}">
                <a16:creationId xmlns:a16="http://schemas.microsoft.com/office/drawing/2014/main" id="{C94115E6-D10C-BB8F-45EF-41DD281CA8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84891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0" name="Text Placeholder 2">
            <a:extLst>
              <a:ext uri="{FF2B5EF4-FFF2-40B4-BE49-F238E27FC236}">
                <a16:creationId xmlns:a16="http://schemas.microsoft.com/office/drawing/2014/main" id="{DBDA9438-0AF2-7AC6-A507-69AE5AB9D4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21642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1" name="Text Placeholder 2">
            <a:extLst>
              <a:ext uri="{FF2B5EF4-FFF2-40B4-BE49-F238E27FC236}">
                <a16:creationId xmlns:a16="http://schemas.microsoft.com/office/drawing/2014/main" id="{7E0A19C0-5156-E7ED-0A3B-315D363D38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58393" y="22310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02" name="Text Placeholder 21">
            <a:extLst>
              <a:ext uri="{FF2B5EF4-FFF2-40B4-BE49-F238E27FC236}">
                <a16:creationId xmlns:a16="http://schemas.microsoft.com/office/drawing/2014/main" id="{77830882-AE73-EFF5-5FEE-1008B223A0D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82685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3" name="Text Placeholder 21">
            <a:extLst>
              <a:ext uri="{FF2B5EF4-FFF2-40B4-BE49-F238E27FC236}">
                <a16:creationId xmlns:a16="http://schemas.microsoft.com/office/drawing/2014/main" id="{8247C42A-9D25-3E7E-5657-C4A620BF463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711389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4" name="Text Placeholder 21">
            <a:extLst>
              <a:ext uri="{FF2B5EF4-FFF2-40B4-BE49-F238E27FC236}">
                <a16:creationId xmlns:a16="http://schemas.microsoft.com/office/drawing/2014/main" id="{63033DA8-717B-442B-8717-9CD161A7F92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148140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5" name="Text Placeholder 21">
            <a:extLst>
              <a:ext uri="{FF2B5EF4-FFF2-40B4-BE49-F238E27FC236}">
                <a16:creationId xmlns:a16="http://schemas.microsoft.com/office/drawing/2014/main" id="{334C7737-08CF-4879-EC3A-42DBAF685CA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4891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6" name="Text Placeholder 21">
            <a:extLst>
              <a:ext uri="{FF2B5EF4-FFF2-40B4-BE49-F238E27FC236}">
                <a16:creationId xmlns:a16="http://schemas.microsoft.com/office/drawing/2014/main" id="{085B689A-AF9D-A927-71A9-4359A9B7B92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21642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7" name="Text Placeholder 21">
            <a:extLst>
              <a:ext uri="{FF2B5EF4-FFF2-40B4-BE49-F238E27FC236}">
                <a16:creationId xmlns:a16="http://schemas.microsoft.com/office/drawing/2014/main" id="{587B97D0-2996-7F4A-658C-4C71A57815C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8393" y="2927649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08" name="Text Placeholder 2">
            <a:extLst>
              <a:ext uri="{FF2B5EF4-FFF2-40B4-BE49-F238E27FC236}">
                <a16:creationId xmlns:a16="http://schemas.microsoft.com/office/drawing/2014/main" id="{5A44C465-FC12-FA5E-1971-93FEC194A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85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09" name="Text Placeholder 2">
            <a:extLst>
              <a:ext uri="{FF2B5EF4-FFF2-40B4-BE49-F238E27FC236}">
                <a16:creationId xmlns:a16="http://schemas.microsoft.com/office/drawing/2014/main" id="{78A9F113-C060-FA9F-D04A-C68655F7B7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1389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0" name="Text Placeholder 2">
            <a:extLst>
              <a:ext uri="{FF2B5EF4-FFF2-40B4-BE49-F238E27FC236}">
                <a16:creationId xmlns:a16="http://schemas.microsoft.com/office/drawing/2014/main" id="{ABF9214E-2828-21EF-8745-EF230A8B94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48140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1" name="Text Placeholder 2">
            <a:extLst>
              <a:ext uri="{FF2B5EF4-FFF2-40B4-BE49-F238E27FC236}">
                <a16:creationId xmlns:a16="http://schemas.microsoft.com/office/drawing/2014/main" id="{BFF02E22-E842-43B1-AA47-D8D3244E90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84891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2" name="Text Placeholder 2">
            <a:extLst>
              <a:ext uri="{FF2B5EF4-FFF2-40B4-BE49-F238E27FC236}">
                <a16:creationId xmlns:a16="http://schemas.microsoft.com/office/drawing/2014/main" id="{E9C7D963-3282-EEB1-FF0C-45F0D0F129B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21642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13" name="Text Placeholder 2">
            <a:extLst>
              <a:ext uri="{FF2B5EF4-FFF2-40B4-BE49-F238E27FC236}">
                <a16:creationId xmlns:a16="http://schemas.microsoft.com/office/drawing/2014/main" id="{282601E9-42E5-EDAB-4273-BD7DF2B93FF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8393" y="31454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14" name="Text Placeholder 21">
            <a:extLst>
              <a:ext uri="{FF2B5EF4-FFF2-40B4-BE49-F238E27FC236}">
                <a16:creationId xmlns:a16="http://schemas.microsoft.com/office/drawing/2014/main" id="{22CE72C6-6A02-D683-CC43-9FFB85644A5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2685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5" name="Text Placeholder 21">
            <a:extLst>
              <a:ext uri="{FF2B5EF4-FFF2-40B4-BE49-F238E27FC236}">
                <a16:creationId xmlns:a16="http://schemas.microsoft.com/office/drawing/2014/main" id="{CBAE00E5-1726-EA17-FC23-EE95DC68BCC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711389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6" name="Text Placeholder 21">
            <a:extLst>
              <a:ext uri="{FF2B5EF4-FFF2-40B4-BE49-F238E27FC236}">
                <a16:creationId xmlns:a16="http://schemas.microsoft.com/office/drawing/2014/main" id="{1880F82F-6B5C-3C97-965C-5601346E4570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148140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7" name="Text Placeholder 21">
            <a:extLst>
              <a:ext uri="{FF2B5EF4-FFF2-40B4-BE49-F238E27FC236}">
                <a16:creationId xmlns:a16="http://schemas.microsoft.com/office/drawing/2014/main" id="{2B1C61EF-E941-BC63-6448-9DFD7CAC845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584891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8" name="Text Placeholder 21">
            <a:extLst>
              <a:ext uri="{FF2B5EF4-FFF2-40B4-BE49-F238E27FC236}">
                <a16:creationId xmlns:a16="http://schemas.microsoft.com/office/drawing/2014/main" id="{4782736E-8F1A-3B8F-ACCF-F692BF761F1A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21642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19" name="Text Placeholder 21">
            <a:extLst>
              <a:ext uri="{FF2B5EF4-FFF2-40B4-BE49-F238E27FC236}">
                <a16:creationId xmlns:a16="http://schemas.microsoft.com/office/drawing/2014/main" id="{83ED5D0C-24AB-05B3-A7AB-82EBC5388DD5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58393" y="3852831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0" name="Text Placeholder 2">
            <a:extLst>
              <a:ext uri="{FF2B5EF4-FFF2-40B4-BE49-F238E27FC236}">
                <a16:creationId xmlns:a16="http://schemas.microsoft.com/office/drawing/2014/main" id="{8A7B784C-6230-3697-0060-D6AA8E9BF9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685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1" name="Text Placeholder 2">
            <a:extLst>
              <a:ext uri="{FF2B5EF4-FFF2-40B4-BE49-F238E27FC236}">
                <a16:creationId xmlns:a16="http://schemas.microsoft.com/office/drawing/2014/main" id="{9E5C52E8-96A6-0631-0AEF-904A816748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1389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2" name="Text Placeholder 2">
            <a:extLst>
              <a:ext uri="{FF2B5EF4-FFF2-40B4-BE49-F238E27FC236}">
                <a16:creationId xmlns:a16="http://schemas.microsoft.com/office/drawing/2014/main" id="{B54D8524-9B8D-6FA0-91E7-9FEC9E6831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48140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3" name="Text Placeholder 2">
            <a:extLst>
              <a:ext uri="{FF2B5EF4-FFF2-40B4-BE49-F238E27FC236}">
                <a16:creationId xmlns:a16="http://schemas.microsoft.com/office/drawing/2014/main" id="{C16DF249-28F2-7655-1EE5-2DAAFE60BD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84891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4" name="Text Placeholder 2">
            <a:extLst>
              <a:ext uri="{FF2B5EF4-FFF2-40B4-BE49-F238E27FC236}">
                <a16:creationId xmlns:a16="http://schemas.microsoft.com/office/drawing/2014/main" id="{C010EE89-3543-4237-CE81-EAE020F05D7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21642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25" name="Text Placeholder 2">
            <a:extLst>
              <a:ext uri="{FF2B5EF4-FFF2-40B4-BE49-F238E27FC236}">
                <a16:creationId xmlns:a16="http://schemas.microsoft.com/office/drawing/2014/main" id="{37DB0A61-1909-C1CA-4BF1-CC136ECC775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8393" y="40598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26" name="Text Placeholder 21">
            <a:extLst>
              <a:ext uri="{FF2B5EF4-FFF2-40B4-BE49-F238E27FC236}">
                <a16:creationId xmlns:a16="http://schemas.microsoft.com/office/drawing/2014/main" id="{6D3D3AD4-F880-C103-5FA2-6E53D54F9BC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82685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27" name="Text Placeholder 21">
            <a:extLst>
              <a:ext uri="{FF2B5EF4-FFF2-40B4-BE49-F238E27FC236}">
                <a16:creationId xmlns:a16="http://schemas.microsoft.com/office/drawing/2014/main" id="{2569DF01-0F8D-04D3-F65D-6864C9CCD44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711389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5" name="Text Placeholder 21">
            <a:extLst>
              <a:ext uri="{FF2B5EF4-FFF2-40B4-BE49-F238E27FC236}">
                <a16:creationId xmlns:a16="http://schemas.microsoft.com/office/drawing/2014/main" id="{A4212868-211D-34D4-09DC-FBD48718FE5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48140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6" name="Text Placeholder 21">
            <a:extLst>
              <a:ext uri="{FF2B5EF4-FFF2-40B4-BE49-F238E27FC236}">
                <a16:creationId xmlns:a16="http://schemas.microsoft.com/office/drawing/2014/main" id="{6677EF08-9F93-3FCC-4122-F56EE5814EA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84891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7" name="Text Placeholder 21">
            <a:extLst>
              <a:ext uri="{FF2B5EF4-FFF2-40B4-BE49-F238E27FC236}">
                <a16:creationId xmlns:a16="http://schemas.microsoft.com/office/drawing/2014/main" id="{6061F5BE-C986-828C-95E1-4D22927961B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021642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8" name="Text Placeholder 21">
            <a:extLst>
              <a:ext uri="{FF2B5EF4-FFF2-40B4-BE49-F238E27FC236}">
                <a16:creationId xmlns:a16="http://schemas.microsoft.com/office/drawing/2014/main" id="{6DC2D423-9F60-CA9A-7BBA-273959D1D016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458393" y="4756626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49" name="Text Placeholder 2">
            <a:extLst>
              <a:ext uri="{FF2B5EF4-FFF2-40B4-BE49-F238E27FC236}">
                <a16:creationId xmlns:a16="http://schemas.microsoft.com/office/drawing/2014/main" id="{88045E29-61E0-D9DE-B053-E2B9ED49D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685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0" name="Text Placeholder 2">
            <a:extLst>
              <a:ext uri="{FF2B5EF4-FFF2-40B4-BE49-F238E27FC236}">
                <a16:creationId xmlns:a16="http://schemas.microsoft.com/office/drawing/2014/main" id="{4BE18854-582B-E3D1-48B3-3BF63A6EA0D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1389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1" name="Text Placeholder 2">
            <a:extLst>
              <a:ext uri="{FF2B5EF4-FFF2-40B4-BE49-F238E27FC236}">
                <a16:creationId xmlns:a16="http://schemas.microsoft.com/office/drawing/2014/main" id="{4809200C-33C9-1EF9-3B5A-D2F2DFE343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8140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2" name="Text Placeholder 2">
            <a:extLst>
              <a:ext uri="{FF2B5EF4-FFF2-40B4-BE49-F238E27FC236}">
                <a16:creationId xmlns:a16="http://schemas.microsoft.com/office/drawing/2014/main" id="{82923D6A-752E-CEA7-344F-AB13C58FD8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4891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3" name="Text Placeholder 2">
            <a:extLst>
              <a:ext uri="{FF2B5EF4-FFF2-40B4-BE49-F238E27FC236}">
                <a16:creationId xmlns:a16="http://schemas.microsoft.com/office/drawing/2014/main" id="{CBA9FBD9-0F12-4C62-CD5A-359E1C97570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21642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1854" name="Text Placeholder 2">
            <a:extLst>
              <a:ext uri="{FF2B5EF4-FFF2-40B4-BE49-F238E27FC236}">
                <a16:creationId xmlns:a16="http://schemas.microsoft.com/office/drawing/2014/main" id="{81BF783C-39A9-FE61-24FB-1AE33ED5AE3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58393" y="4974230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855" name="Text Placeholder 21">
            <a:extLst>
              <a:ext uri="{FF2B5EF4-FFF2-40B4-BE49-F238E27FC236}">
                <a16:creationId xmlns:a16="http://schemas.microsoft.com/office/drawing/2014/main" id="{8B131F4E-89DB-5A40-B693-51FBE8052C1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82685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1DB7B2F7-8561-C794-66F5-D612F83FCA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685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8532C1CC-64C5-0EEF-A266-8D9AF01EDC03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711389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Text Placeholder 21">
            <a:extLst>
              <a:ext uri="{FF2B5EF4-FFF2-40B4-BE49-F238E27FC236}">
                <a16:creationId xmlns:a16="http://schemas.microsoft.com/office/drawing/2014/main" id="{34A80B3E-58A9-4AD9-9A47-EB675C263874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148140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815A7216-08AE-4B63-10B3-7711EA3EFD5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584891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3857CAE5-062F-93AE-106E-9616FFA4712D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021642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Text Placeholder 21">
            <a:extLst>
              <a:ext uri="{FF2B5EF4-FFF2-40B4-BE49-F238E27FC236}">
                <a16:creationId xmlns:a16="http://schemas.microsoft.com/office/drawing/2014/main" id="{59F1214E-7313-20D4-CAED-06E471ECA6A8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7458393" y="5681808"/>
            <a:ext cx="1410969" cy="211307"/>
          </a:xfrm>
        </p:spPr>
        <p:txBody>
          <a:bodyPr anchor="ctr">
            <a:noAutofit/>
          </a:bodyPr>
          <a:lstStyle>
            <a:lvl1pPr marL="0" indent="0">
              <a:buNone/>
              <a:defRPr sz="1300"/>
            </a:lvl1pPr>
            <a:lvl2pPr marL="514350" indent="0">
              <a:buNone/>
              <a:defRPr sz="1300"/>
            </a:lvl2pPr>
            <a:lvl3pPr marL="1024128" indent="0">
              <a:buNone/>
              <a:defRPr sz="1300"/>
            </a:lvl3pPr>
            <a:lvl4pPr marL="1536192" indent="0">
              <a:buNone/>
              <a:defRPr sz="1300"/>
            </a:lvl4pPr>
            <a:lvl5pPr marL="2048256" indent="0">
              <a:buNone/>
              <a:defRPr sz="13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047EFC74-BBAF-EAE8-9728-DEAAB4037DEC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711389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8E253A3D-F92F-5FB4-90E4-4C04749944F6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148140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77B8559F-2BBB-A8C2-1585-F611091C2336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584891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3A0FC8AB-5205-D0A3-290D-3FF97BAE966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021642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/>
              <a:t>Click to add text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4772853B-8BB8-BE30-84E5-C895A44A85CF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7458393" y="5897774"/>
            <a:ext cx="1377950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>
                <a:solidFill>
                  <a:schemeClr val="tx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150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9296400" y="152400"/>
            <a:ext cx="12954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618" name="Group 3617"/>
          <p:cNvGrpSpPr/>
          <p:nvPr/>
        </p:nvGrpSpPr>
        <p:grpSpPr>
          <a:xfrm>
            <a:off x="265938" y="1079262"/>
            <a:ext cx="8612124" cy="550164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72" name="Straight Connector 3671"/>
          <p:cNvCxnSpPr>
            <a:cxnSpLocks/>
          </p:cNvCxnSpPr>
          <p:nvPr/>
        </p:nvCxnSpPr>
        <p:spPr>
          <a:xfrm>
            <a:off x="260604" y="1082310"/>
            <a:ext cx="8622792" cy="0"/>
          </a:xfrm>
          <a:prstGeom prst="line">
            <a:avLst/>
          </a:prstGeom>
          <a:ln w="381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753E86-70AE-586E-4C54-8904FE15AD6B}"/>
              </a:ext>
            </a:extLst>
          </p:cNvPr>
          <p:cNvGrpSpPr/>
          <p:nvPr userDrawn="1"/>
        </p:nvGrpSpPr>
        <p:grpSpPr>
          <a:xfrm>
            <a:off x="265937" y="1998742"/>
            <a:ext cx="8612125" cy="4582160"/>
            <a:chOff x="381000" y="1895318"/>
            <a:chExt cx="8382000" cy="4582160"/>
          </a:xfrm>
        </p:grpSpPr>
        <p:cxnSp>
          <p:nvCxnSpPr>
            <p:cNvPr id="3673" name="Straight Connector 3672"/>
            <p:cNvCxnSpPr>
              <a:cxnSpLocks/>
            </p:cNvCxnSpPr>
            <p:nvPr/>
          </p:nvCxnSpPr>
          <p:spPr>
            <a:xfrm>
              <a:off x="381000" y="1895318"/>
              <a:ext cx="8382000" cy="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4" name="Straight Connector 3673"/>
            <p:cNvCxnSpPr>
              <a:cxnSpLocks/>
            </p:cNvCxnSpPr>
            <p:nvPr/>
          </p:nvCxnSpPr>
          <p:spPr>
            <a:xfrm>
              <a:off x="381000" y="2811750"/>
              <a:ext cx="8382000" cy="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5" name="Straight Connector 3674"/>
            <p:cNvCxnSpPr>
              <a:cxnSpLocks/>
            </p:cNvCxnSpPr>
            <p:nvPr/>
          </p:nvCxnSpPr>
          <p:spPr>
            <a:xfrm>
              <a:off x="381000" y="3728182"/>
              <a:ext cx="8382000" cy="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6" name="Straight Connector 3675"/>
            <p:cNvCxnSpPr>
              <a:cxnSpLocks/>
            </p:cNvCxnSpPr>
            <p:nvPr/>
          </p:nvCxnSpPr>
          <p:spPr>
            <a:xfrm>
              <a:off x="381000" y="4636486"/>
              <a:ext cx="8382000" cy="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7" name="Straight Connector 3676"/>
            <p:cNvCxnSpPr>
              <a:cxnSpLocks/>
            </p:cNvCxnSpPr>
            <p:nvPr/>
          </p:nvCxnSpPr>
          <p:spPr>
            <a:xfrm>
              <a:off x="381000" y="5561046"/>
              <a:ext cx="8382000" cy="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8" name="Straight Connector 3677"/>
            <p:cNvCxnSpPr>
              <a:cxnSpLocks/>
            </p:cNvCxnSpPr>
            <p:nvPr/>
          </p:nvCxnSpPr>
          <p:spPr>
            <a:xfrm>
              <a:off x="381000" y="6477478"/>
              <a:ext cx="8382000" cy="0"/>
            </a:xfrm>
            <a:prstGeom prst="line">
              <a:avLst/>
            </a:prstGeom>
            <a:ln w="12700">
              <a:solidFill>
                <a:schemeClr val="tx2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28600"/>
            <a:ext cx="7413625" cy="384048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382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5841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AEC93A36-1BCE-4989-A484-BB2F32BA08F5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8410"/>
            <a:ext cx="28956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558410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53CB5F7B-7C15-41FD-9488-0FCC5C0A13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6" name="Instructional Text"/>
          <p:cNvSpPr/>
          <p:nvPr/>
        </p:nvSpPr>
        <p:spPr>
          <a:xfrm>
            <a:off x="9296400" y="-26670"/>
            <a:ext cx="1143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lang="en-US" sz="1100" b="1" i="1" baseline="0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lang="en-US" sz="1100" b="1" i="1" noProof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8177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8" r:id="rId2"/>
    <p:sldLayoutId id="2147483679" r:id="rId3"/>
    <p:sldLayoutId id="2147483680" r:id="rId4"/>
    <p:sldLayoutId id="2147483681" r:id="rId5"/>
    <p:sldLayoutId id="2147483683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8665-37C7-84BB-7B79-4C5CFE4B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42210"/>
            <a:ext cx="7413625" cy="384048"/>
          </a:xfrm>
        </p:spPr>
        <p:txBody>
          <a:bodyPr/>
          <a:lstStyle/>
          <a:p>
            <a:r>
              <a:rPr lang="en-US" dirty="0"/>
              <a:t>April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9CB2-DC0F-5A92-3FBD-DCBF23D9CEA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687945" y="228600"/>
            <a:ext cx="1239043" cy="411268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DECD-7E6E-571D-F1C3-58219F10C2B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2685" y="792860"/>
            <a:ext cx="1411287" cy="269875"/>
          </a:xfrm>
        </p:spPr>
        <p:txBody>
          <a:bodyPr/>
          <a:lstStyle/>
          <a:p>
            <a:r>
              <a:rPr lang="en-US" dirty="0"/>
              <a:t>Monday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E2107-2559-C3BA-BC8F-A6C18660702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711389" y="792860"/>
            <a:ext cx="1411287" cy="269875"/>
          </a:xfrm>
        </p:spPr>
        <p:txBody>
          <a:bodyPr/>
          <a:lstStyle/>
          <a:p>
            <a:r>
              <a:rPr lang="en-US" dirty="0"/>
              <a:t>Tuesday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258E8-FAFE-9703-8A46-8402B8753E0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148140" y="792860"/>
            <a:ext cx="1411287" cy="269875"/>
          </a:xfrm>
        </p:spPr>
        <p:txBody>
          <a:bodyPr/>
          <a:lstStyle/>
          <a:p>
            <a:r>
              <a:rPr lang="en-US" dirty="0"/>
              <a:t>Wednesday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A852D-2755-3068-D397-637F2714109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584891" y="792860"/>
            <a:ext cx="1411287" cy="269875"/>
          </a:xfrm>
        </p:spPr>
        <p:txBody>
          <a:bodyPr/>
          <a:lstStyle/>
          <a:p>
            <a:r>
              <a:rPr lang="en-US" dirty="0"/>
              <a:t>Thursday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201D24-6211-4F58-D98F-6F8F9D8BB9B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21642" y="792860"/>
            <a:ext cx="1411287" cy="269875"/>
          </a:xfrm>
        </p:spPr>
        <p:txBody>
          <a:bodyPr/>
          <a:lstStyle/>
          <a:p>
            <a:r>
              <a:rPr lang="en-US" dirty="0"/>
              <a:t>Friday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A1E6E3-E19B-A31A-BC18-9060BA66348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458393" y="792860"/>
            <a:ext cx="1411287" cy="269875"/>
          </a:xfrm>
        </p:spPr>
        <p:txBody>
          <a:bodyPr/>
          <a:lstStyle/>
          <a:p>
            <a:r>
              <a:rPr lang="en-US" dirty="0"/>
              <a:t>Sat/sun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B7F046A-7240-7F97-C3FB-27FCC178B2F5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711325" y="1087438"/>
            <a:ext cx="1411288" cy="211137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FC6A296B-46D9-4098-03F3-8F9FB254D305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3148140" y="1086678"/>
            <a:ext cx="1410969" cy="211307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45BE021-0DCC-E57B-1A62-CCBEB80F385C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4584891" y="1086678"/>
            <a:ext cx="1410969" cy="211307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ED6AED2-43F9-9433-1D2B-002AE49D152B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6021642" y="1086678"/>
            <a:ext cx="1410969" cy="211307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2BDC563-C590-AE92-B7DE-07A1220F593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458393" y="1086678"/>
            <a:ext cx="1410969" cy="211307"/>
          </a:xfrm>
        </p:spPr>
        <p:txBody>
          <a:bodyPr/>
          <a:lstStyle/>
          <a:p>
            <a:r>
              <a:rPr lang="en-US" dirty="0"/>
              <a:t>5/6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92E6E4EA-8093-A1CE-094E-3A363FD14DB2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Kick-off meeting.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01669A12-05BB-4A84-3A0F-CD16FC4E0663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r>
              <a:rPr lang="en-US" dirty="0"/>
              <a:t>Setting up project and starting programming.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444E2F13-16AE-EA6B-98F3-85E5C31374E6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/>
        <p:txBody>
          <a:bodyPr/>
          <a:lstStyle/>
          <a:p>
            <a:r>
              <a:rPr lang="en-US" dirty="0"/>
              <a:t>Continue making classes and creating the actual booking app.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0491D43-32BB-090A-C4D3-22C7E672D7F3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16683B47-3707-FF81-4702-BA49033BB86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BD40ECF-059D-9922-3A51-0AC0DC9404B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282685" y="2004639"/>
            <a:ext cx="1410969" cy="211307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ACC94DC-5456-6B43-C345-5B8C7D55859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711389" y="2004639"/>
            <a:ext cx="1410969" cy="211307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6E2CBF88-202C-560E-12F0-D1E977B9CB7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3148140" y="2004639"/>
            <a:ext cx="1410969" cy="211307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DF54053-807E-5198-5A5C-F08C68652F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4584891" y="2004639"/>
            <a:ext cx="1410969" cy="211307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0CBEC2C-DFE2-C4B5-4479-96C4DA049AC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021642" y="2004639"/>
            <a:ext cx="1410969" cy="211307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7CEA899-A0BB-5144-611D-28F86AF7077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458393" y="2004639"/>
            <a:ext cx="1410969" cy="211307"/>
          </a:xfrm>
        </p:spPr>
        <p:txBody>
          <a:bodyPr/>
          <a:lstStyle/>
          <a:p>
            <a:r>
              <a:rPr lang="en-US" dirty="0"/>
              <a:t>12/13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3831E058-B30A-ECE6-ACEC-8F75D3807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Continue programming</a:t>
            </a:r>
          </a:p>
          <a:p>
            <a:r>
              <a:rPr lang="en-US" dirty="0"/>
              <a:t>and make changes as needed.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9FEC79BE-89C2-1765-1C65-7FE1A679E9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EE4C45F9-74FF-63BA-F28B-3F2E7FFD4B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2BC199D3-00D6-7F35-EC5D-ACB4B67C8A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Refining the project and creating testing plans.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BF52EE25-C722-1CF1-3950-03DD41BAD8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085FF574-515E-FF53-DC7E-226D099D995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F3BEE8-0576-7E61-7D9B-9B25F81F2C15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282685" y="2927649"/>
            <a:ext cx="1410969" cy="211307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784E783-D5E3-604B-D540-B025F31FE3B5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711389" y="2927649"/>
            <a:ext cx="1410969" cy="211307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DE7827-8E16-DA7B-7602-86A1C7F2786D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3148140" y="2927649"/>
            <a:ext cx="1410969" cy="211307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8B1B9553-2484-72E6-D452-455B8E37FCB8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584891" y="2927649"/>
            <a:ext cx="1410969" cy="211307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700F72D-C649-0349-0904-F573935A091F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21642" y="2927649"/>
            <a:ext cx="1410969" cy="211307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211D9160-C6D9-7D4E-52F1-863593FAA32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7458393" y="2927649"/>
            <a:ext cx="1410969" cy="211307"/>
          </a:xfrm>
        </p:spPr>
        <p:txBody>
          <a:bodyPr/>
          <a:lstStyle/>
          <a:p>
            <a:r>
              <a:rPr lang="en-US" dirty="0"/>
              <a:t>19/20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64EC77DC-7477-68FE-7639-427A3E9DE3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53FC7863-A05D-DC61-D4DC-77388A874B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54F73B35-5B44-74DD-464B-EA24CB9BAB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Bug fixing and testing.</a:t>
            </a:r>
          </a:p>
        </p:txBody>
      </p: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id="{F3B676EE-70A3-03FA-5CBD-71313DAF57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Finalizing the code.</a:t>
            </a:r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9D8A8168-0ACE-FC17-E6B6-E4D9B58CE66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Finalizing documentation.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21735D13-192F-BDC6-39CC-85B0F3623C1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DF1342B-4D5C-2468-FC68-854B4B9AE6BB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82685" y="3852831"/>
            <a:ext cx="1410969" cy="211307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E46DF4D-96D9-17CC-C263-1F880574A1E2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1711389" y="3852831"/>
            <a:ext cx="1410969" cy="211307"/>
          </a:xfrm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291B11F5-2463-8C4D-3F03-14770C4F359A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3148140" y="3852831"/>
            <a:ext cx="1410969" cy="211307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7966FA66-833A-DDE2-E2F8-54F021DFC7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584891" y="3852831"/>
            <a:ext cx="1410969" cy="211307"/>
          </a:xfrm>
        </p:spPr>
        <p:txBody>
          <a:bodyPr/>
          <a:lstStyle/>
          <a:p>
            <a:r>
              <a:rPr lang="en-US" dirty="0"/>
              <a:t>24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C644033-BBD4-00A0-E5D2-2BD816E6B951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21642" y="3852831"/>
            <a:ext cx="1410969" cy="211307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17DDB18-35CE-A820-E4A1-CA0963413B9B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58393" y="3852831"/>
            <a:ext cx="1410969" cy="211307"/>
          </a:xfrm>
        </p:spPr>
        <p:txBody>
          <a:bodyPr/>
          <a:lstStyle/>
          <a:p>
            <a:r>
              <a:rPr lang="en-US" dirty="0"/>
              <a:t>26/27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F737ACD7-6FDD-F31B-BB32-7D9785643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DD47E23A-6537-FEA8-B1DF-0CB9155077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731EA6FC-8327-D1EA-8681-B049978E6C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Presentation deadline.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8DAA5489-5BB8-EE43-9B6B-5147D1FA730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Text Placeholder 114">
            <a:extLst>
              <a:ext uri="{FF2B5EF4-FFF2-40B4-BE49-F238E27FC236}">
                <a16:creationId xmlns:a16="http://schemas.microsoft.com/office/drawing/2014/main" id="{B45A2880-40B6-E22B-CF5D-B598269F6A6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8C1C0A89-1A67-1D59-F387-F46FBF57C6F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D5147E08-B029-9936-12A7-357C5224948C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282685" y="4756626"/>
            <a:ext cx="1410969" cy="211307"/>
          </a:xfrm>
        </p:spPr>
        <p:txBody>
          <a:bodyPr/>
          <a:lstStyle/>
          <a:p>
            <a:r>
              <a:rPr lang="en-US" dirty="0"/>
              <a:t>28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25AE3B80-9C41-2D09-C6E2-0CE4BD75AC32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1711389" y="4756626"/>
            <a:ext cx="1410969" cy="211307"/>
          </a:xfrm>
        </p:spPr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3D8A05DF-F56B-67FF-F6D4-39C766ECFBC3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FF494340-AD4E-CD50-188C-ADF9E3D42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491337E2-8C20-20EC-BCE8-F069558BB2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B99E36C1-054C-EC6E-A29A-EBFE7CFCE3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lenda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tel wall calendar_win32_v2" id="{54EDE002-AB07-4607-B0EF-93B928A2A82E}" vid="{44CABA28-C990-40F5-BC4F-4A622C2FA7A8}"/>
    </a:ext>
  </a:extLst>
</a:theme>
</file>

<file path=ppt/theme/theme2.xml><?xml version="1.0" encoding="utf-8"?>
<a:theme xmlns:a="http://schemas.openxmlformats.org/drawingml/2006/main" name="Office Theme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CD94BD-234E-41DB-9719-CD5867301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78050-A3AE-4045-BE7F-7445B88374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A90E49-9EA0-4C47-A2BC-BE05E4CF80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Näytössä katseltava diaesitys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4" baseType="lpstr">
      <vt:lpstr>Arial</vt:lpstr>
      <vt:lpstr>Calibri</vt:lpstr>
      <vt:lpstr>Calendar</vt:lpstr>
      <vt:lpstr>April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2023-07-18T07:51:22Z</dcterms:created>
  <dcterms:modified xsi:type="dcterms:W3CDTF">2025-04-17T13:11:38Z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