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vid Seri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0T18:02:31.150">
    <p:pos x="6000" y="0"/>
    <p:text>gut ausgeschnitten. gibt ein like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71728a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71728a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6fd339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6fd339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min geschätzt (Wurfgeschwindigkeit)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max ergibt sich aus diagramm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Spannweite der Geschwindigkeit relativ klein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abhängig?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Thrust ist der tatsächliche schub (gegen induzierten Luftwiderstand)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6fd339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6fd339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6fd339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6fd339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6fd339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6fd339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fd339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6fd339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5a127a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5a127a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Foamboard (rund)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Kohlefaser Stab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3x Servo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Motor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5a127a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5a127a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71728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71728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6fd339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6fd339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a127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a127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5a127a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5a127a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Drachenflügler, weil einfache auslegung, klassisches Steuerungskonzept, getrennte Ansteuerungsmöglichkeiten sehr einfach zu realisieren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Wendig und stabil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anlehnung an bewährte RCPlanes (siehe Pylon Racer)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Allerdings Pylon Racer wesentlich schneller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5a127a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5a127a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Gewicht der elektronischen Komponenten und der Antriebsteile in etwa 45% ausmachen. Etwa 32% macht der Rohbau aus. Rohbau effizienz bei ch-forrer.de orientiert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Rohbau alleine 300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Gesamtgewicht mit Rohbau ca. 700 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5a127a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5a127a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Profil ist für höhere Fluggeschwindigkeiten ausgelegt. Vielleicht sollten wir uns nochmal umentscheiden zu einem Profil mit mehr Auftrieb bei geringerem Anstiegwinkel /Geschwindigkeiten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Streckung und Zuspitzung haben sich aus matlab ergeben.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Topdecker, da Stabilisation (Tiefdecker) und außerdem einfach zu bauen. (Mitteldecker)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Außerdem hatten wir unter Berücksichtigung der Anforderung spannweite &lt; 1 m gewählt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71728a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71728a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Trailing edge gerade, gut zu bauen mit Querruder. Querruder werden in den Flügel geschnitten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Maße wie angetragen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5a127a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5a127a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Richtwert Leitwerkvolumen 0.35 bis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Foambaord, da leicht und einfach zu verabeiten. Außerdem Leitwerk großer Hebelarm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Seitenleitwerk Maße 10*8/5 zur Stabilisation um die eigene Achse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Antriebskonzept erklären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fd339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6fd339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71728a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71728a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Racing Stripes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 as F**k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Flugzeuggeometrie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4700"/>
            <a:ext cx="6811678" cy="30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00" y="1873675"/>
            <a:ext cx="6397999" cy="30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</a:t>
            </a:r>
            <a:r>
              <a:rPr lang="en">
                <a:solidFill>
                  <a:schemeClr val="lt1"/>
                </a:solidFill>
              </a:rPr>
              <a:t> min 13 m/s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 max 30 m/s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000" y="1759525"/>
            <a:ext cx="4796624" cy="30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Flächenbelastung: 45 g / dm²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Cm/Alpha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675" y="1633550"/>
            <a:ext cx="5599326" cy="326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Ca/Alpha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50" y="1518100"/>
            <a:ext cx="5206025" cy="34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Cw/Ca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825" y="3685750"/>
            <a:ext cx="16859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Gleitzahl/Alpha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5" y="3701675"/>
            <a:ext cx="16859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75" y="1743150"/>
            <a:ext cx="6570500" cy="2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Rumpf und Elektronik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175" y="939200"/>
            <a:ext cx="4752226" cy="41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Zeitplan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1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Rumpf (Foam Board) und Leitwerk (Foam Board)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Rumpf (Camera Mount) und Flügel (schneiden)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Rumpf (Abschluss) und Flügel (Glasfaserlaminierung)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Zeitplan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Flügel (Klappen) und Leitwerk (Klappe)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Flügel (Elektronik) und Rumpf (Elektronik)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Woche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Flugzeug Zusammenbau und Konfiguration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224133" y="1827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Vielen Dank fürs Zuhören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Inhalt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Prioritäten und Inspiration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Massenabschätzung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Flügelgeometrie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Leitwerk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Rumpf und Elektronik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Zeitplan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Prioritäten und Inspiration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Schnell und simple Konstruktion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Konfiguration Drachenflügler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-&gt;Pylon Racer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472" y="2308775"/>
            <a:ext cx="2895200" cy="24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Massenabschätzung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25" y="1032666"/>
            <a:ext cx="6762600" cy="36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962" y="3498773"/>
            <a:ext cx="6894066" cy="13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Flügelauslegung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Airfoil angelehnt an Pylon Racer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Profil HS 520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Anstellwinkel 4°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Streckung 6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Zuspitzung 0.8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Topdecker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Spannweite &lt; 1 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Flügel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25" y="2323824"/>
            <a:ext cx="7301821" cy="199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Leitwerk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0" y="2220225"/>
            <a:ext cx="6439801" cy="284487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Auslegung: cgC</a:t>
            </a:r>
            <a:r>
              <a:rPr lang="en">
                <a:solidFill>
                  <a:schemeClr val="lt1"/>
                </a:solidFill>
              </a:rPr>
              <a:t>alk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Leitwerksvolumen</a:t>
            </a:r>
            <a:r>
              <a:rPr lang="en">
                <a:solidFill>
                  <a:schemeClr val="lt1"/>
                </a:solidFill>
              </a:rPr>
              <a:t> 0.42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Material </a:t>
            </a:r>
            <a:r>
              <a:rPr lang="en">
                <a:solidFill>
                  <a:schemeClr val="lt1"/>
                </a:solidFill>
              </a:rPr>
              <a:t>Foam Board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Kein Seitenruder, da d</a:t>
            </a:r>
            <a:r>
              <a:rPr lang="en">
                <a:solidFill>
                  <a:schemeClr val="lt1"/>
                </a:solidFill>
              </a:rPr>
              <a:t>ifferentialer Schub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Flugzeuggeometrie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4950"/>
            <a:ext cx="6190025" cy="3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Flugzeuggeometrie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75" y="1103525"/>
            <a:ext cx="4421365" cy="382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