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13893de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13893de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13893de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13893de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13893de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13893de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RADAR/SONAR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