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4BF11-02F4-4C2E-8F44-C25DF1F4C85E}" v="1" dt="2022-04-28T13:28:59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O MARINI" userId="256bebf8-ac3e-4b01-a56b-b33d0d7eaa7d" providerId="ADAL" clId="{43F4BF11-02F4-4C2E-8F44-C25DF1F4C85E}"/>
    <pc:docChg chg="undo custSel modSld">
      <pc:chgData name="VALERIO MARINI" userId="256bebf8-ac3e-4b01-a56b-b33d0d7eaa7d" providerId="ADAL" clId="{43F4BF11-02F4-4C2E-8F44-C25DF1F4C85E}" dt="2022-04-28T13:38:56.627" v="143" actId="20577"/>
      <pc:docMkLst>
        <pc:docMk/>
      </pc:docMkLst>
      <pc:sldChg chg="addSp modSp mod">
        <pc:chgData name="VALERIO MARINI" userId="256bebf8-ac3e-4b01-a56b-b33d0d7eaa7d" providerId="ADAL" clId="{43F4BF11-02F4-4C2E-8F44-C25DF1F4C85E}" dt="2022-04-28T13:38:56.627" v="143" actId="20577"/>
        <pc:sldMkLst>
          <pc:docMk/>
          <pc:sldMk cId="2118502742" sldId="258"/>
        </pc:sldMkLst>
        <pc:spChg chg="add mod">
          <ac:chgData name="VALERIO MARINI" userId="256bebf8-ac3e-4b01-a56b-b33d0d7eaa7d" providerId="ADAL" clId="{43F4BF11-02F4-4C2E-8F44-C25DF1F4C85E}" dt="2022-04-28T13:38:56.627" v="143" actId="20577"/>
          <ac:spMkLst>
            <pc:docMk/>
            <pc:sldMk cId="2118502742" sldId="258"/>
            <ac:spMk id="3" creationId="{4AF8D927-06F9-4400-BE96-C7304BB026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B5FED-1DAE-4E21-B785-43688627EC0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9993-5C1B-4099-9248-8099DD5EFF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61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C98D-3F92-4BD2-A1D7-638323866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0C7E-D979-4602-9FAA-FF033EEB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1308-6611-4F9F-B951-480DDCDF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34C7-BBDD-4993-81AC-1E564CC8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4A9B-04F4-49C7-B729-3D150EBC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33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98B9-43F1-45F8-B117-F03CAEB7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0264C-117E-4D24-B8DC-BFABF53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DFE0-120C-4026-BFE3-7D811EB4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2AA9-B2D2-45AE-9DD0-BD8E41A1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83B1-C16B-411E-9E53-E9BF61C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6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5107C-4E49-411F-901C-38B4F84CC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527DA-2F24-4D0B-8437-BB3F82081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8CF8-C44F-4B7F-87C4-5E257753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BE2F-AD65-417C-9EDE-43204E5F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19DE-20E9-4686-8BAF-179CB76E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95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0C1F-36D8-4C0F-9BF9-B7C45A28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2D61-22C0-4D4C-BD47-52314E4F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8FA8-B0E6-4734-BC43-F32BA679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E856-ED51-4DEB-839A-4F050B53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D5A40-6321-4442-B0DF-93D33ED6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5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A238-344B-48A8-9CB3-F08C6AFB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5E32-EEB7-4F3E-BD62-3F34474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5C2C2-2C1B-4BD4-AB40-6E7A0ED2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EA2E-1E27-4BC2-BC76-1D1F1077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1585-D7B1-478A-BB2E-EE341FFF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32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628A-4EB8-4955-A072-81C20B5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A67C-F40A-49D1-B821-9E0C8EB5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03C9-9FFD-47C6-9A85-D10F9772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7A43F-C73B-48B3-BADE-3DAA6FC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CDDD-4BF1-4DC2-B60B-874F11BD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47A8-A8C0-4E6E-BD70-2F2029AF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62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D3C2-1B46-4F19-B5F9-9CD9EF76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AC7C2-E4C6-46F0-9C11-B6DF2220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C08A5-CDF2-4891-BB75-75575C5F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9B082-FDFD-4822-BA07-593C28E60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3413D-24A8-4AF6-9461-BA53D223D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727C9-F70C-4125-A9E4-A6F93D1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25797-D5A2-4D82-BF86-0F17168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E49E4-70D5-4F0F-9A3A-784C6118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860-3BED-4984-88D1-1F187D61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4B9B9-5A36-429F-AB23-7B39C9D6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67B31-686C-464F-A5B2-05A44FD3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DEEAD-C705-4C54-8AE8-C93275FD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03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5B5BB-9B1F-497C-95E2-E197F1DD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3BC79-EB24-485E-9A54-B2F6DA1E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14B21-1E0A-4BD9-9E38-955675B9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38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FE4A-59F7-458D-81B1-360EC91D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1DE5-C5BD-4B82-9F88-AB4CDE01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21C64-7674-4950-9750-DF84A2D08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EB2AE-87BF-482F-800D-789BFC82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BA8B6-F87C-499E-85B1-6561F056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281B-F449-448C-BA20-F94A00EF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9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DB30-B204-46A0-B0E2-CFEECFA0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C201C-BF95-47AB-8025-99B4F680E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A420F-0691-4AEB-86BF-72F525E3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22111-08F5-4095-B45B-B6A6F293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CD2FE-76E7-4E75-8158-057F374B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5020-0908-4383-BB0C-9CEC3345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9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236F8-F0CA-4609-90F4-77C003EF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339C8-FEC9-4B52-9E94-6461980B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7DAB-1701-41ED-B94D-AD5628D6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D66E-037A-481C-97A3-DF073EE73F78}" type="datetimeFigureOut">
              <a:rPr lang="it-IT" smtClean="0"/>
              <a:t>30/05/22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5C75-BDD2-4D23-8DDD-890F11925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8BF0-4E99-4D50-B848-55B5BD64A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B4FC-63C0-49A7-868A-C5D1D7DEF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13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58869B-DC16-42C0-99F3-301D6B69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166932"/>
            <a:ext cx="4504048" cy="4279709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Baskerville Old Face" panose="02020602080505020303" pitchFamily="18" charset="0"/>
                <a:ea typeface="HGPGothicE" panose="020B0400000000000000" pitchFamily="34" charset="-128"/>
              </a:rPr>
              <a:t>LAR TGW-3D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C04C3D14-BCBE-4490-9CCA-74288435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1166932"/>
            <a:ext cx="5716988" cy="4279709"/>
          </a:xfrm>
        </p:spPr>
        <p:txBody>
          <a:bodyPr anchor="ctr">
            <a:normAutofit/>
          </a:bodyPr>
          <a:lstStyle/>
          <a:p>
            <a:r>
              <a:rPr lang="it-IT" sz="2400" dirty="0"/>
              <a:t>Luca Maria Lauricella</a:t>
            </a:r>
          </a:p>
          <a:p>
            <a:r>
              <a:rPr lang="it-IT" sz="2400" dirty="0"/>
              <a:t>Valerio Marini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40173E-516F-43E4-B2CB-680B0867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5221007"/>
            <a:ext cx="2419350" cy="12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6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6726146-1DA9-418C-8495-2555B767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5221007"/>
            <a:ext cx="2419350" cy="12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23FD7-8E6E-4B83-B5F7-8E189E5B62FF}"/>
              </a:ext>
            </a:extLst>
          </p:cNvPr>
          <p:cNvSpPr txBox="1"/>
          <p:nvPr/>
        </p:nvSpPr>
        <p:spPr>
          <a:xfrm>
            <a:off x="790575" y="5620554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Baskerville Old Face" panose="02020602080505020303" pitchFamily="18" charset="0"/>
              </a:rPr>
              <a:t>LAR TGW-3D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48636F-3A71-C47B-B528-824F2770A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" y="366834"/>
            <a:ext cx="11035862" cy="456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6726146-1DA9-418C-8495-2555B767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5221007"/>
            <a:ext cx="2419350" cy="12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23FD7-8E6E-4B83-B5F7-8E189E5B62FF}"/>
              </a:ext>
            </a:extLst>
          </p:cNvPr>
          <p:cNvSpPr txBox="1"/>
          <p:nvPr/>
        </p:nvSpPr>
        <p:spPr>
          <a:xfrm>
            <a:off x="790575" y="5620554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Baskerville Old Face" panose="02020602080505020303" pitchFamily="18" charset="0"/>
              </a:rPr>
              <a:t>LAR TGW-3D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8D927-06F9-4400-BE96-C7304BB02666}"/>
              </a:ext>
            </a:extLst>
          </p:cNvPr>
          <p:cNvSpPr txBox="1"/>
          <p:nvPr/>
        </p:nvSpPr>
        <p:spPr>
          <a:xfrm>
            <a:off x="381740" y="577049"/>
            <a:ext cx="11674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500" b="1" dirty="0"/>
          </a:p>
          <a:p>
            <a:r>
              <a:rPr lang="it-IT" sz="2500" b="1" dirty="0" err="1"/>
              <a:t>Functions</a:t>
            </a:r>
            <a:r>
              <a:rPr lang="it-IT" sz="2500" b="1" dirty="0"/>
              <a:t>:</a:t>
            </a:r>
          </a:p>
          <a:p>
            <a:endParaRPr lang="it-IT" sz="2000" dirty="0"/>
          </a:p>
          <a:p>
            <a:endParaRPr lang="it-IT" sz="2000" dirty="0"/>
          </a:p>
          <a:p>
            <a:pPr algn="l"/>
            <a:r>
              <a:rPr lang="en-US" sz="2000" b="0" i="0" u="none" strike="noStrike" baseline="0" dirty="0">
                <a:latin typeface="+mj-lt"/>
              </a:rPr>
              <a:t>function </a:t>
            </a:r>
            <a:r>
              <a:rPr lang="en-US" sz="2000" b="1" strike="noStrike" baseline="0" dirty="0" err="1">
                <a:latin typeface="+mj-lt"/>
              </a:rPr>
              <a:t>frag_face_channel</a:t>
            </a:r>
            <a:r>
              <a:rPr lang="en-US" sz="2000" b="0" i="0" u="none" strike="noStrike" baseline="0" dirty="0">
                <a:latin typeface="+mj-lt"/>
              </a:rPr>
              <a:t>(</a:t>
            </a:r>
            <a:r>
              <a:rPr lang="en-US" sz="2000" b="0" i="0" u="none" strike="noStrike" baseline="0" dirty="0" err="1">
                <a:latin typeface="+mj-lt"/>
              </a:rPr>
              <a:t>in_chan</a:t>
            </a:r>
            <a:r>
              <a:rPr lang="en-US" sz="2000" b="0" i="0" u="none" strike="noStrike" baseline="0" dirty="0">
                <a:latin typeface="+mj-lt"/>
              </a:rPr>
              <a:t>, </a:t>
            </a:r>
            <a:r>
              <a:rPr lang="en-US" sz="2000" b="0" i="0" u="none" strike="noStrike" baseline="0" dirty="0" err="1">
                <a:latin typeface="+mj-lt"/>
              </a:rPr>
              <a:t>out_chan</a:t>
            </a:r>
            <a:r>
              <a:rPr lang="en-US" sz="2000" b="0" i="0" u="none" strike="noStrike" baseline="0" dirty="0">
                <a:latin typeface="+mj-lt"/>
              </a:rPr>
              <a:t>, V, EV, FE, </a:t>
            </a:r>
            <a:r>
              <a:rPr lang="en-US" sz="2000" b="0" i="0" u="none" strike="noStrike" baseline="0" dirty="0" err="1">
                <a:latin typeface="+mj-lt"/>
              </a:rPr>
              <a:t>sp_idx</a:t>
            </a:r>
            <a:r>
              <a:rPr lang="en-US" sz="2000" b="0" i="0" u="none" strike="noStrike" baseline="0" dirty="0">
                <a:latin typeface="+mj-lt"/>
              </a:rPr>
              <a:t>)</a:t>
            </a:r>
          </a:p>
          <a:p>
            <a:pPr algn="l"/>
            <a:r>
              <a:rPr lang="en-US" sz="2000" b="0" i="0" u="none" strike="noStrike" baseline="0" dirty="0">
                <a:latin typeface="+mj-lt"/>
              </a:rPr>
              <a:t>function </a:t>
            </a:r>
            <a:r>
              <a:rPr lang="en-US" sz="2000" b="1" i="0" u="none" strike="noStrike" baseline="0" dirty="0" err="1">
                <a:latin typeface="+mj-lt"/>
              </a:rPr>
              <a:t>frag_face</a:t>
            </a:r>
            <a:r>
              <a:rPr lang="en-US" sz="2000" b="0" i="0" u="none" strike="noStrike" baseline="0" dirty="0">
                <a:latin typeface="+mj-lt"/>
              </a:rPr>
              <a:t>(V, EV, FE, </a:t>
            </a:r>
            <a:r>
              <a:rPr lang="en-US" sz="2000" b="0" i="0" u="none" strike="noStrike" baseline="0" dirty="0" err="1">
                <a:latin typeface="+mj-lt"/>
              </a:rPr>
              <a:t>sp_idx</a:t>
            </a:r>
            <a:r>
              <a:rPr lang="en-US" sz="2000" b="0" i="0" u="none" strike="noStrike" baseline="0" dirty="0">
                <a:latin typeface="+mj-lt"/>
              </a:rPr>
              <a:t>, sigma)</a:t>
            </a:r>
          </a:p>
          <a:p>
            <a:pPr algn="l"/>
            <a:r>
              <a:rPr lang="it-IT" sz="2000" b="0" i="0" u="none" strike="noStrike" baseline="0" dirty="0" err="1">
                <a:latin typeface="+mj-lt"/>
              </a:rPr>
              <a:t>function</a:t>
            </a:r>
            <a:r>
              <a:rPr lang="it-IT" sz="2000" b="0" i="0" u="none" strike="noStrike" baseline="0" dirty="0">
                <a:latin typeface="+mj-lt"/>
              </a:rPr>
              <a:t> </a:t>
            </a:r>
            <a:r>
              <a:rPr lang="it-IT" sz="2000" b="1" i="0" u="none" strike="noStrike" baseline="0" dirty="0" err="1">
                <a:latin typeface="+mj-lt"/>
              </a:rPr>
              <a:t>merge_vertices</a:t>
            </a:r>
            <a:r>
              <a:rPr lang="it-IT" sz="2000" b="0" i="0" u="none" strike="noStrike" baseline="0" dirty="0">
                <a:latin typeface="+mj-lt"/>
              </a:rPr>
              <a:t>(V::</a:t>
            </a:r>
            <a:r>
              <a:rPr lang="it-IT" sz="2000" b="0" i="0" u="none" strike="noStrike" baseline="0" dirty="0" err="1">
                <a:latin typeface="+mj-lt"/>
              </a:rPr>
              <a:t>Lar.Points</a:t>
            </a:r>
            <a:r>
              <a:rPr lang="it-IT" sz="2000" b="0" i="0" u="none" strike="noStrike" baseline="0" dirty="0">
                <a:latin typeface="+mj-lt"/>
              </a:rPr>
              <a:t>, EV::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FE::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err</a:t>
            </a:r>
            <a:r>
              <a:rPr lang="it-IT" sz="2000" b="0" i="0" u="none" strike="noStrike" baseline="0" dirty="0">
                <a:latin typeface="+mj-lt"/>
              </a:rPr>
              <a:t>=1e-4)</a:t>
            </a:r>
          </a:p>
          <a:p>
            <a:pPr algn="l"/>
            <a:r>
              <a:rPr lang="it-IT" sz="2000" b="0" i="0" u="none" strike="noStrike" baseline="0" dirty="0" err="1">
                <a:latin typeface="+mj-lt"/>
              </a:rPr>
              <a:t>function</a:t>
            </a:r>
            <a:r>
              <a:rPr lang="it-IT" sz="2000" b="0" i="0" u="none" strike="noStrike" baseline="0" dirty="0">
                <a:latin typeface="+mj-lt"/>
              </a:rPr>
              <a:t> </a:t>
            </a:r>
            <a:r>
              <a:rPr lang="it-IT" sz="2000" b="1" i="0" u="none" strike="noStrike" baseline="0" dirty="0">
                <a:latin typeface="+mj-lt"/>
              </a:rPr>
              <a:t>spatial_arrangement_1</a:t>
            </a:r>
            <a:r>
              <a:rPr lang="it-IT" sz="2000" b="0" i="0" u="none" strike="noStrike" baseline="0" dirty="0">
                <a:latin typeface="+mj-lt"/>
              </a:rPr>
              <a:t>(V::</a:t>
            </a:r>
            <a:r>
              <a:rPr lang="it-IT" sz="2000" b="0" i="0" u="none" strike="noStrike" baseline="0" dirty="0" err="1">
                <a:latin typeface="+mj-lt"/>
              </a:rPr>
              <a:t>Lar.Points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copEV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copFE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multiproc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Bool</a:t>
            </a:r>
            <a:r>
              <a:rPr lang="it-IT" sz="2000" b="0" i="0" u="none" strike="noStrike" baseline="0" dirty="0">
                <a:latin typeface="+mj-lt"/>
              </a:rPr>
              <a:t>=false)</a:t>
            </a:r>
          </a:p>
          <a:p>
            <a:pPr algn="l"/>
            <a:r>
              <a:rPr lang="it-IT" sz="2000" b="0" i="0" u="none" strike="noStrike" baseline="0" dirty="0" err="1">
                <a:latin typeface="+mj-lt"/>
              </a:rPr>
              <a:t>function</a:t>
            </a:r>
            <a:r>
              <a:rPr lang="it-IT" sz="2000" b="0" i="0" u="none" strike="noStrike" baseline="0" dirty="0">
                <a:latin typeface="+mj-lt"/>
              </a:rPr>
              <a:t> </a:t>
            </a:r>
            <a:r>
              <a:rPr lang="it-IT" sz="2000" b="1" i="0" u="none" strike="noStrike" baseline="0" dirty="0" err="1">
                <a:latin typeface="+mj-lt"/>
              </a:rPr>
              <a:t>removeinnerloops</a:t>
            </a:r>
            <a:r>
              <a:rPr lang="it-IT" sz="2000" b="0" i="0" u="none" strike="noStrike" baseline="0" dirty="0">
                <a:latin typeface="+mj-lt"/>
              </a:rPr>
              <a:t>(g, </a:t>
            </a:r>
            <a:r>
              <a:rPr lang="it-IT" sz="2000" b="0" i="0" u="none" strike="noStrike" baseline="0" dirty="0" err="1">
                <a:latin typeface="+mj-lt"/>
              </a:rPr>
              <a:t>nFE</a:t>
            </a:r>
            <a:r>
              <a:rPr lang="it-IT" sz="2000" b="0" i="0" u="none" strike="noStrike" baseline="0" dirty="0">
                <a:latin typeface="+mj-lt"/>
              </a:rPr>
              <a:t>)</a:t>
            </a:r>
          </a:p>
          <a:p>
            <a:pPr algn="l"/>
            <a:r>
              <a:rPr lang="it-IT" sz="2000" b="0" i="0" u="none" strike="noStrike" baseline="0" dirty="0" err="1">
                <a:latin typeface="+mj-lt"/>
              </a:rPr>
              <a:t>function</a:t>
            </a:r>
            <a:r>
              <a:rPr lang="it-IT" sz="2000" b="0" i="0" u="none" strike="noStrike" baseline="0" dirty="0">
                <a:latin typeface="+mj-lt"/>
              </a:rPr>
              <a:t> </a:t>
            </a:r>
            <a:r>
              <a:rPr lang="it-IT" sz="2000" b="1" i="0" u="none" strike="noStrike" baseline="0" dirty="0">
                <a:latin typeface="+mj-lt"/>
              </a:rPr>
              <a:t>spatial_arrangement_2</a:t>
            </a:r>
            <a:r>
              <a:rPr lang="it-IT" sz="2000" b="0" i="0" u="none" strike="noStrike" baseline="0" dirty="0">
                <a:latin typeface="+mj-lt"/>
              </a:rPr>
              <a:t>(</a:t>
            </a:r>
            <a:r>
              <a:rPr lang="it-IT" sz="2000" b="0" i="0" u="none" strike="noStrike" baseline="0" dirty="0" err="1">
                <a:latin typeface="+mj-lt"/>
              </a:rPr>
              <a:t>rV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Lar.Points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rcopEV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rcopFE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multiproc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Bool</a:t>
            </a:r>
            <a:r>
              <a:rPr lang="it-IT" sz="2000" b="0" i="0" u="none" strike="noStrike" baseline="0" dirty="0">
                <a:latin typeface="+mj-lt"/>
              </a:rPr>
              <a:t>=false</a:t>
            </a:r>
            <a:r>
              <a:rPr lang="en-US" sz="2000" dirty="0">
                <a:latin typeface="+mj-lt"/>
              </a:rPr>
              <a:t>)</a:t>
            </a:r>
            <a:endParaRPr lang="en-US" sz="2000" b="0" i="0" u="none" strike="noStrike" baseline="0" dirty="0">
              <a:latin typeface="+mj-lt"/>
            </a:endParaRPr>
          </a:p>
          <a:p>
            <a:pPr algn="l"/>
            <a:r>
              <a:rPr lang="it-IT" sz="2000" b="0" i="0" u="none" strike="noStrike" baseline="0" dirty="0" err="1">
                <a:latin typeface="+mj-lt"/>
              </a:rPr>
              <a:t>function</a:t>
            </a:r>
            <a:r>
              <a:rPr lang="it-IT" sz="2000" b="0" i="0" u="none" strike="noStrike" baseline="0" dirty="0">
                <a:latin typeface="+mj-lt"/>
              </a:rPr>
              <a:t> </a:t>
            </a:r>
            <a:r>
              <a:rPr lang="it-IT" sz="2000" b="1" i="0" u="none" strike="noStrike" baseline="0" dirty="0" err="1">
                <a:latin typeface="+mj-lt"/>
              </a:rPr>
              <a:t>spatial_arrangement</a:t>
            </a:r>
            <a:r>
              <a:rPr lang="it-IT" sz="2000" b="0" i="0" u="none" strike="noStrike" baseline="0" dirty="0">
                <a:latin typeface="+mj-lt"/>
              </a:rPr>
              <a:t>(V::</a:t>
            </a:r>
            <a:r>
              <a:rPr lang="it-IT" sz="2000" b="0" i="0" u="none" strike="noStrike" baseline="0" dirty="0" err="1">
                <a:latin typeface="+mj-lt"/>
              </a:rPr>
              <a:t>Lar.Points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copEV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copFE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multiproc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Bool</a:t>
            </a:r>
            <a:r>
              <a:rPr lang="it-IT" sz="2000" b="0" i="0" u="none" strike="noStrike" baseline="0" dirty="0">
                <a:latin typeface="+mj-lt"/>
              </a:rPr>
              <a:t>=false)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850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180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Office Theme</vt:lpstr>
      <vt:lpstr>LAR TGW-3D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 TGW-3D</dc:title>
  <dc:creator>VALERIO MARINI</dc:creator>
  <cp:lastModifiedBy>LUCA MARIA LAURICELLA</cp:lastModifiedBy>
  <cp:revision>2</cp:revision>
  <dcterms:created xsi:type="dcterms:W3CDTF">2022-04-28T13:14:26Z</dcterms:created>
  <dcterms:modified xsi:type="dcterms:W3CDTF">2022-05-30T15:08:21Z</dcterms:modified>
</cp:coreProperties>
</file>