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7" r:id="rId2"/>
    <p:sldId id="259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308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1E40C5-7050-49B8-A2EB-B447648E911A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6E32B6-AD68-45DB-B71F-206F420E8FD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2586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6E32B6-AD68-45DB-B71F-206F420E8FD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0235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6E32B6-AD68-45DB-B71F-206F420E8FD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5899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35241C-22E5-44E4-9EFA-326747F057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6E53CD5-5355-41F9-9280-32E714483B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AEDBD1D-1427-460A-8BEE-4A128C94A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01BB0-161E-42A4-98C7-8A70C365AC87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6503F7C-A4C8-452B-91BE-E89D12B0A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5119713-D173-4558-A524-D53655402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DE42F-37A2-4DE6-82FF-9ED6E07EF45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088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9B52EA-DF42-4B39-903E-66CB967FD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B986E97-9C24-486B-BB48-D21EA2FCBD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855DF82-1C30-4966-B4C1-F9239F335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01BB0-161E-42A4-98C7-8A70C365AC87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13D122A-C719-4908-89C1-28E8F854E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CF92602-8E95-441F-96D1-A080DAB0D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DE42F-37A2-4DE6-82FF-9ED6E07EF45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953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6B47EDA-6C9C-4747-985A-B56E570CB8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6A6460D-BA22-44BE-9E6B-E82BBAAFCA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BE06435-4FC6-4E7B-84A8-294568CFE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01BB0-161E-42A4-98C7-8A70C365AC87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E6CE6D0-3581-4623-8743-1686B21E6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FC86638-9A2D-43D3-A9FD-08F5A2981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DE42F-37A2-4DE6-82FF-9ED6E07EF45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482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43603B-246C-4DCA-AF21-32DB910ED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0DBD06F-4CBD-43CB-9973-D3DEC991B7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A838849-6F11-4EC1-B3B3-59968E94D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01BB0-161E-42A4-98C7-8A70C365AC87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8CC7AEC-8BEA-494D-8B61-F1E638AE2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29AD08D-37BA-4B01-B51E-31DB7E73A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DE42F-37A2-4DE6-82FF-9ED6E07EF45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780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465126-1640-4F78-97E0-ADBD7B3E9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A428B09-1658-4E48-99C5-96A0D07108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AB3F86E-02AC-4B42-B482-D8A09DEC0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01BB0-161E-42A4-98C7-8A70C365AC87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79B9183-045B-4F57-B794-9AF498875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BB8D44F-9347-4B16-9CA6-AD21E1B42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DE42F-37A2-4DE6-82FF-9ED6E07EF45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152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874668-5767-4437-82FC-382EBC038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847BA98-F350-4932-951C-616FAD794B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893224D-8EA5-446F-BCF4-88E6C37344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DD2BE22-D6C5-4395-896B-90EC732A2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01BB0-161E-42A4-98C7-8A70C365AC87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ECECF33-DD2D-4D28-A213-B73C949B2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327DDA1-EA03-4819-B6C0-4E0F59E76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DE42F-37A2-4DE6-82FF-9ED6E07EF45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174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A46687-93B0-44F6-8694-0647670B8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9EAD3E3-D3BA-441C-BBA2-7AF318F272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1FB48D7-F336-4EA5-B173-39E0C76B47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BBF22EE-ECD8-4CB2-8D6A-F9346D2043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CE35C6F-A2B1-4AD0-8A79-93FBACDC61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CA860D0-525E-4618-8749-AE73BDB91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01BB0-161E-42A4-98C7-8A70C365AC87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B21E91F-B408-402E-B484-A978FA980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DF955CA-B7C0-4ED7-8C73-151840084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DE42F-37A2-4DE6-82FF-9ED6E07EF45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153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ED1617-C3DE-43D1-BA48-9A39878A9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466E3AE-52E0-4279-BD11-DAC6D6F5F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01BB0-161E-42A4-98C7-8A70C365AC87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237456A-F437-47D5-BA06-895744A03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B6A6FE8-DB5E-4F05-A7D0-4BF0B24F9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DE42F-37A2-4DE6-82FF-9ED6E07EF45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60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8A33842-060B-4696-B12C-F3FD3597C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01BB0-161E-42A4-98C7-8A70C365AC87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F252A7D-9C3D-4AB9-B85F-E14CCDCB7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B1C6382-284B-47BD-8053-E1C377C72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DE42F-37A2-4DE6-82FF-9ED6E07EF45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413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5545BE-54BB-4E92-9B4D-82B094C30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E7D7785-FB29-4F02-945A-3762284D80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4715AFA-FC01-48FD-A6F8-59FF312C48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B2C2202-E0CE-4B03-B269-BD92A4392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01BB0-161E-42A4-98C7-8A70C365AC87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B610765-0C17-4C6D-AC80-A0EE66A8D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80B7653-1CBC-4A93-9BEA-F24A51EFD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DE42F-37A2-4DE6-82FF-9ED6E07EF45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404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EA9070-D60D-4F64-BC73-69253CCAE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942FE51-55B8-4698-825B-29DE6394A9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2E62950-E2F3-4B04-AFFF-7B560E35CD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1BC4626-6D25-47BC-A6B8-37B4FDE78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01BB0-161E-42A4-98C7-8A70C365AC87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87A909B-FEE9-4DBC-9B30-807CB535E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2E1249F-DCAB-4618-8124-A33EF100A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DE42F-37A2-4DE6-82FF-9ED6E07EF45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270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98BA55A-3215-41BE-A9B4-CF94855C6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A78B5C3-1333-45D9-BC67-4411F8BEEE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946A6CA-CC17-4403-BB3E-C41A6BF0DC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301BB0-161E-42A4-98C7-8A70C365AC87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4B63645-312E-4F0D-A2D2-6D79A45498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F7BCA29-8402-4F57-B773-C020A7088A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FDE42F-37A2-4DE6-82FF-9ED6E07EF45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227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721ABAF8-6EDB-4E2E-B778-103E7198A5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30794" y="3319202"/>
            <a:ext cx="7241234" cy="3620618"/>
          </a:xfrm>
          <a:prstGeom prst="rect">
            <a:avLst/>
          </a:prstGeom>
        </p:spPr>
      </p:pic>
      <p:grpSp>
        <p:nvGrpSpPr>
          <p:cNvPr id="88" name="Gruppieren 87">
            <a:extLst>
              <a:ext uri="{FF2B5EF4-FFF2-40B4-BE49-F238E27FC236}">
                <a16:creationId xmlns:a16="http://schemas.microsoft.com/office/drawing/2014/main" id="{670BF46D-91BD-4932-9D41-EC31FCA1CC77}"/>
              </a:ext>
            </a:extLst>
          </p:cNvPr>
          <p:cNvGrpSpPr>
            <a:grpSpLocks noChangeAspect="1"/>
          </p:cNvGrpSpPr>
          <p:nvPr/>
        </p:nvGrpSpPr>
        <p:grpSpPr>
          <a:xfrm>
            <a:off x="67468" y="118191"/>
            <a:ext cx="7302822" cy="3366396"/>
            <a:chOff x="238855" y="3535981"/>
            <a:chExt cx="7110727" cy="3277845"/>
          </a:xfrm>
        </p:grpSpPr>
        <p:pic>
          <p:nvPicPr>
            <p:cNvPr id="5" name="Grafik 4">
              <a:extLst>
                <a:ext uri="{FF2B5EF4-FFF2-40B4-BE49-F238E27FC236}">
                  <a16:creationId xmlns:a16="http://schemas.microsoft.com/office/drawing/2014/main" id="{3D0F353A-7CDB-4651-9B50-226DC32D93B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83816" y="3692080"/>
              <a:ext cx="2365766" cy="2877565"/>
            </a:xfrm>
            <a:prstGeom prst="rect">
              <a:avLst/>
            </a:prstGeom>
          </p:spPr>
        </p:pic>
        <p:pic>
          <p:nvPicPr>
            <p:cNvPr id="52" name="Grafik 51">
              <a:extLst>
                <a:ext uri="{FF2B5EF4-FFF2-40B4-BE49-F238E27FC236}">
                  <a16:creationId xmlns:a16="http://schemas.microsoft.com/office/drawing/2014/main" id="{60B832AA-A0E7-45FD-A60B-46BE895BA3E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38855" y="3535981"/>
              <a:ext cx="4370459" cy="3277845"/>
            </a:xfrm>
            <a:prstGeom prst="rect">
              <a:avLst/>
            </a:prstGeom>
          </p:spPr>
        </p:pic>
        <p:cxnSp>
          <p:nvCxnSpPr>
            <p:cNvPr id="9" name="Verbinder: gewinkelt 8">
              <a:extLst>
                <a:ext uri="{FF2B5EF4-FFF2-40B4-BE49-F238E27FC236}">
                  <a16:creationId xmlns:a16="http://schemas.microsoft.com/office/drawing/2014/main" id="{424DBA14-CFCA-4B7A-8E6E-E23753051447}"/>
                </a:ext>
              </a:extLst>
            </p:cNvPr>
            <p:cNvCxnSpPr>
              <a:cxnSpLocks/>
            </p:cNvCxnSpPr>
            <p:nvPr/>
          </p:nvCxnSpPr>
          <p:spPr>
            <a:xfrm>
              <a:off x="4424116" y="4680155"/>
              <a:ext cx="897677" cy="108494"/>
            </a:xfrm>
            <a:prstGeom prst="bentConnector3">
              <a:avLst>
                <a:gd name="adj1" fmla="val 77588"/>
              </a:avLst>
            </a:prstGeom>
            <a:ln w="19050">
              <a:solidFill>
                <a:schemeClr val="bg2">
                  <a:lumMod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Verbinder: gewinkelt 9">
              <a:extLst>
                <a:ext uri="{FF2B5EF4-FFF2-40B4-BE49-F238E27FC236}">
                  <a16:creationId xmlns:a16="http://schemas.microsoft.com/office/drawing/2014/main" id="{0834B6EB-6940-412F-8D36-63252C263F0F}"/>
                </a:ext>
              </a:extLst>
            </p:cNvPr>
            <p:cNvCxnSpPr>
              <a:cxnSpLocks/>
            </p:cNvCxnSpPr>
            <p:nvPr/>
          </p:nvCxnSpPr>
          <p:spPr>
            <a:xfrm>
              <a:off x="4424114" y="5188700"/>
              <a:ext cx="1013027" cy="921482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bg2">
                  <a:lumMod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Verbinder: gewinkelt 12">
              <a:extLst>
                <a:ext uri="{FF2B5EF4-FFF2-40B4-BE49-F238E27FC236}">
                  <a16:creationId xmlns:a16="http://schemas.microsoft.com/office/drawing/2014/main" id="{58F1D0EB-F422-4CFF-9B47-C74B0D0A0C6C}"/>
                </a:ext>
              </a:extLst>
            </p:cNvPr>
            <p:cNvCxnSpPr>
              <a:cxnSpLocks/>
            </p:cNvCxnSpPr>
            <p:nvPr/>
          </p:nvCxnSpPr>
          <p:spPr>
            <a:xfrm>
              <a:off x="4424115" y="4917375"/>
              <a:ext cx="897677" cy="362548"/>
            </a:xfrm>
            <a:prstGeom prst="bentConnector3">
              <a:avLst>
                <a:gd name="adj1" fmla="val 67508"/>
              </a:avLst>
            </a:prstGeom>
            <a:ln w="19050">
              <a:solidFill>
                <a:schemeClr val="bg2">
                  <a:lumMod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9" name="Rechteck 88">
            <a:extLst>
              <a:ext uri="{FF2B5EF4-FFF2-40B4-BE49-F238E27FC236}">
                <a16:creationId xmlns:a16="http://schemas.microsoft.com/office/drawing/2014/main" id="{67649981-C785-4202-A1C3-5C2F261402CF}"/>
              </a:ext>
            </a:extLst>
          </p:cNvPr>
          <p:cNvSpPr/>
          <p:nvPr/>
        </p:nvSpPr>
        <p:spPr>
          <a:xfrm>
            <a:off x="6580467" y="4998882"/>
            <a:ext cx="544016" cy="26125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feld 89">
            <a:extLst>
              <a:ext uri="{FF2B5EF4-FFF2-40B4-BE49-F238E27FC236}">
                <a16:creationId xmlns:a16="http://schemas.microsoft.com/office/drawing/2014/main" id="{5FE76137-2419-47CC-A6AC-014BB7701D33}"/>
              </a:ext>
            </a:extLst>
          </p:cNvPr>
          <p:cNvSpPr txBox="1"/>
          <p:nvPr/>
        </p:nvSpPr>
        <p:spPr>
          <a:xfrm>
            <a:off x="67468" y="50075"/>
            <a:ext cx="36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a)</a:t>
            </a:r>
          </a:p>
        </p:txBody>
      </p:sp>
      <p:sp>
        <p:nvSpPr>
          <p:cNvPr id="91" name="Textfeld 90">
            <a:extLst>
              <a:ext uri="{FF2B5EF4-FFF2-40B4-BE49-F238E27FC236}">
                <a16:creationId xmlns:a16="http://schemas.microsoft.com/office/drawing/2014/main" id="{5DC8FE6B-ED11-4D15-850E-30A71F30912C}"/>
              </a:ext>
            </a:extLst>
          </p:cNvPr>
          <p:cNvSpPr txBox="1"/>
          <p:nvPr/>
        </p:nvSpPr>
        <p:spPr>
          <a:xfrm>
            <a:off x="56248" y="3251286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b)</a:t>
            </a:r>
          </a:p>
        </p:txBody>
      </p:sp>
    </p:spTree>
    <p:extLst>
      <p:ext uri="{BB962C8B-B14F-4D97-AF65-F5344CB8AC3E}">
        <p14:creationId xmlns:p14="http://schemas.microsoft.com/office/powerpoint/2010/main" val="336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721ABAF8-6EDB-4E2E-B778-103E7198A5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30794" y="3319202"/>
            <a:ext cx="7241234" cy="3620618"/>
          </a:xfrm>
          <a:prstGeom prst="rect">
            <a:avLst/>
          </a:prstGeom>
        </p:spPr>
      </p:pic>
      <p:grpSp>
        <p:nvGrpSpPr>
          <p:cNvPr id="88" name="Gruppieren 87">
            <a:extLst>
              <a:ext uri="{FF2B5EF4-FFF2-40B4-BE49-F238E27FC236}">
                <a16:creationId xmlns:a16="http://schemas.microsoft.com/office/drawing/2014/main" id="{670BF46D-91BD-4932-9D41-EC31FCA1CC77}"/>
              </a:ext>
            </a:extLst>
          </p:cNvPr>
          <p:cNvGrpSpPr>
            <a:grpSpLocks noChangeAspect="1"/>
          </p:cNvGrpSpPr>
          <p:nvPr/>
        </p:nvGrpSpPr>
        <p:grpSpPr>
          <a:xfrm>
            <a:off x="-248189" y="118191"/>
            <a:ext cx="7046074" cy="3366395"/>
            <a:chOff x="-280197" y="3549778"/>
            <a:chExt cx="6860733" cy="3277844"/>
          </a:xfrm>
        </p:grpSpPr>
        <p:pic>
          <p:nvPicPr>
            <p:cNvPr id="5" name="Grafik 4">
              <a:extLst>
                <a:ext uri="{FF2B5EF4-FFF2-40B4-BE49-F238E27FC236}">
                  <a16:creationId xmlns:a16="http://schemas.microsoft.com/office/drawing/2014/main" id="{3D0F353A-7CDB-4651-9B50-226DC32D93B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-280197" y="3713620"/>
              <a:ext cx="2294532" cy="2790919"/>
            </a:xfrm>
            <a:prstGeom prst="rect">
              <a:avLst/>
            </a:prstGeom>
          </p:spPr>
        </p:pic>
        <p:pic>
          <p:nvPicPr>
            <p:cNvPr id="52" name="Grafik 51">
              <a:extLst>
                <a:ext uri="{FF2B5EF4-FFF2-40B4-BE49-F238E27FC236}">
                  <a16:creationId xmlns:a16="http://schemas.microsoft.com/office/drawing/2014/main" id="{60B832AA-A0E7-45FD-A60B-46BE895BA3E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210076" y="3549778"/>
              <a:ext cx="4370460" cy="3277844"/>
            </a:xfrm>
            <a:prstGeom prst="rect">
              <a:avLst/>
            </a:prstGeom>
          </p:spPr>
        </p:pic>
        <p:cxnSp>
          <p:nvCxnSpPr>
            <p:cNvPr id="9" name="Verbinder: gewinkelt 8">
              <a:extLst>
                <a:ext uri="{FF2B5EF4-FFF2-40B4-BE49-F238E27FC236}">
                  <a16:creationId xmlns:a16="http://schemas.microsoft.com/office/drawing/2014/main" id="{424DBA14-CFCA-4B7A-8E6E-E23753051447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1717428" y="4699110"/>
              <a:ext cx="675501" cy="125605"/>
            </a:xfrm>
            <a:prstGeom prst="bentConnector3">
              <a:avLst>
                <a:gd name="adj1" fmla="val 63730"/>
              </a:avLst>
            </a:prstGeom>
            <a:ln w="19050">
              <a:solidFill>
                <a:schemeClr val="bg2">
                  <a:lumMod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Verbinder: gewinkelt 9">
              <a:extLst>
                <a:ext uri="{FF2B5EF4-FFF2-40B4-BE49-F238E27FC236}">
                  <a16:creationId xmlns:a16="http://schemas.microsoft.com/office/drawing/2014/main" id="{0834B6EB-6940-412F-8D36-63252C263F0F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1603042" y="5188698"/>
              <a:ext cx="789887" cy="785351"/>
            </a:xfrm>
            <a:prstGeom prst="bentConnector3">
              <a:avLst>
                <a:gd name="adj1" fmla="val 20646"/>
              </a:avLst>
            </a:prstGeom>
            <a:ln w="19050">
              <a:solidFill>
                <a:schemeClr val="bg2">
                  <a:lumMod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Verbinder: gewinkelt 12">
              <a:extLst>
                <a:ext uri="{FF2B5EF4-FFF2-40B4-BE49-F238E27FC236}">
                  <a16:creationId xmlns:a16="http://schemas.microsoft.com/office/drawing/2014/main" id="{58F1D0EB-F422-4CFF-9B47-C74B0D0A0C6C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1669510" y="4919771"/>
              <a:ext cx="723419" cy="357449"/>
            </a:xfrm>
            <a:prstGeom prst="bentConnector3">
              <a:avLst>
                <a:gd name="adj1" fmla="val 44017"/>
              </a:avLst>
            </a:prstGeom>
            <a:ln w="19050">
              <a:solidFill>
                <a:schemeClr val="bg2">
                  <a:lumMod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9" name="Rechteck 88">
            <a:extLst>
              <a:ext uri="{FF2B5EF4-FFF2-40B4-BE49-F238E27FC236}">
                <a16:creationId xmlns:a16="http://schemas.microsoft.com/office/drawing/2014/main" id="{67649981-C785-4202-A1C3-5C2F261402CF}"/>
              </a:ext>
            </a:extLst>
          </p:cNvPr>
          <p:cNvSpPr/>
          <p:nvPr/>
        </p:nvSpPr>
        <p:spPr>
          <a:xfrm>
            <a:off x="6580467" y="4998882"/>
            <a:ext cx="544016" cy="26125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feld 89">
            <a:extLst>
              <a:ext uri="{FF2B5EF4-FFF2-40B4-BE49-F238E27FC236}">
                <a16:creationId xmlns:a16="http://schemas.microsoft.com/office/drawing/2014/main" id="{5FE76137-2419-47CC-A6AC-014BB7701D33}"/>
              </a:ext>
            </a:extLst>
          </p:cNvPr>
          <p:cNvSpPr txBox="1"/>
          <p:nvPr/>
        </p:nvSpPr>
        <p:spPr>
          <a:xfrm>
            <a:off x="67468" y="50075"/>
            <a:ext cx="36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a)</a:t>
            </a:r>
          </a:p>
        </p:txBody>
      </p:sp>
      <p:sp>
        <p:nvSpPr>
          <p:cNvPr id="91" name="Textfeld 90">
            <a:extLst>
              <a:ext uri="{FF2B5EF4-FFF2-40B4-BE49-F238E27FC236}">
                <a16:creationId xmlns:a16="http://schemas.microsoft.com/office/drawing/2014/main" id="{5DC8FE6B-ED11-4D15-850E-30A71F30912C}"/>
              </a:ext>
            </a:extLst>
          </p:cNvPr>
          <p:cNvSpPr txBox="1"/>
          <p:nvPr/>
        </p:nvSpPr>
        <p:spPr>
          <a:xfrm>
            <a:off x="56248" y="3251286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c)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204C9A52-8B48-4E81-AE7E-F5387C3A063E}"/>
              </a:ext>
            </a:extLst>
          </p:cNvPr>
          <p:cNvSpPr txBox="1"/>
          <p:nvPr/>
        </p:nvSpPr>
        <p:spPr>
          <a:xfrm>
            <a:off x="2857858" y="50075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b)</a:t>
            </a:r>
          </a:p>
        </p:txBody>
      </p:sp>
    </p:spTree>
    <p:extLst>
      <p:ext uri="{BB962C8B-B14F-4D97-AF65-F5344CB8AC3E}">
        <p14:creationId xmlns:p14="http://schemas.microsoft.com/office/powerpoint/2010/main" val="2190796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uppieren 49">
            <a:extLst>
              <a:ext uri="{FF2B5EF4-FFF2-40B4-BE49-F238E27FC236}">
                <a16:creationId xmlns:a16="http://schemas.microsoft.com/office/drawing/2014/main" id="{33BFBFEB-16EE-4EBB-B2F1-048D0DDB9FFD}"/>
              </a:ext>
            </a:extLst>
          </p:cNvPr>
          <p:cNvGrpSpPr>
            <a:grpSpLocks noChangeAspect="1"/>
          </p:cNvGrpSpPr>
          <p:nvPr/>
        </p:nvGrpSpPr>
        <p:grpSpPr>
          <a:xfrm>
            <a:off x="228484" y="796413"/>
            <a:ext cx="9813915" cy="3692080"/>
            <a:chOff x="2611264" y="3046900"/>
            <a:chExt cx="7063890" cy="2567005"/>
          </a:xfrm>
        </p:grpSpPr>
        <p:pic>
          <p:nvPicPr>
            <p:cNvPr id="5" name="Grafik 4">
              <a:extLst>
                <a:ext uri="{FF2B5EF4-FFF2-40B4-BE49-F238E27FC236}">
                  <a16:creationId xmlns:a16="http://schemas.microsoft.com/office/drawing/2014/main" id="{3D0F353A-7CDB-4651-9B50-226DC32D93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25755" y="3185211"/>
              <a:ext cx="1949399" cy="2290383"/>
            </a:xfrm>
            <a:prstGeom prst="rect">
              <a:avLst/>
            </a:prstGeom>
          </p:spPr>
        </p:pic>
        <p:pic>
          <p:nvPicPr>
            <p:cNvPr id="7" name="Grafik 6">
              <a:extLst>
                <a:ext uri="{FF2B5EF4-FFF2-40B4-BE49-F238E27FC236}">
                  <a16:creationId xmlns:a16="http://schemas.microsoft.com/office/drawing/2014/main" id="{721ABAF8-6EDB-4E2E-B778-103E7198A5B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611264" y="3046900"/>
              <a:ext cx="5314992" cy="2567005"/>
            </a:xfrm>
            <a:prstGeom prst="rect">
              <a:avLst/>
            </a:prstGeom>
          </p:spPr>
        </p:pic>
        <p:cxnSp>
          <p:nvCxnSpPr>
            <p:cNvPr id="9" name="Verbinder: gewinkelt 8">
              <a:extLst>
                <a:ext uri="{FF2B5EF4-FFF2-40B4-BE49-F238E27FC236}">
                  <a16:creationId xmlns:a16="http://schemas.microsoft.com/office/drawing/2014/main" id="{424DBA14-CFCA-4B7A-8E6E-E237530514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12212" y="4099662"/>
              <a:ext cx="525497" cy="486217"/>
            </a:xfrm>
            <a:prstGeom prst="bentConnector3">
              <a:avLst>
                <a:gd name="adj1" fmla="val 61742"/>
              </a:avLst>
            </a:prstGeom>
            <a:ln w="19050">
              <a:solidFill>
                <a:schemeClr val="bg2">
                  <a:lumMod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Verbinder: gewinkelt 9">
              <a:extLst>
                <a:ext uri="{FF2B5EF4-FFF2-40B4-BE49-F238E27FC236}">
                  <a16:creationId xmlns:a16="http://schemas.microsoft.com/office/drawing/2014/main" id="{0834B6EB-6940-412F-8D36-63252C263F0F}"/>
                </a:ext>
              </a:extLst>
            </p:cNvPr>
            <p:cNvCxnSpPr>
              <a:cxnSpLocks/>
            </p:cNvCxnSpPr>
            <p:nvPr/>
          </p:nvCxnSpPr>
          <p:spPr>
            <a:xfrm>
              <a:off x="7512210" y="5011919"/>
              <a:ext cx="594300" cy="97798"/>
            </a:xfrm>
            <a:prstGeom prst="bentConnector3">
              <a:avLst>
                <a:gd name="adj1" fmla="val 56922"/>
              </a:avLst>
            </a:prstGeom>
            <a:ln w="19050">
              <a:solidFill>
                <a:schemeClr val="bg2">
                  <a:lumMod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Verbinder: gewinkelt 12">
              <a:extLst>
                <a:ext uri="{FF2B5EF4-FFF2-40B4-BE49-F238E27FC236}">
                  <a16:creationId xmlns:a16="http://schemas.microsoft.com/office/drawing/2014/main" id="{58F1D0EB-F422-4CFF-9B47-C74B0D0A0C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12210" y="4426939"/>
              <a:ext cx="549605" cy="368677"/>
            </a:xfrm>
            <a:prstGeom prst="bentConnector3">
              <a:avLst>
                <a:gd name="adj1" fmla="val 71830"/>
              </a:avLst>
            </a:prstGeom>
            <a:ln w="19050">
              <a:solidFill>
                <a:schemeClr val="bg2">
                  <a:lumMod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990546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</Words>
  <Application>Microsoft Office PowerPoint</Application>
  <PresentationFormat>Breitbild</PresentationFormat>
  <Paragraphs>7</Paragraphs>
  <Slides>3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Laurin Freiberg</dc:creator>
  <cp:lastModifiedBy>Laurin Freiberg</cp:lastModifiedBy>
  <cp:revision>19</cp:revision>
  <dcterms:created xsi:type="dcterms:W3CDTF">2021-03-04T07:36:28Z</dcterms:created>
  <dcterms:modified xsi:type="dcterms:W3CDTF">2021-03-08T11:20:47Z</dcterms:modified>
</cp:coreProperties>
</file>