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473BA-F29A-42FC-801B-40EF8D193F04}" type="datetimeFigureOut">
              <a:rPr lang="pt-BR" smtClean="0"/>
              <a:t>23/03/2018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88C1F-038E-4FDA-8A4B-A0B5FC918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7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88C1F-038E-4FDA-8A4B-A0B5FC918ED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02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88C1F-038E-4FDA-8A4B-A0B5FC918ED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52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DBB3-9ECD-4E86-96BC-1693668B79E8}" type="datetime1">
              <a:rPr lang="pt-BR" smtClean="0"/>
              <a:t>23/03/2018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14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DF96-8CB3-42CD-A18E-4C88B7B859ED}" type="datetime1">
              <a:rPr lang="pt-BR" smtClean="0"/>
              <a:t>23/03/2018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2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AD77-7FFF-45C2-AFE7-38984F6B84AD}" type="datetime1">
              <a:rPr lang="pt-BR" smtClean="0"/>
              <a:t>23/03/2018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8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9A77-AAA9-4181-A340-15D31D5E7111}" type="datetime1">
              <a:rPr lang="pt-BR" smtClean="0"/>
              <a:t>23/03/2018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A8E6-ABEB-472D-9F58-511251B6797E}" type="datetime1">
              <a:rPr lang="pt-BR" smtClean="0"/>
              <a:t>23/03/2018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4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CC5C-67E5-4050-ACE7-A46782FD9BCC}" type="datetime1">
              <a:rPr lang="pt-BR" smtClean="0"/>
              <a:t>23/03/2018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23644-B0CD-47CF-97B7-8132D933BAEC}" type="datetime1">
              <a:rPr lang="pt-BR" smtClean="0"/>
              <a:t>23/03/2018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6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A4D5-4C2A-49ED-B669-802A43740617}" type="datetime1">
              <a:rPr lang="pt-BR" smtClean="0"/>
              <a:t>23/03/2018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32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ACA7-C199-4863-A006-9FC407767C69}" type="datetime1">
              <a:rPr lang="pt-BR" smtClean="0"/>
              <a:t>23/03/2018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E772-A96D-45DD-9FD9-97924B992E55}" type="datetime1">
              <a:rPr lang="pt-BR" smtClean="0"/>
              <a:t>23/03/2018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34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E256-1CA7-40F3-9175-A08EC6061411}" type="datetime1">
              <a:rPr lang="pt-BR" smtClean="0"/>
              <a:t>23/03/2018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25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C35B9-58BE-412C-8F23-E22D96CDB832}" type="datetime1">
              <a:rPr lang="pt-BR" smtClean="0"/>
              <a:t>23/03/2018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B56E-F4D8-46F2-9CDF-106DDEC52D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dirty="0" smtClean="0">
                <a:solidFill>
                  <a:srgbClr val="C00000"/>
                </a:solidFill>
                <a:latin typeface="Impact" panose="020B0806030902050204" pitchFamily="34" charset="0"/>
              </a:rPr>
              <a:t>SISTEMA DO </a:t>
            </a:r>
            <a:r>
              <a:rPr lang="pt-BR" sz="8000" dirty="0" smtClean="0">
                <a:solidFill>
                  <a:srgbClr val="000066"/>
                </a:solidFill>
                <a:latin typeface="Impact" panose="020B0806030902050204" pitchFamily="34" charset="0"/>
              </a:rPr>
              <a:t>EXERCITANDO</a:t>
            </a:r>
            <a:r>
              <a:rPr lang="pt-BR" sz="8000" dirty="0" smtClean="0">
                <a:solidFill>
                  <a:srgbClr val="C00000"/>
                </a:solidFill>
                <a:latin typeface="Impact" panose="020B0806030902050204" pitchFamily="34" charset="0"/>
              </a:rPr>
              <a:t> </a:t>
            </a:r>
            <a:endParaRPr lang="pt-BR" sz="80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z="1800" smtClean="0">
                <a:solidFill>
                  <a:srgbClr val="000066"/>
                </a:solidFill>
              </a:rPr>
              <a:t>1</a:t>
            </a:fld>
            <a:endParaRPr lang="pt-BR" sz="1800" dirty="0">
              <a:solidFill>
                <a:srgbClr val="000066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50511" y="4137531"/>
            <a:ext cx="724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C00000"/>
                </a:solidFill>
                <a:latin typeface="Impact" panose="020B0806030902050204" pitchFamily="34" charset="0"/>
              </a:rPr>
              <a:t>Desenvolvedora: </a:t>
            </a:r>
            <a:r>
              <a:rPr lang="pt-BR" sz="3200" dirty="0" smtClean="0">
                <a:solidFill>
                  <a:srgbClr val="000066"/>
                </a:solidFill>
                <a:latin typeface="Impact" panose="020B0806030902050204" pitchFamily="34" charset="0"/>
              </a:rPr>
              <a:t>Laurinda Gonçalves </a:t>
            </a:r>
            <a:endParaRPr lang="pt-BR" sz="3200" dirty="0">
              <a:solidFill>
                <a:srgbClr val="000066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>
                <a:solidFill>
                  <a:srgbClr val="C00000"/>
                </a:solidFill>
                <a:latin typeface="Impact" panose="020B0806030902050204" pitchFamily="34" charset="0"/>
              </a:rPr>
              <a:t>Sumário</a:t>
            </a:r>
            <a:endParaRPr lang="pt-BR" sz="72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rgbClr val="000066"/>
                </a:solidFill>
                <a:latin typeface="Impact" panose="020B0806030902050204" pitchFamily="34" charset="0"/>
              </a:rPr>
              <a:t>O QUE É?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rgbClr val="000066"/>
                </a:solidFill>
                <a:latin typeface="Impact" panose="020B0806030902050204" pitchFamily="34" charset="0"/>
              </a:rPr>
              <a:t>PARA QUEM?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rgbClr val="000066"/>
                </a:solidFill>
                <a:latin typeface="Impact" panose="020B0806030902050204" pitchFamily="34" charset="0"/>
              </a:rPr>
              <a:t>ONDE O PROJETO SERÁ IMPLANTADO?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000066"/>
                </a:solidFill>
                <a:latin typeface="Impact" panose="020B0806030902050204" pitchFamily="34" charset="0"/>
              </a:rPr>
              <a:t>COMO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rgbClr val="000066"/>
                </a:solidFill>
                <a:latin typeface="Impact" panose="020B0806030902050204" pitchFamily="34" charset="0"/>
              </a:rPr>
              <a:t>QUANDO O PROJETO IRA ACONTECER?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dirty="0" smtClean="0">
                <a:solidFill>
                  <a:srgbClr val="000066"/>
                </a:solidFill>
                <a:latin typeface="Impact" panose="020B0806030902050204" pitchFamily="34" charset="0"/>
              </a:rPr>
              <a:t>COMO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>
              <a:solidFill>
                <a:srgbClr val="000066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z="1800" smtClean="0">
                <a:solidFill>
                  <a:srgbClr val="000066"/>
                </a:solidFill>
              </a:rPr>
              <a:t>2</a:t>
            </a:fld>
            <a:endParaRPr lang="pt-BR" sz="1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7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8352" y="13962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sz="8000" dirty="0" smtClean="0">
                <a:solidFill>
                  <a:srgbClr val="C00000"/>
                </a:solidFill>
                <a:latin typeface="Impact" panose="020B0806030902050204" pitchFamily="34" charset="0"/>
                <a:cs typeface="LilyUPC" panose="020B0604020202020204" pitchFamily="34" charset="-34"/>
              </a:rPr>
              <a:t>O QUE É?</a:t>
            </a:r>
            <a:r>
              <a:rPr lang="pt-BR" dirty="0" smtClean="0">
                <a:solidFill>
                  <a:srgbClr val="C00000"/>
                </a:solidFill>
                <a:latin typeface="Bodoni MT Condensed" panose="02070606080606020203" pitchFamily="18" charset="0"/>
                <a:cs typeface="Consolas" panose="020B0609020204030204" pitchFamily="49" charset="0"/>
              </a:rPr>
              <a:t/>
            </a:r>
            <a:br>
              <a:rPr lang="pt-BR" dirty="0" smtClean="0">
                <a:solidFill>
                  <a:srgbClr val="C00000"/>
                </a:solidFill>
                <a:latin typeface="Bodoni MT Condensed" panose="02070606080606020203" pitchFamily="18" charset="0"/>
                <a:cs typeface="Consolas" panose="020B0609020204030204" pitchFamily="49" charset="0"/>
              </a:rPr>
            </a:br>
            <a:endParaRPr lang="pt-BR" dirty="0">
              <a:latin typeface="Bodoni MT Condensed" panose="02070606080606020203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72754" y="2537138"/>
            <a:ext cx="48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z="1800" smtClean="0">
                <a:solidFill>
                  <a:srgbClr val="000066"/>
                </a:solidFill>
              </a:rPr>
              <a:t>3</a:t>
            </a:fld>
            <a:endParaRPr lang="pt-BR" sz="1800" dirty="0">
              <a:solidFill>
                <a:srgbClr val="000066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765" y="878799"/>
            <a:ext cx="1844095" cy="2628816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327357" y="4166930"/>
            <a:ext cx="40557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002060"/>
                </a:solidFill>
                <a:latin typeface="Impact" panose="020B0806030902050204" pitchFamily="34" charset="0"/>
              </a:rPr>
              <a:t>Em qual contexto surgiu?</a:t>
            </a:r>
          </a:p>
          <a:p>
            <a:endParaRPr lang="pt-BR" sz="3200" dirty="0" smtClean="0">
              <a:solidFill>
                <a:srgbClr val="002060"/>
              </a:solidFill>
              <a:latin typeface="Impact" panose="020B0806030902050204" pitchFamily="34" charset="0"/>
            </a:endParaRPr>
          </a:p>
          <a:p>
            <a:endParaRPr lang="pt-BR" sz="32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39" y="4166930"/>
            <a:ext cx="2432430" cy="243243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88" y="1576591"/>
            <a:ext cx="5281606" cy="18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2351648" y="142859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 smtClean="0">
                <a:solidFill>
                  <a:srgbClr val="C00000"/>
                </a:solidFill>
                <a:latin typeface="Impact" panose="020B0806030902050204" pitchFamily="34" charset="0"/>
              </a:rPr>
              <a:t>PARA QUEM?</a:t>
            </a:r>
            <a:endParaRPr lang="pt-BR" sz="72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z="1800" smtClean="0">
                <a:solidFill>
                  <a:srgbClr val="000066"/>
                </a:solidFill>
              </a:rPr>
              <a:t>4</a:t>
            </a:fld>
            <a:endParaRPr lang="pt-BR" sz="1800">
              <a:solidFill>
                <a:srgbClr val="000066"/>
              </a:solidFill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8200" y="-331168"/>
            <a:ext cx="10515600" cy="13255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95" y="2319958"/>
            <a:ext cx="5443023" cy="4538042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20" y="2911475"/>
            <a:ext cx="6667500" cy="3810000"/>
          </a:xfrm>
        </p:spPr>
      </p:pic>
      <p:sp>
        <p:nvSpPr>
          <p:cNvPr id="5" name="CaixaDeTexto 4"/>
          <p:cNvSpPr txBox="1"/>
          <p:nvPr/>
        </p:nvSpPr>
        <p:spPr>
          <a:xfrm>
            <a:off x="838200" y="231819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solidFill>
                  <a:srgbClr val="C00000"/>
                </a:solidFill>
                <a:latin typeface="Impact" panose="020B0806030902050204" pitchFamily="34" charset="0"/>
                <a:cs typeface="LilyUPC" panose="020B0604020202020204" pitchFamily="34" charset="-34"/>
              </a:rPr>
              <a:t>ONDE</a:t>
            </a:r>
            <a:r>
              <a:rPr lang="pt-BR" sz="9600" dirty="0" smtClean="0">
                <a:latin typeface="Impact" panose="020B0806030902050204" pitchFamily="34" charset="0"/>
              </a:rPr>
              <a:t> </a:t>
            </a:r>
          </a:p>
          <a:p>
            <a:r>
              <a:rPr lang="pt-BR" sz="4400" dirty="0" smtClean="0">
                <a:solidFill>
                  <a:srgbClr val="002060"/>
                </a:solidFill>
                <a:latin typeface="Impact" panose="020B0806030902050204" pitchFamily="34" charset="0"/>
              </a:rPr>
              <a:t>o projeto será implantado?</a:t>
            </a:r>
            <a:endParaRPr lang="pt-BR" sz="44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z="1800" smtClean="0">
                <a:solidFill>
                  <a:srgbClr val="000066"/>
                </a:solidFill>
              </a:rPr>
              <a:t>5</a:t>
            </a:fld>
            <a:endParaRPr lang="pt-BR" sz="1800" dirty="0">
              <a:solidFill>
                <a:srgbClr val="000066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71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>
                <a:solidFill>
                  <a:srgbClr val="C00000"/>
                </a:solidFill>
                <a:latin typeface="Impact" panose="020B0806030902050204" pitchFamily="34" charset="0"/>
              </a:rPr>
              <a:t>Como</a:t>
            </a:r>
            <a:endParaRPr lang="pt-BR" sz="72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pt-BR" sz="3200" dirty="0" smtClean="0">
              <a:solidFill>
                <a:srgbClr val="002060"/>
              </a:solidFill>
              <a:latin typeface="Impact" panose="020B0806030902050204" pitchFamily="34" charset="0"/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sz="3200" dirty="0" smtClean="0">
                <a:solidFill>
                  <a:srgbClr val="002060"/>
                </a:solidFill>
                <a:latin typeface="Impact" panose="020B0806030902050204" pitchFamily="34" charset="0"/>
              </a:rPr>
              <a:t>Quem serão os envolvidos?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sz="3200" dirty="0" smtClean="0">
                <a:solidFill>
                  <a:srgbClr val="002060"/>
                </a:solidFill>
                <a:latin typeface="Impact" panose="020B0806030902050204" pitchFamily="34" charset="0"/>
              </a:rPr>
              <a:t>Quais os recursos necessários?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pt-BR" sz="3200" dirty="0" smtClean="0">
                <a:solidFill>
                  <a:srgbClr val="002060"/>
                </a:solidFill>
                <a:latin typeface="Impact" panose="020B0806030902050204" pitchFamily="34" charset="0"/>
              </a:rPr>
              <a:t>Como o seu projeto funciona?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pt-BR" sz="3200" dirty="0" smtClean="0">
              <a:solidFill>
                <a:srgbClr val="002060"/>
              </a:solidFill>
            </a:endParaRP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pt-BR" sz="3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z="1800" smtClean="0">
                <a:solidFill>
                  <a:srgbClr val="000066"/>
                </a:solidFill>
              </a:rPr>
              <a:t>6</a:t>
            </a:fld>
            <a:endParaRPr lang="pt-BR" sz="1800" dirty="0">
              <a:solidFill>
                <a:srgbClr val="000066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24" y="1425647"/>
            <a:ext cx="3275526" cy="299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4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9600" dirty="0" smtClean="0">
                <a:solidFill>
                  <a:srgbClr val="C00000"/>
                </a:solidFill>
                <a:latin typeface="Impact" panose="020B0806030902050204" pitchFamily="34" charset="0"/>
              </a:rPr>
              <a:t>QUANDO</a:t>
            </a:r>
            <a:r>
              <a:rPr lang="pt-BR" sz="4400" dirty="0" smtClean="0">
                <a:solidFill>
                  <a:srgbClr val="C00000"/>
                </a:solidFill>
                <a:latin typeface="Impact" panose="020B0806030902050204" pitchFamily="34" charset="0"/>
              </a:rPr>
              <a:t>  </a:t>
            </a:r>
          </a:p>
          <a:p>
            <a:pPr marL="0" indent="0">
              <a:buNone/>
            </a:pPr>
            <a:r>
              <a:rPr lang="pt-BR" sz="4400" dirty="0" smtClean="0">
                <a:solidFill>
                  <a:srgbClr val="002060"/>
                </a:solidFill>
                <a:latin typeface="Impact" panose="020B0806030902050204" pitchFamily="34" charset="0"/>
              </a:rPr>
              <a:t>o  projeto irá acontecer ?</a:t>
            </a:r>
            <a:endParaRPr lang="pt-BR" sz="4400" dirty="0">
              <a:solidFill>
                <a:srgbClr val="002060"/>
              </a:solidFill>
              <a:latin typeface="Impact" panose="020B080603090205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z="1800" smtClean="0">
                <a:solidFill>
                  <a:srgbClr val="000066"/>
                </a:solidFill>
              </a:rPr>
              <a:t>7</a:t>
            </a:fld>
            <a:endParaRPr lang="pt-BR" sz="1800" dirty="0">
              <a:solidFill>
                <a:srgbClr val="000066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097" y="1765012"/>
            <a:ext cx="1392584" cy="14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68177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905001" y="397798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800" dirty="0" smtClean="0">
                <a:solidFill>
                  <a:srgbClr val="C00000"/>
                </a:solidFill>
                <a:latin typeface="Impact" panose="020B0806030902050204" pitchFamily="34" charset="0"/>
              </a:rPr>
              <a:t>DÚVIDAS?</a:t>
            </a:r>
            <a:endParaRPr lang="pt-BR" sz="8800" dirty="0">
              <a:solidFill>
                <a:srgbClr val="C0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56E-F4D8-46F2-9CDF-106DDEC52DF4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59" y="2501112"/>
            <a:ext cx="5296809" cy="365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82</Words>
  <Application>Microsoft Office PowerPoint</Application>
  <PresentationFormat>Widescreen</PresentationFormat>
  <Paragraphs>32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Bodoni MT Condensed</vt:lpstr>
      <vt:lpstr>Calibri</vt:lpstr>
      <vt:lpstr>Calibri Light</vt:lpstr>
      <vt:lpstr>Consolas</vt:lpstr>
      <vt:lpstr>Impact</vt:lpstr>
      <vt:lpstr>LilyUPC</vt:lpstr>
      <vt:lpstr>Wingdings</vt:lpstr>
      <vt:lpstr>Tema do Office</vt:lpstr>
      <vt:lpstr>SISTEMA DO EXERCITANDO </vt:lpstr>
      <vt:lpstr>Sumário</vt:lpstr>
      <vt:lpstr>O QUE É? </vt:lpstr>
      <vt:lpstr>Apresentação do PowerPoint</vt:lpstr>
      <vt:lpstr>Apresentação do PowerPoint</vt:lpstr>
      <vt:lpstr>Como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Laurinda Gonçalves</dc:creator>
  <cp:lastModifiedBy>Laurinda Gonçalves</cp:lastModifiedBy>
  <cp:revision>33</cp:revision>
  <dcterms:created xsi:type="dcterms:W3CDTF">2018-03-19T12:29:58Z</dcterms:created>
  <dcterms:modified xsi:type="dcterms:W3CDTF">2018-03-23T19:30:22Z</dcterms:modified>
</cp:coreProperties>
</file>