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5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A26E63-6600-4E94-9F75-0556A397F815}" type="datetimeFigureOut">
              <a:rPr lang="pt-BR" smtClean="0"/>
              <a:t>19/4/2013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F59594-00F8-40B6-A6B1-E6C9AF220AF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/>
          </a:bodyPr>
          <a:lstStyle/>
          <a:p>
            <a:r>
              <a:rPr lang="pt-PT" dirty="0" smtClean="0"/>
              <a:t>Gerência de Configuração, Controle de Versão e Mudanças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Prática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3212976"/>
            <a:ext cx="7355160" cy="2913187"/>
          </a:xfrm>
        </p:spPr>
        <p:txBody>
          <a:bodyPr/>
          <a:lstStyle/>
          <a:p>
            <a:r>
              <a:rPr lang="pt-PT" dirty="0" smtClean="0"/>
              <a:t>Equipe:</a:t>
            </a:r>
          </a:p>
          <a:p>
            <a:pPr lvl="1"/>
            <a:r>
              <a:rPr lang="pt-PT" dirty="0" smtClean="0"/>
              <a:t>Katiane Cavalcante</a:t>
            </a:r>
          </a:p>
          <a:p>
            <a:pPr lvl="1"/>
            <a:r>
              <a:rPr lang="pt-PT" dirty="0" smtClean="0"/>
              <a:t>Laurinex Souza</a:t>
            </a:r>
          </a:p>
          <a:p>
            <a:pPr lvl="1"/>
            <a:r>
              <a:rPr lang="pt-PT" dirty="0" smtClean="0"/>
              <a:t>Raphael Maquiné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9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>
            <a:normAutofit/>
          </a:bodyPr>
          <a:lstStyle/>
          <a:p>
            <a:r>
              <a:rPr lang="pt-PT" dirty="0" smtClean="0"/>
              <a:t>Ambiente de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pt-PT" sz="2400" b="1" dirty="0" smtClean="0"/>
              <a:t>Sistema Operacional</a:t>
            </a:r>
            <a:r>
              <a:rPr lang="pt-PT" sz="2400" dirty="0" smtClean="0"/>
              <a:t>: Windows XP</a:t>
            </a:r>
          </a:p>
          <a:p>
            <a:pPr algn="l"/>
            <a:r>
              <a:rPr lang="pt-PT" sz="2400" b="1" dirty="0" smtClean="0"/>
              <a:t>Hardware</a:t>
            </a:r>
            <a:r>
              <a:rPr lang="pt-PT" sz="2400" dirty="0" smtClean="0"/>
              <a:t>: Intel Core 2 Duo, 2.20 GHz, 2.00 GB de RAM</a:t>
            </a:r>
          </a:p>
          <a:p>
            <a:pPr algn="l"/>
            <a:r>
              <a:rPr lang="pt-PT" sz="2400" b="1" dirty="0" smtClean="0"/>
              <a:t>Linguagem de programação</a:t>
            </a:r>
            <a:r>
              <a:rPr lang="pt-PT" sz="2400" dirty="0" smtClean="0"/>
              <a:t>: Java v6</a:t>
            </a:r>
          </a:p>
          <a:p>
            <a:pPr algn="l"/>
            <a:r>
              <a:rPr lang="pt-PT" sz="2400" b="1" dirty="0" smtClean="0"/>
              <a:t>IDE</a:t>
            </a:r>
            <a:r>
              <a:rPr lang="pt-PT" sz="2400" dirty="0" smtClean="0"/>
              <a:t>: Eclipse Galileo</a:t>
            </a:r>
          </a:p>
          <a:p>
            <a:pPr algn="l"/>
            <a:r>
              <a:rPr lang="pt-PT" sz="2400" b="1" dirty="0" smtClean="0"/>
              <a:t>Padrão de desenvolvimento</a:t>
            </a:r>
            <a:r>
              <a:rPr lang="pt-PT" sz="2400" dirty="0" smtClean="0"/>
              <a:t>: http://www.oracle.com/technetwork/java/codeconv-138413.html</a:t>
            </a:r>
          </a:p>
          <a:p>
            <a:pPr algn="l"/>
            <a:r>
              <a:rPr lang="pt-PT" sz="2400" dirty="0"/>
              <a:t>	</a:t>
            </a:r>
            <a:r>
              <a:rPr lang="pt-PT" sz="2400" b="1" dirty="0" smtClean="0"/>
              <a:t>Adicionais internos</a:t>
            </a:r>
            <a:r>
              <a:rPr lang="pt-PT" sz="2400" dirty="0" smtClean="0"/>
              <a:t>: Nome da classe igual ao nome do Exercício; cada </a:t>
            </a:r>
            <a:r>
              <a:rPr lang="pt-PT" sz="2400" dirty="0" smtClean="0"/>
              <a:t>Exercício </a:t>
            </a:r>
            <a:r>
              <a:rPr lang="pt-PT" sz="2400" dirty="0" smtClean="0"/>
              <a:t>deve ser feito em uma classe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1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8" y="2204864"/>
            <a:ext cx="8460549" cy="3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568952" cy="3456384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900" b="1" dirty="0" smtClean="0"/>
              <a:t>Requisitos</a:t>
            </a:r>
          </a:p>
          <a:p>
            <a:pPr lvl="1" algn="l"/>
            <a:r>
              <a:rPr lang="pt-PT" sz="2500" dirty="0" smtClean="0"/>
              <a:t>Passos: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Análise da solicitação do cliente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2. </a:t>
            </a:r>
            <a:r>
              <a:rPr lang="pt-PT" sz="2500" dirty="0" smtClean="0"/>
              <a:t>Esclarecimento de dúvidas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Arquivamento do documento de requisitos repassado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Documento de requisitos do cliente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9512" y="332656"/>
            <a:ext cx="87129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smtClean="0"/>
              <a:t>PDR </a:t>
            </a:r>
            <a:r>
              <a:rPr lang="pt-PT" smtClean="0"/>
              <a:t/>
            </a:r>
            <a:br>
              <a:rPr lang="pt-PT" smtClean="0"/>
            </a:br>
            <a:r>
              <a:rPr lang="pt-PT" smtClean="0"/>
              <a:t>Processo de Desenvolvimento Rápido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568952" cy="34563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2900" b="1" dirty="0" smtClean="0"/>
              <a:t>Planejamento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Definir Gerente de Configuração</a:t>
            </a:r>
            <a:endParaRPr lang="pt-PT" sz="2500" dirty="0" smtClean="0"/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Preencher atividades da Prática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/>
              <a:t>3</a:t>
            </a:r>
            <a:r>
              <a:rPr lang="pt-PT" sz="2500" dirty="0" smtClean="0"/>
              <a:t>. Cada desenvolvedor assume uma atividade indicando na planilha e adiciona status ‘Em Andamento’</a:t>
            </a:r>
          </a:p>
          <a:p>
            <a:pPr lvl="1" algn="l"/>
            <a:r>
              <a:rPr lang="pt-PT" sz="2500" dirty="0"/>
              <a:t>	4</a:t>
            </a:r>
            <a:r>
              <a:rPr lang="pt-PT" sz="2500" dirty="0" smtClean="0"/>
              <a:t>. Ao término, o desenvolvedor altera status para ‘Concluído’</a:t>
            </a:r>
            <a:endParaRPr lang="pt-PT" sz="2500" dirty="0" smtClean="0"/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Planilha no GoogleDocs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512" y="332656"/>
            <a:ext cx="87129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8568952" cy="3456384"/>
          </a:xfrm>
        </p:spPr>
        <p:txBody>
          <a:bodyPr>
            <a:normAutofit fontScale="92500"/>
          </a:bodyPr>
          <a:lstStyle/>
          <a:p>
            <a:pPr algn="l"/>
            <a:r>
              <a:rPr lang="pt-PT" sz="2900" b="1" dirty="0" smtClean="0"/>
              <a:t>Projeto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Definir Arquitetura do Projeto (pacotes, bibliotecas)</a:t>
            </a:r>
            <a:endParaRPr lang="pt-PT" sz="2500" dirty="0" smtClean="0"/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Criar projeto na IDE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/>
              <a:t>3</a:t>
            </a:r>
            <a:r>
              <a:rPr lang="pt-PT" sz="2500" dirty="0" smtClean="0"/>
              <a:t>. Disponibilizar projeto em repositório de versionamento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Projeto configurado disponível em repositório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708920"/>
            <a:ext cx="8568952" cy="3456384"/>
          </a:xfrm>
        </p:spPr>
        <p:txBody>
          <a:bodyPr>
            <a:normAutofit fontScale="92500"/>
          </a:bodyPr>
          <a:lstStyle/>
          <a:p>
            <a:pPr algn="l"/>
            <a:r>
              <a:rPr lang="pt-PT" sz="2900" b="1" dirty="0" smtClean="0"/>
              <a:t>Implementação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Ler/Entender item a ser desenvolvido</a:t>
            </a:r>
            <a:endParaRPr lang="pt-PT" sz="2500" dirty="0" smtClean="0"/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Implementar código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Realizar testes funcionais e possíveis ajustes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4</a:t>
            </a:r>
            <a:r>
              <a:rPr lang="pt-PT" sz="2500" dirty="0" smtClean="0"/>
              <a:t>. Disponibilizar versão em repositório de versionamento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Item de software desenvolvido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568952" cy="3456384"/>
          </a:xfrm>
        </p:spPr>
        <p:txBody>
          <a:bodyPr>
            <a:normAutofit/>
          </a:bodyPr>
          <a:lstStyle/>
          <a:p>
            <a:pPr algn="l"/>
            <a:r>
              <a:rPr lang="pt-PT" sz="2900" b="1" dirty="0" smtClean="0"/>
              <a:t>Teste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Realizar </a:t>
            </a:r>
            <a:r>
              <a:rPr lang="pt-PT" sz="2500" i="1" dirty="0" smtClean="0"/>
              <a:t>checkout</a:t>
            </a:r>
            <a:r>
              <a:rPr lang="pt-PT" sz="2500" dirty="0" smtClean="0"/>
              <a:t> da versão base</a:t>
            </a:r>
            <a:endParaRPr lang="pt-PT" sz="2500" dirty="0" smtClean="0"/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Executar aplicação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Verificar e validar cada item desenvolvido </a:t>
            </a:r>
          </a:p>
          <a:p>
            <a:pPr lvl="1" algn="l"/>
            <a:r>
              <a:rPr lang="pt-PT" sz="2500" dirty="0" smtClean="0"/>
              <a:t>Perfis: Analista desenvolvedor</a:t>
            </a:r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568952" cy="3456384"/>
          </a:xfrm>
        </p:spPr>
        <p:txBody>
          <a:bodyPr>
            <a:normAutofit/>
          </a:bodyPr>
          <a:lstStyle/>
          <a:p>
            <a:pPr algn="l"/>
            <a:r>
              <a:rPr lang="pt-PT" sz="2900" b="1" dirty="0" smtClean="0"/>
              <a:t>Entrega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Exportar projeto </a:t>
            </a:r>
            <a:endParaRPr lang="pt-PT" sz="2500" dirty="0" smtClean="0"/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Realizar implantação no cliente</a:t>
            </a:r>
          </a:p>
          <a:p>
            <a:pPr lvl="1" algn="l"/>
            <a:r>
              <a:rPr lang="pt-PT" sz="2500" dirty="0" smtClean="0"/>
              <a:t>Perfis: Gerente de configuração</a:t>
            </a:r>
          </a:p>
          <a:p>
            <a:pPr lvl="1" algn="l"/>
            <a:r>
              <a:rPr lang="pt-PT" sz="2500" dirty="0" smtClean="0"/>
              <a:t>Artefatos: Projeto executável</a:t>
            </a:r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2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</TotalTime>
  <Words>81</Words>
  <Application>Microsoft Office PowerPoint</Application>
  <PresentationFormat>Apresentação na tela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Viagem</vt:lpstr>
      <vt:lpstr>Gerência de Configuração, Controle de Versão e Mudanças  Prática 2</vt:lpstr>
      <vt:lpstr>Ambiente de desenvolvimento</vt:lpstr>
      <vt:lpstr>PDR  Processo de Desenvolvimento Rápido</vt:lpstr>
      <vt:lpstr>Apresentação do PowerPoint</vt:lpstr>
      <vt:lpstr>Apresentação do PowerPoint</vt:lpstr>
      <vt:lpstr>PDR  Processo de Desenvolvimento Rápido</vt:lpstr>
      <vt:lpstr>PDR  Processo de Desenvolvimento Rápido</vt:lpstr>
      <vt:lpstr>PDR  Processo de Desenvolvimento Rápido</vt:lpstr>
      <vt:lpstr>PDR  Processo de Desenvolvimento Rápido</vt:lpstr>
    </vt:vector>
  </TitlesOfParts>
  <Company>FUCAPI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desenvolvimento</dc:title>
  <dc:creator>posgraduacao</dc:creator>
  <cp:lastModifiedBy>posgraduacao</cp:lastModifiedBy>
  <cp:revision>24</cp:revision>
  <dcterms:created xsi:type="dcterms:W3CDTF">2013-04-19T23:55:58Z</dcterms:created>
  <dcterms:modified xsi:type="dcterms:W3CDTF">2013-04-20T01:00:29Z</dcterms:modified>
</cp:coreProperties>
</file>