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5" r:id="rId2"/>
    <p:sldId id="256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ítu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6E63-6600-4E94-9F75-0556A397F815}" type="datetimeFigureOut">
              <a:rPr lang="pt-BR" smtClean="0"/>
              <a:pPr/>
              <a:t>27/04/2013</a:t>
            </a:fld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5F59594-00F8-40B6-A6B1-E6C9AF220A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6E63-6600-4E94-9F75-0556A397F815}" type="datetimeFigureOut">
              <a:rPr lang="pt-BR" smtClean="0"/>
              <a:pPr/>
              <a:t>27/04/2013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9594-00F8-40B6-A6B1-E6C9AF220A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6E63-6600-4E94-9F75-0556A397F815}" type="datetimeFigureOut">
              <a:rPr lang="pt-BR" smtClean="0"/>
              <a:pPr/>
              <a:t>27/04/2013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9594-00F8-40B6-A6B1-E6C9AF220A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7" name="Espaço Reservado para Conteúd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6E63-6600-4E94-9F75-0556A397F815}" type="datetimeFigureOut">
              <a:rPr lang="pt-BR" smtClean="0"/>
              <a:pPr/>
              <a:t>27/04/2013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5F59594-00F8-40B6-A6B1-E6C9AF220A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6E63-6600-4E94-9F75-0556A397F815}" type="datetimeFigureOut">
              <a:rPr lang="pt-BR" smtClean="0"/>
              <a:pPr/>
              <a:t>27/04/2013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9594-00F8-40B6-A6B1-E6C9AF220AF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6E63-6600-4E94-9F75-0556A397F815}" type="datetimeFigureOut">
              <a:rPr lang="pt-BR" smtClean="0"/>
              <a:pPr/>
              <a:t>27/04/2013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9594-00F8-40B6-A6B1-E6C9AF220A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ítu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25" name="Espaço Reservado para Tex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6E63-6600-4E94-9F75-0556A397F815}" type="datetimeFigureOut">
              <a:rPr lang="pt-BR" smtClean="0"/>
              <a:pPr/>
              <a:t>27/04/2013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5F59594-00F8-40B6-A6B1-E6C9AF220AF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6E63-6600-4E94-9F75-0556A397F815}" type="datetimeFigureOut">
              <a:rPr lang="pt-BR" smtClean="0"/>
              <a:pPr/>
              <a:t>27/04/2013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9594-00F8-40B6-A6B1-E6C9AF220A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6E63-6600-4E94-9F75-0556A397F815}" type="datetimeFigureOut">
              <a:rPr lang="pt-BR" smtClean="0"/>
              <a:pPr/>
              <a:t>27/04/2013</a:t>
            </a:fld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9594-00F8-40B6-A6B1-E6C9AF220A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6E63-6600-4E94-9F75-0556A397F815}" type="datetimeFigureOut">
              <a:rPr lang="pt-BR" smtClean="0"/>
              <a:pPr/>
              <a:t>27/04/2013</a:t>
            </a:fld>
            <a:endParaRPr lang="pt-BR"/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9594-00F8-40B6-A6B1-E6C9AF220A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6E63-6600-4E94-9F75-0556A397F815}" type="datetimeFigureOut">
              <a:rPr lang="pt-BR" smtClean="0"/>
              <a:pPr/>
              <a:t>27/04/2013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1" name="Espaço Reservado para Número de Slid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9594-00F8-40B6-A6B1-E6C9AF220AF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7" name="Títu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AA26E63-6600-4E94-9F75-0556A397F815}" type="datetimeFigureOut">
              <a:rPr lang="pt-BR" smtClean="0"/>
              <a:pPr/>
              <a:t>27/04/2013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5F59594-00F8-40B6-A6B1-E6C9AF220AF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Títu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22314"/>
          </a:xfrm>
        </p:spPr>
        <p:txBody>
          <a:bodyPr>
            <a:normAutofit/>
          </a:bodyPr>
          <a:lstStyle/>
          <a:p>
            <a:r>
              <a:rPr lang="pt-PT" dirty="0" smtClean="0"/>
              <a:t>Gerência de Configuração, Controle de Versão e Mudanças</a:t>
            </a:r>
            <a:br>
              <a:rPr lang="pt-PT" dirty="0" smtClean="0"/>
            </a:br>
            <a:r>
              <a:rPr lang="pt-PT" dirty="0" smtClean="0"/>
              <a:t/>
            </a:r>
            <a:br>
              <a:rPr lang="pt-PT" dirty="0" smtClean="0"/>
            </a:br>
            <a:r>
              <a:rPr lang="pt-PT" sz="2500" dirty="0" smtClean="0"/>
              <a:t>versão 2.0</a:t>
            </a:r>
            <a:endParaRPr lang="pt-BR" sz="25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31640" y="3212976"/>
            <a:ext cx="7355160" cy="2913187"/>
          </a:xfrm>
        </p:spPr>
        <p:txBody>
          <a:bodyPr>
            <a:normAutofit lnSpcReduction="10000"/>
          </a:bodyPr>
          <a:lstStyle/>
          <a:p>
            <a:r>
              <a:rPr lang="pt-PT" dirty="0" smtClean="0"/>
              <a:t>Equipe:</a:t>
            </a:r>
          </a:p>
          <a:p>
            <a:pPr lvl="1"/>
            <a:r>
              <a:rPr lang="pt-PT" dirty="0" smtClean="0"/>
              <a:t>Katiane Cavalcante</a:t>
            </a:r>
          </a:p>
          <a:p>
            <a:pPr lvl="1"/>
            <a:r>
              <a:rPr lang="pt-PT" dirty="0" smtClean="0"/>
              <a:t>Laurinex Souza</a:t>
            </a:r>
          </a:p>
          <a:p>
            <a:pPr lvl="1"/>
            <a:r>
              <a:rPr lang="pt-PT" dirty="0" smtClean="0"/>
              <a:t>Raphael </a:t>
            </a:r>
            <a:r>
              <a:rPr lang="pt-PT" dirty="0" smtClean="0"/>
              <a:t>Maquiné</a:t>
            </a:r>
          </a:p>
          <a:p>
            <a:pPr lvl="1"/>
            <a:endParaRPr lang="pt-PT" dirty="0" smtClean="0"/>
          </a:p>
          <a:p>
            <a:pPr lvl="1">
              <a:buNone/>
            </a:pPr>
            <a:r>
              <a:rPr lang="pt-PT" sz="2000" dirty="0" smtClean="0"/>
              <a:t>				Abril/ 2013</a:t>
            </a:r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22759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332656"/>
            <a:ext cx="8712968" cy="1470025"/>
          </a:xfrm>
        </p:spPr>
        <p:txBody>
          <a:bodyPr>
            <a:normAutofit fontScale="90000"/>
          </a:bodyPr>
          <a:lstStyle/>
          <a:p>
            <a:r>
              <a:rPr lang="pt-PT" sz="6600" dirty="0" smtClean="0"/>
              <a:t>PDR 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Processo de Desenvolvimento Rápido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48" y="2204864"/>
            <a:ext cx="8460549" cy="39681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7469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2636912"/>
            <a:ext cx="8568952" cy="3456384"/>
          </a:xfrm>
        </p:spPr>
        <p:txBody>
          <a:bodyPr>
            <a:normAutofit lnSpcReduction="10000"/>
          </a:bodyPr>
          <a:lstStyle/>
          <a:p>
            <a:pPr algn="l"/>
            <a:r>
              <a:rPr lang="pt-PT" sz="2900" b="1" dirty="0" smtClean="0"/>
              <a:t>Requisitos</a:t>
            </a:r>
          </a:p>
          <a:p>
            <a:pPr lvl="1" algn="l"/>
            <a:r>
              <a:rPr lang="pt-PT" sz="2500" dirty="0" smtClean="0"/>
              <a:t>Passos:</a:t>
            </a:r>
          </a:p>
          <a:p>
            <a:pPr lvl="1" algn="l"/>
            <a:r>
              <a:rPr lang="pt-PT" sz="2500" dirty="0"/>
              <a:t>	</a:t>
            </a:r>
            <a:r>
              <a:rPr lang="pt-PT" sz="2500" dirty="0" smtClean="0"/>
              <a:t>1. Análise da solicitação do cliente</a:t>
            </a:r>
          </a:p>
          <a:p>
            <a:pPr lvl="1" algn="l"/>
            <a:r>
              <a:rPr lang="pt-PT" sz="2500" dirty="0"/>
              <a:t>	</a:t>
            </a:r>
            <a:r>
              <a:rPr lang="pt-PT" sz="2500" dirty="0" smtClean="0"/>
              <a:t>2. Esclarecimento de dúvidas</a:t>
            </a:r>
          </a:p>
          <a:p>
            <a:pPr lvl="1" algn="l"/>
            <a:r>
              <a:rPr lang="pt-PT" sz="2500" dirty="0"/>
              <a:t>	</a:t>
            </a:r>
            <a:r>
              <a:rPr lang="pt-PT" sz="2500" dirty="0" smtClean="0"/>
              <a:t>3. Arquivamento do documento de requisitos repassado no repositório</a:t>
            </a:r>
          </a:p>
          <a:p>
            <a:pPr lvl="1" algn="l"/>
            <a:r>
              <a:rPr lang="pt-PT" sz="2500" dirty="0" smtClean="0"/>
              <a:t>Perfis: Analista desenvolvedor</a:t>
            </a:r>
          </a:p>
          <a:p>
            <a:pPr lvl="1" algn="l"/>
            <a:r>
              <a:rPr lang="pt-PT" sz="2500" dirty="0" smtClean="0"/>
              <a:t>Artefatos: Documento de requisitos do cliente</a:t>
            </a:r>
          </a:p>
          <a:p>
            <a:pPr algn="l"/>
            <a:endParaRPr lang="pt-PT" sz="2900" dirty="0" smtClean="0"/>
          </a:p>
          <a:p>
            <a:pPr algn="l"/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79512" y="332656"/>
            <a:ext cx="871296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600" smtClean="0"/>
              <a:t>PDR </a:t>
            </a:r>
            <a:r>
              <a:rPr lang="pt-PT" smtClean="0"/>
              <a:t/>
            </a:r>
            <a:br>
              <a:rPr lang="pt-PT" smtClean="0"/>
            </a:br>
            <a:r>
              <a:rPr lang="pt-PT" smtClean="0"/>
              <a:t>Processo de Desenvolvimento Rápido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51178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2636912"/>
            <a:ext cx="8568952" cy="345638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PT" sz="2900" b="1" dirty="0" smtClean="0"/>
              <a:t>Planejamento</a:t>
            </a:r>
          </a:p>
          <a:p>
            <a:pPr lvl="1" algn="l"/>
            <a:r>
              <a:rPr lang="pt-PT" sz="2500" dirty="0" smtClean="0"/>
              <a:t>Passos: </a:t>
            </a:r>
          </a:p>
          <a:p>
            <a:pPr lvl="1" algn="l"/>
            <a:r>
              <a:rPr lang="pt-PT" sz="2500" dirty="0"/>
              <a:t>	</a:t>
            </a:r>
            <a:r>
              <a:rPr lang="pt-PT" sz="2500" dirty="0" smtClean="0"/>
              <a:t>1. Definir Gerente de Configuração</a:t>
            </a:r>
          </a:p>
          <a:p>
            <a:pPr lvl="1" algn="l"/>
            <a:r>
              <a:rPr lang="pt-PT" sz="2500" dirty="0"/>
              <a:t>	</a:t>
            </a:r>
            <a:r>
              <a:rPr lang="pt-PT" sz="2500" dirty="0" smtClean="0"/>
              <a:t>2. Elaborar diagrama de Classes do Projeto</a:t>
            </a:r>
          </a:p>
          <a:p>
            <a:pPr lvl="1" algn="l"/>
            <a:r>
              <a:rPr lang="pt-PT" sz="2500" dirty="0"/>
              <a:t>	</a:t>
            </a:r>
            <a:r>
              <a:rPr lang="pt-PT" sz="2500" dirty="0" smtClean="0"/>
              <a:t>3. Definir releases e baselines do Projeto</a:t>
            </a:r>
          </a:p>
          <a:p>
            <a:pPr lvl="1" algn="l"/>
            <a:r>
              <a:rPr lang="pt-PT" sz="2500" dirty="0"/>
              <a:t>	</a:t>
            </a:r>
            <a:r>
              <a:rPr lang="pt-PT" sz="2500" dirty="0" smtClean="0"/>
              <a:t>4. Preencher a Planilha de Atividades, indicando o responsável por cada atividade e o status </a:t>
            </a:r>
          </a:p>
          <a:p>
            <a:pPr lvl="1" algn="l"/>
            <a:r>
              <a:rPr lang="pt-PT" sz="2500" dirty="0" smtClean="0"/>
              <a:t>Perfis: Analista desenvolvedor</a:t>
            </a:r>
          </a:p>
          <a:p>
            <a:pPr lvl="1" algn="l"/>
            <a:r>
              <a:rPr lang="pt-PT" sz="2500" dirty="0" smtClean="0"/>
              <a:t>Artefatos: </a:t>
            </a:r>
            <a:r>
              <a:rPr lang="pt-PT" sz="2500" dirty="0" smtClean="0"/>
              <a:t>Plano </a:t>
            </a:r>
            <a:r>
              <a:rPr lang="pt-PT" sz="2500" dirty="0"/>
              <a:t>do </a:t>
            </a:r>
            <a:r>
              <a:rPr lang="pt-PT" sz="2500" dirty="0" smtClean="0"/>
              <a:t>Projeto </a:t>
            </a:r>
            <a:r>
              <a:rPr lang="pt-PT" sz="2500" dirty="0"/>
              <a:t>e Diagrama de </a:t>
            </a:r>
            <a:r>
              <a:rPr lang="pt-PT" sz="2500" dirty="0" smtClean="0"/>
              <a:t>Classes disponíveis no repositório </a:t>
            </a:r>
            <a:r>
              <a:rPr lang="pt-PT" sz="2500" dirty="0"/>
              <a:t>.</a:t>
            </a:r>
            <a:endParaRPr lang="pt-PT" sz="2500" dirty="0" smtClean="0"/>
          </a:p>
          <a:p>
            <a:pPr algn="l"/>
            <a:endParaRPr lang="pt-PT" sz="2900" dirty="0" smtClean="0"/>
          </a:p>
          <a:p>
            <a:pPr algn="l"/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79512" y="332656"/>
            <a:ext cx="871296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600" dirty="0" smtClean="0"/>
              <a:t>PDR 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Processo de Desenvolvimento Rápido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70138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179512" y="332656"/>
            <a:ext cx="8712968" cy="1470025"/>
          </a:xfrm>
        </p:spPr>
        <p:txBody>
          <a:bodyPr>
            <a:normAutofit fontScale="90000"/>
          </a:bodyPr>
          <a:lstStyle/>
          <a:p>
            <a:r>
              <a:rPr lang="pt-PT" sz="6600" dirty="0" smtClean="0"/>
              <a:t>PDR 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Processo de Desenvolvimento Rápido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2492896"/>
            <a:ext cx="8568952" cy="345638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PT" sz="2900" b="1" dirty="0" smtClean="0"/>
              <a:t>Projeto</a:t>
            </a:r>
          </a:p>
          <a:p>
            <a:pPr lvl="1" algn="l"/>
            <a:r>
              <a:rPr lang="pt-PT" sz="2500" dirty="0" smtClean="0"/>
              <a:t>Passos: </a:t>
            </a:r>
          </a:p>
          <a:p>
            <a:pPr lvl="1" algn="l"/>
            <a:r>
              <a:rPr lang="pt-PT" sz="2500" dirty="0"/>
              <a:t>	</a:t>
            </a:r>
            <a:r>
              <a:rPr lang="pt-PT" sz="2500" dirty="0" smtClean="0"/>
              <a:t>1. Definir Arquitetura do Projeto (pacotes, bibliotecas</a:t>
            </a:r>
            <a:r>
              <a:rPr lang="pt-PT" sz="2500" dirty="0" smtClean="0"/>
              <a:t>)</a:t>
            </a:r>
          </a:p>
          <a:p>
            <a:pPr lvl="1" algn="l"/>
            <a:r>
              <a:rPr lang="pt-PT" sz="2500" dirty="0" smtClean="0"/>
              <a:t>	</a:t>
            </a:r>
            <a:r>
              <a:rPr lang="pt-PT" sz="2500" dirty="0" smtClean="0"/>
              <a:t>2. Criar o Diagrama de Componentes</a:t>
            </a:r>
            <a:endParaRPr lang="pt-PT" sz="2500" dirty="0" smtClean="0"/>
          </a:p>
          <a:p>
            <a:pPr lvl="1" algn="l"/>
            <a:r>
              <a:rPr lang="pt-PT" sz="2500" dirty="0"/>
              <a:t>	</a:t>
            </a:r>
            <a:r>
              <a:rPr lang="pt-PT" sz="2500" dirty="0" smtClean="0"/>
              <a:t>3. </a:t>
            </a:r>
            <a:r>
              <a:rPr lang="pt-PT" sz="2500" dirty="0" smtClean="0"/>
              <a:t>Criar projeto na IDE</a:t>
            </a:r>
          </a:p>
          <a:p>
            <a:pPr lvl="1" algn="l"/>
            <a:r>
              <a:rPr lang="pt-PT" sz="2500" dirty="0"/>
              <a:t>	</a:t>
            </a:r>
            <a:r>
              <a:rPr lang="pt-PT" sz="2500" dirty="0" smtClean="0"/>
              <a:t>4. </a:t>
            </a:r>
            <a:r>
              <a:rPr lang="pt-PT" sz="2500" dirty="0" smtClean="0"/>
              <a:t>Disponibilizar projeto em repositório de versionamento</a:t>
            </a:r>
          </a:p>
          <a:p>
            <a:pPr lvl="1" algn="l"/>
            <a:r>
              <a:rPr lang="pt-PT" sz="2500" dirty="0" smtClean="0"/>
              <a:t>Perfis: Analista desenvolvedor</a:t>
            </a:r>
          </a:p>
          <a:p>
            <a:pPr lvl="1" algn="l"/>
            <a:r>
              <a:rPr lang="pt-PT" sz="2500" dirty="0" smtClean="0"/>
              <a:t>Artefatos: </a:t>
            </a:r>
            <a:r>
              <a:rPr lang="pt-PT" sz="2500" dirty="0" smtClean="0"/>
              <a:t>Diagrama de Componentes e Projeto </a:t>
            </a:r>
            <a:r>
              <a:rPr lang="pt-PT" sz="2500" dirty="0" smtClean="0"/>
              <a:t>configurado disponível em repositório</a:t>
            </a:r>
          </a:p>
          <a:p>
            <a:pPr algn="l"/>
            <a:endParaRPr lang="pt-PT" sz="2900" dirty="0" smtClean="0"/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26859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179512" y="332656"/>
            <a:ext cx="8712968" cy="1470025"/>
          </a:xfrm>
        </p:spPr>
        <p:txBody>
          <a:bodyPr>
            <a:normAutofit fontScale="90000"/>
          </a:bodyPr>
          <a:lstStyle/>
          <a:p>
            <a:r>
              <a:rPr lang="pt-PT" sz="6600" dirty="0" smtClean="0"/>
              <a:t>PDR 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Processo de Desenvolvimento Rápido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2708920"/>
            <a:ext cx="8568952" cy="3456384"/>
          </a:xfrm>
        </p:spPr>
        <p:txBody>
          <a:bodyPr>
            <a:normAutofit fontScale="92500"/>
          </a:bodyPr>
          <a:lstStyle/>
          <a:p>
            <a:pPr algn="l"/>
            <a:r>
              <a:rPr lang="pt-PT" sz="2900" b="1" dirty="0" smtClean="0"/>
              <a:t>Implementação</a:t>
            </a:r>
          </a:p>
          <a:p>
            <a:pPr lvl="1" algn="l"/>
            <a:r>
              <a:rPr lang="pt-PT" sz="2500" dirty="0" smtClean="0"/>
              <a:t>Passos: </a:t>
            </a:r>
          </a:p>
          <a:p>
            <a:pPr lvl="1" algn="l"/>
            <a:r>
              <a:rPr lang="pt-PT" sz="2500" dirty="0"/>
              <a:t>	</a:t>
            </a:r>
            <a:r>
              <a:rPr lang="pt-PT" sz="2500" dirty="0" smtClean="0"/>
              <a:t>1. Ler/Entender item a ser desenvolvido</a:t>
            </a:r>
          </a:p>
          <a:p>
            <a:pPr lvl="1" algn="l"/>
            <a:r>
              <a:rPr lang="pt-PT" sz="2500" dirty="0"/>
              <a:t>	2</a:t>
            </a:r>
            <a:r>
              <a:rPr lang="pt-PT" sz="2500" dirty="0" smtClean="0"/>
              <a:t>. Implementar código</a:t>
            </a:r>
          </a:p>
          <a:p>
            <a:pPr lvl="1" algn="l"/>
            <a:r>
              <a:rPr lang="pt-PT" sz="2500" dirty="0"/>
              <a:t>	</a:t>
            </a:r>
            <a:r>
              <a:rPr lang="pt-PT" sz="2500" dirty="0" smtClean="0"/>
              <a:t>3. Realizar testes funcionais e possíveis ajustes</a:t>
            </a:r>
          </a:p>
          <a:p>
            <a:pPr lvl="1" algn="l"/>
            <a:r>
              <a:rPr lang="pt-PT" sz="2500" dirty="0"/>
              <a:t>	</a:t>
            </a:r>
            <a:r>
              <a:rPr lang="pt-PT" sz="2500" dirty="0" smtClean="0"/>
              <a:t>4. Disponibilizar versão em repositório de versionamento</a:t>
            </a:r>
          </a:p>
          <a:p>
            <a:pPr lvl="1" algn="l"/>
            <a:r>
              <a:rPr lang="pt-PT" sz="2500" dirty="0" smtClean="0"/>
              <a:t>Perfis: Analista desenvolvedor</a:t>
            </a:r>
          </a:p>
          <a:p>
            <a:pPr lvl="1" algn="l"/>
            <a:r>
              <a:rPr lang="pt-PT" sz="2500" dirty="0" smtClean="0"/>
              <a:t>Artefatos: Item de software desenvolvido</a:t>
            </a:r>
          </a:p>
          <a:p>
            <a:pPr algn="l"/>
            <a:endParaRPr lang="pt-PT" sz="2900" dirty="0" smtClean="0"/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525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179512" y="332656"/>
            <a:ext cx="8712968" cy="1470025"/>
          </a:xfrm>
        </p:spPr>
        <p:txBody>
          <a:bodyPr>
            <a:normAutofit fontScale="90000"/>
          </a:bodyPr>
          <a:lstStyle/>
          <a:p>
            <a:r>
              <a:rPr lang="pt-PT" sz="6600" dirty="0" smtClean="0"/>
              <a:t>PDR 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Processo de Desenvolvimento Rápido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2132856"/>
            <a:ext cx="8568952" cy="3456384"/>
          </a:xfrm>
        </p:spPr>
        <p:txBody>
          <a:bodyPr>
            <a:normAutofit/>
          </a:bodyPr>
          <a:lstStyle/>
          <a:p>
            <a:pPr algn="l"/>
            <a:r>
              <a:rPr lang="pt-PT" sz="2900" b="1" dirty="0" smtClean="0"/>
              <a:t>Teste</a:t>
            </a:r>
          </a:p>
          <a:p>
            <a:pPr lvl="1" algn="l"/>
            <a:r>
              <a:rPr lang="pt-PT" sz="2500" dirty="0" smtClean="0"/>
              <a:t>Passos: </a:t>
            </a:r>
          </a:p>
          <a:p>
            <a:pPr lvl="1" algn="l"/>
            <a:r>
              <a:rPr lang="pt-PT" sz="2500" dirty="0"/>
              <a:t>	</a:t>
            </a:r>
            <a:r>
              <a:rPr lang="pt-PT" sz="2500" dirty="0" smtClean="0"/>
              <a:t>1. Realizar </a:t>
            </a:r>
            <a:r>
              <a:rPr lang="pt-PT" sz="2500" i="1" dirty="0" smtClean="0"/>
              <a:t>checkout</a:t>
            </a:r>
            <a:r>
              <a:rPr lang="pt-PT" sz="2500" dirty="0" smtClean="0"/>
              <a:t> da versão base</a:t>
            </a:r>
          </a:p>
          <a:p>
            <a:pPr lvl="1" algn="l"/>
            <a:r>
              <a:rPr lang="pt-PT" sz="2500" dirty="0"/>
              <a:t>	2</a:t>
            </a:r>
            <a:r>
              <a:rPr lang="pt-PT" sz="2500" dirty="0" smtClean="0"/>
              <a:t>. Executar aplicação</a:t>
            </a:r>
          </a:p>
          <a:p>
            <a:pPr lvl="1" algn="l"/>
            <a:r>
              <a:rPr lang="pt-PT" sz="2500" dirty="0"/>
              <a:t>	</a:t>
            </a:r>
            <a:r>
              <a:rPr lang="pt-PT" sz="2500" dirty="0" smtClean="0"/>
              <a:t>3. Verificar e validar cada item desenvolvido </a:t>
            </a:r>
          </a:p>
          <a:p>
            <a:pPr lvl="1" algn="l"/>
            <a:r>
              <a:rPr lang="pt-PT" sz="2500" dirty="0" smtClean="0"/>
              <a:t>Perfis: Analista desenvolvedor</a:t>
            </a:r>
            <a:endParaRPr lang="pt-PT" sz="2900" dirty="0" smtClean="0"/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9800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179512" y="332656"/>
            <a:ext cx="8712968" cy="1470025"/>
          </a:xfrm>
        </p:spPr>
        <p:txBody>
          <a:bodyPr>
            <a:normAutofit fontScale="90000"/>
          </a:bodyPr>
          <a:lstStyle/>
          <a:p>
            <a:r>
              <a:rPr lang="pt-PT" sz="6600" dirty="0" smtClean="0"/>
              <a:t>PDR 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Processo de Desenvolvimento Rápido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2204864"/>
            <a:ext cx="8568952" cy="3456384"/>
          </a:xfrm>
        </p:spPr>
        <p:txBody>
          <a:bodyPr>
            <a:normAutofit/>
          </a:bodyPr>
          <a:lstStyle/>
          <a:p>
            <a:pPr algn="l"/>
            <a:r>
              <a:rPr lang="pt-PT" sz="2900" b="1" dirty="0" smtClean="0"/>
              <a:t>Entrega</a:t>
            </a:r>
          </a:p>
          <a:p>
            <a:pPr lvl="1" algn="l"/>
            <a:r>
              <a:rPr lang="pt-PT" sz="2500" dirty="0" smtClean="0"/>
              <a:t>Passos: </a:t>
            </a:r>
          </a:p>
          <a:p>
            <a:pPr lvl="1" algn="l"/>
            <a:r>
              <a:rPr lang="pt-PT" sz="2500" dirty="0"/>
              <a:t>	</a:t>
            </a:r>
            <a:r>
              <a:rPr lang="pt-PT" sz="2500" dirty="0" smtClean="0"/>
              <a:t>1. Exportar projeto </a:t>
            </a:r>
          </a:p>
          <a:p>
            <a:pPr lvl="1" algn="l"/>
            <a:r>
              <a:rPr lang="pt-PT" sz="2500" dirty="0"/>
              <a:t>	2</a:t>
            </a:r>
            <a:r>
              <a:rPr lang="pt-PT" sz="2500" dirty="0" smtClean="0"/>
              <a:t>. Realizar implantação no cliente</a:t>
            </a:r>
          </a:p>
          <a:p>
            <a:pPr lvl="1" algn="l"/>
            <a:r>
              <a:rPr lang="pt-PT" sz="2500" dirty="0" smtClean="0"/>
              <a:t>Perfis: Gerente de configuração</a:t>
            </a:r>
          </a:p>
          <a:p>
            <a:pPr lvl="1" algn="l"/>
            <a:r>
              <a:rPr lang="pt-PT" sz="2500" dirty="0" smtClean="0"/>
              <a:t>Artefatos: Projeto executável</a:t>
            </a:r>
            <a:endParaRPr lang="pt-PT" sz="2900" dirty="0" smtClean="0"/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68228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gem">
  <a:themeElements>
    <a:clrScheme name="Viagem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gem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agem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87</TotalTime>
  <Words>42</Words>
  <Application>Microsoft Office PowerPoint</Application>
  <PresentationFormat>Apresentação na tela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Viagem</vt:lpstr>
      <vt:lpstr>Gerência de Configuração, Controle de Versão e Mudanças  versão 2.0</vt:lpstr>
      <vt:lpstr>PDR  Processo de Desenvolvimento Rápido</vt:lpstr>
      <vt:lpstr>Slide 3</vt:lpstr>
      <vt:lpstr>Slide 4</vt:lpstr>
      <vt:lpstr>PDR  Processo de Desenvolvimento Rápido</vt:lpstr>
      <vt:lpstr>PDR  Processo de Desenvolvimento Rápido</vt:lpstr>
      <vt:lpstr>PDR  Processo de Desenvolvimento Rápido</vt:lpstr>
      <vt:lpstr>PDR  Processo de Desenvolvimento Rápido</vt:lpstr>
    </vt:vector>
  </TitlesOfParts>
  <Company>FUCAPI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Ambiente de desenvolvimento</dc:title>
  <dc:creator>posgraduacao</dc:creator>
  <cp:lastModifiedBy>Laurinex</cp:lastModifiedBy>
  <cp:revision>34</cp:revision>
  <dcterms:created xsi:type="dcterms:W3CDTF">2013-04-19T23:55:58Z</dcterms:created>
  <dcterms:modified xsi:type="dcterms:W3CDTF">2013-04-27T20:59:03Z</dcterms:modified>
</cp:coreProperties>
</file>