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8"/>
  </p:notesMasterIdLst>
  <p:handoutMasterIdLst>
    <p:handoutMasterId r:id="rId9"/>
  </p:handoutMasterIdLst>
  <p:sldIdLst>
    <p:sldId id="256" r:id="rId5"/>
    <p:sldId id="271" r:id="rId6"/>
    <p:sldId id="27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77A5D"/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0704" autoAdjust="0"/>
  </p:normalViewPr>
  <p:slideViewPr>
    <p:cSldViewPr snapToGrid="0">
      <p:cViewPr varScale="1">
        <p:scale>
          <a:sx n="60" d="100"/>
          <a:sy n="60" d="100"/>
        </p:scale>
        <p:origin x="2418" y="15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D8915E-DC14-41D6-9BB5-F49E1C265163}" type="doc">
      <dgm:prSet loTypeId="urn:microsoft.com/office/officeart/2016/7/layout/HorizontalAction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FE81FEC-2664-411F-AEB3-065F29F52751}">
      <dgm:prSet custT="1"/>
      <dgm:spPr/>
      <dgm:t>
        <a:bodyPr lIns="182880" tIns="182880" rIns="182880" bIns="182880"/>
        <a:lstStyle/>
        <a:p>
          <a:pPr marL="0" lvl="0" indent="0" algn="l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spc="50" baseline="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enorite"/>
            <a:ea typeface="+mn-ea"/>
            <a:cs typeface="+mn-cs"/>
          </a:endParaRPr>
        </a:p>
      </dgm:t>
    </dgm:pt>
    <dgm:pt modelId="{BCBC007E-0269-421B-9C41-DE26D5C3A822}" type="parTrans" cxnId="{711E093C-AD42-45A4-8D40-A2D39702062E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80230EB7-7230-4881-A631-309C07417378}" type="sibTrans" cxnId="{711E093C-AD42-45A4-8D40-A2D39702062E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73D947E0-108F-4D20-A71E-3CF329F97212}">
      <dgm:prSet phldr="0" custT="1"/>
      <dgm:spPr/>
      <dgm:t>
        <a:bodyPr/>
        <a:lstStyle/>
        <a:p>
          <a:pPr marL="0" indent="0" algn="ctr" defTabSz="914400" rtl="0" eaLnBrk="1" latinLnBrk="0" hangingPunct="1">
            <a:lnSpc>
              <a:spcPct val="90000"/>
            </a:lnSpc>
            <a:spcBef>
              <a:spcPts val="1000"/>
            </a:spcBef>
            <a:buFont typeface="Arial" panose="020B0604020202020204" pitchFamily="34" charset="0"/>
            <a:buNone/>
          </a:pPr>
          <a:r>
            <a:rPr lang="en-US" sz="1600" kern="1200" spc="150" baseline="0" dirty="0">
              <a:solidFill>
                <a:schemeClr val="tx1"/>
              </a:solidFill>
              <a:latin typeface="+mj-lt"/>
              <a:ea typeface="+mj-ea"/>
              <a:cs typeface="+mj-cs"/>
            </a:rPr>
            <a:t>First Circle +</a:t>
          </a:r>
          <a:br>
            <a:rPr lang="en-US" sz="1600" kern="1200" spc="150" baseline="0" dirty="0">
              <a:solidFill>
                <a:schemeClr val="tx1"/>
              </a:solidFill>
              <a:latin typeface="+mj-lt"/>
              <a:ea typeface="+mj-ea"/>
              <a:cs typeface="+mj-cs"/>
            </a:rPr>
          </a:br>
          <a:r>
            <a:rPr lang="en-US" sz="1600" kern="1200" spc="150" baseline="0" dirty="0">
              <a:solidFill>
                <a:schemeClr val="tx1"/>
              </a:solidFill>
              <a:latin typeface="+mj-lt"/>
              <a:ea typeface="+mj-ea"/>
              <a:cs typeface="+mj-cs"/>
            </a:rPr>
            <a:t>Auditory Input</a:t>
          </a:r>
        </a:p>
      </dgm:t>
    </dgm:pt>
    <dgm:pt modelId="{9D249532-A24D-4D8F-848A-9F42F2E486C9}" type="parTrans" cxnId="{A0077D09-C12C-46D0-8DF7-194B6911362A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AE813459-65AB-4FA9-B717-330DDA6DFA4E}" type="sibTrans" cxnId="{A0077D09-C12C-46D0-8DF7-194B6911362A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B1AFA1AF-0FF8-45B3-A6D0-0E255A2F637D}">
      <dgm:prSet phldr="0" custT="1"/>
      <dgm:spPr/>
      <dgm:t>
        <a:bodyPr/>
        <a:lstStyle/>
        <a:p>
          <a:pPr marL="0"/>
          <a:r>
            <a:rPr lang="en-US" sz="1600" kern="1200" spc="150" baseline="0" dirty="0">
              <a:solidFill>
                <a:prstClr val="black"/>
              </a:solidFill>
              <a:latin typeface="Tenorite"/>
              <a:ea typeface="+mn-ea"/>
              <a:cs typeface="+mn-cs"/>
            </a:rPr>
            <a:t>Blank Screen</a:t>
          </a:r>
        </a:p>
      </dgm:t>
    </dgm:pt>
    <dgm:pt modelId="{10C68AF5-481C-45AA-A216-8BBBB04515B9}" type="parTrans" cxnId="{F28D7702-2FC3-49BD-BB13-C989E5EE622A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88649F7A-400B-4056-965D-C9AC0B3AD942}" type="sibTrans" cxnId="{F28D7702-2FC3-49BD-BB13-C989E5EE622A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50418D2B-9486-42DE-AFDD-1D31420040FF}">
      <dgm:prSet phldr="0" custT="1"/>
      <dgm:spPr/>
      <dgm:t>
        <a:bodyPr/>
        <a:lstStyle/>
        <a:p>
          <a:pPr marL="0">
            <a:lnSpc>
              <a:spcPct val="100000"/>
            </a:lnSpc>
          </a:pPr>
          <a:r>
            <a:rPr lang="en-US" sz="1400" spc="50" baseline="0" dirty="0">
              <a:latin typeface="+mn-lt"/>
            </a:rPr>
            <a:t>Wait 500 </a:t>
          </a:r>
          <a:r>
            <a:rPr lang="en-US" sz="1400" spc="50" baseline="0" dirty="0" err="1">
              <a:latin typeface="+mn-lt"/>
            </a:rPr>
            <a:t>ms</a:t>
          </a:r>
          <a:endParaRPr lang="en-US" sz="1400" spc="50" baseline="0" dirty="0">
            <a:latin typeface="+mn-lt"/>
          </a:endParaRPr>
        </a:p>
      </dgm:t>
    </dgm:pt>
    <dgm:pt modelId="{D5A17F6B-93F5-442B-938A-0F38C281BE88}" type="parTrans" cxnId="{5A5BA622-5DEB-48B9-88D9-C1DE36C711E5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1D87A0A5-8024-4710-846B-D5BFAC785107}" type="sibTrans" cxnId="{5A5BA622-5DEB-48B9-88D9-C1DE36C711E5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E9682B4F-0217-4B50-923E-C104AA24290F}">
      <dgm:prSet phldr="0" custT="1"/>
      <dgm:spPr/>
      <dgm:t>
        <a:bodyPr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spc="150" baseline="0" dirty="0">
              <a:solidFill>
                <a:prstClr val="black"/>
              </a:solidFill>
              <a:latin typeface="Tenorite"/>
              <a:ea typeface="+mn-ea"/>
              <a:cs typeface="+mn-cs"/>
            </a:rPr>
            <a:t>Second Circle + </a:t>
          </a:r>
          <a:br>
            <a:rPr lang="en-US" sz="1600" kern="1200" spc="150" baseline="0" dirty="0">
              <a:solidFill>
                <a:prstClr val="black"/>
              </a:solidFill>
              <a:latin typeface="Tenorite"/>
              <a:ea typeface="+mn-ea"/>
              <a:cs typeface="+mn-cs"/>
            </a:rPr>
          </a:br>
          <a:r>
            <a:rPr lang="en-US" sz="1600" kern="1200" spc="150" baseline="0" dirty="0">
              <a:solidFill>
                <a:prstClr val="black"/>
              </a:solidFill>
              <a:latin typeface="Tenorite"/>
              <a:ea typeface="+mn-ea"/>
              <a:cs typeface="+mn-cs"/>
            </a:rPr>
            <a:t>Auditory Input</a:t>
          </a:r>
        </a:p>
      </dgm:t>
    </dgm:pt>
    <dgm:pt modelId="{E0F6C4AF-9BBB-4698-91D7-F9AE3EACBD5D}" type="parTrans" cxnId="{6C23D0C9-74B2-4C8B-AB2F-A03B3B0EBE56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B8632E42-D7EB-4C31-877E-6F1B2801851A}" type="sibTrans" cxnId="{6C23D0C9-74B2-4C8B-AB2F-A03B3B0EBE56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FEB4A941-E9FA-4A86-A673-85FF34B35F20}">
      <dgm:prSet phldr="0" custT="1"/>
      <dgm:spPr/>
      <dgm:t>
        <a:bodyPr/>
        <a:lstStyle/>
        <a:p>
          <a:pPr marL="0" lvl="0" indent="0" algn="l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50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Wait 500 </a:t>
          </a:r>
          <a:r>
            <a:rPr lang="en-US" sz="1400" kern="1200" spc="50" baseline="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ms</a:t>
          </a:r>
          <a:endParaRPr lang="en-US" sz="1400" kern="1200" spc="50" baseline="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enorite"/>
            <a:ea typeface="+mn-ea"/>
            <a:cs typeface="+mn-cs"/>
          </a:endParaRPr>
        </a:p>
      </dgm:t>
    </dgm:pt>
    <dgm:pt modelId="{39522508-BC4E-4DD5-A744-AFEFFE36DB74}" type="parTrans" cxnId="{F942F56C-9025-4AA1-9B36-C5AE0A93B0F5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97624CC8-6315-4683-B26C-C30D552DA5A6}" type="sibTrans" cxnId="{F942F56C-9025-4AA1-9B36-C5AE0A93B0F5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A2322D3A-7AC2-4C5C-9D7E-EAB2313D47D4}">
      <dgm:prSet phldr="0" custT="1"/>
      <dgm:spPr/>
      <dgm:t>
        <a:bodyPr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spc="150" baseline="0" dirty="0">
              <a:solidFill>
                <a:prstClr val="black"/>
              </a:solidFill>
              <a:latin typeface="Tenorite"/>
              <a:ea typeface="+mn-ea"/>
              <a:cs typeface="+mn-cs"/>
            </a:rPr>
            <a:t>Mouse tracking</a:t>
          </a:r>
        </a:p>
      </dgm:t>
    </dgm:pt>
    <dgm:pt modelId="{4A8C15D4-B36F-4764-B4FF-F2AF790D3E17}" type="parTrans" cxnId="{179FAFCF-F878-464E-A8A6-1185EFA0E380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84DE1C3A-3FC7-4DB3-88ED-33F65A71557A}" type="sibTrans" cxnId="{179FAFCF-F878-464E-A8A6-1185EFA0E380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4F85505A-81B6-4FDA-A144-900B71DAD946}">
      <dgm:prSet phldr="0" custT="1"/>
      <dgm:spPr/>
      <dgm:t>
        <a:bodyPr/>
        <a:lstStyle/>
        <a:p>
          <a:pPr marL="0"/>
          <a:r>
            <a:rPr lang="en-US" sz="1600" kern="1200" spc="150" baseline="0" dirty="0">
              <a:solidFill>
                <a:prstClr val="black"/>
              </a:solidFill>
              <a:latin typeface="Tenorite"/>
              <a:ea typeface="+mn-ea"/>
              <a:cs typeface="+mn-cs"/>
            </a:rPr>
            <a:t>Blank Screen</a:t>
          </a:r>
        </a:p>
      </dgm:t>
    </dgm:pt>
    <dgm:pt modelId="{D9A96E25-7BBE-4DDD-8DDE-B4970D4340A8}" type="parTrans" cxnId="{2D633B56-E147-4EFC-B9EE-6C0413F329B0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68F74A88-49DC-44B1-BC0D-220A7B97601C}" type="sibTrans" cxnId="{2D633B56-E147-4EFC-B9EE-6C0413F329B0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E4B4F7C4-5024-45F0-9FD7-C5068A1AE6C4}" type="pres">
      <dgm:prSet presAssocID="{0DD8915E-DC14-41D6-9BB5-F49E1C265163}" presName="Name0" presStyleCnt="0">
        <dgm:presLayoutVars>
          <dgm:dir/>
          <dgm:animLvl val="lvl"/>
          <dgm:resizeHandles val="exact"/>
        </dgm:presLayoutVars>
      </dgm:prSet>
      <dgm:spPr/>
    </dgm:pt>
    <dgm:pt modelId="{473E2436-1BC1-4A6C-8568-5C38418F52D1}" type="pres">
      <dgm:prSet presAssocID="{73D947E0-108F-4D20-A71E-3CF329F97212}" presName="composite" presStyleCnt="0"/>
      <dgm:spPr/>
    </dgm:pt>
    <dgm:pt modelId="{BDBD7220-3F85-45D2-BED6-5BBFBC23EAE3}" type="pres">
      <dgm:prSet presAssocID="{73D947E0-108F-4D20-A71E-3CF329F97212}" presName="parTx" presStyleLbl="alignNode1" presStyleIdx="0" presStyleCnt="5">
        <dgm:presLayoutVars>
          <dgm:chMax val="0"/>
          <dgm:chPref val="0"/>
        </dgm:presLayoutVars>
      </dgm:prSet>
      <dgm:spPr/>
    </dgm:pt>
    <dgm:pt modelId="{22359DD7-1BFB-4900-BAE6-6084F2F57988}" type="pres">
      <dgm:prSet presAssocID="{73D947E0-108F-4D20-A71E-3CF329F97212}" presName="desTx" presStyleLbl="alignAccFollowNode1" presStyleIdx="0" presStyleCnt="5">
        <dgm:presLayoutVars/>
      </dgm:prSet>
      <dgm:spPr/>
    </dgm:pt>
    <dgm:pt modelId="{38C65349-0C40-499F-9765-B6F38C2DC3C3}" type="pres">
      <dgm:prSet presAssocID="{AE813459-65AB-4FA9-B717-330DDA6DFA4E}" presName="space" presStyleCnt="0"/>
      <dgm:spPr/>
    </dgm:pt>
    <dgm:pt modelId="{C6650FDC-3601-45F5-9125-6E3F90A53F8A}" type="pres">
      <dgm:prSet presAssocID="{B1AFA1AF-0FF8-45B3-A6D0-0E255A2F637D}" presName="composite" presStyleCnt="0"/>
      <dgm:spPr/>
    </dgm:pt>
    <dgm:pt modelId="{C4F84DEA-2002-4D32-8E80-70EEE05E345A}" type="pres">
      <dgm:prSet presAssocID="{B1AFA1AF-0FF8-45B3-A6D0-0E255A2F637D}" presName="parTx" presStyleLbl="alignNode1" presStyleIdx="1" presStyleCnt="5">
        <dgm:presLayoutVars>
          <dgm:chMax val="0"/>
          <dgm:chPref val="0"/>
        </dgm:presLayoutVars>
      </dgm:prSet>
      <dgm:spPr/>
    </dgm:pt>
    <dgm:pt modelId="{4FEB85EB-D046-4CDB-8A62-BBCE260C4490}" type="pres">
      <dgm:prSet presAssocID="{B1AFA1AF-0FF8-45B3-A6D0-0E255A2F637D}" presName="desTx" presStyleLbl="alignAccFollowNode1" presStyleIdx="1" presStyleCnt="5">
        <dgm:presLayoutVars/>
      </dgm:prSet>
      <dgm:spPr/>
    </dgm:pt>
    <dgm:pt modelId="{40F59683-723F-44D1-8379-95635EED1AA8}" type="pres">
      <dgm:prSet presAssocID="{88649F7A-400B-4056-965D-C9AC0B3AD942}" presName="space" presStyleCnt="0"/>
      <dgm:spPr/>
    </dgm:pt>
    <dgm:pt modelId="{BB2E4F65-C461-40C3-BC82-6A29AA851F44}" type="pres">
      <dgm:prSet presAssocID="{E9682B4F-0217-4B50-923E-C104AA24290F}" presName="composite" presStyleCnt="0"/>
      <dgm:spPr/>
    </dgm:pt>
    <dgm:pt modelId="{49B7F8FA-D256-41EF-9327-52A3551D9A60}" type="pres">
      <dgm:prSet presAssocID="{E9682B4F-0217-4B50-923E-C104AA24290F}" presName="parTx" presStyleLbl="alignNode1" presStyleIdx="2" presStyleCnt="5">
        <dgm:presLayoutVars>
          <dgm:chMax val="0"/>
          <dgm:chPref val="0"/>
        </dgm:presLayoutVars>
      </dgm:prSet>
      <dgm:spPr/>
    </dgm:pt>
    <dgm:pt modelId="{6B5FE59C-B471-448A-AA7A-B526DCC4D4CA}" type="pres">
      <dgm:prSet presAssocID="{E9682B4F-0217-4B50-923E-C104AA24290F}" presName="desTx" presStyleLbl="alignAccFollowNode1" presStyleIdx="2" presStyleCnt="5">
        <dgm:presLayoutVars/>
      </dgm:prSet>
      <dgm:spPr/>
    </dgm:pt>
    <dgm:pt modelId="{A91542D9-4FB3-4302-AD03-3D6EF82E6748}" type="pres">
      <dgm:prSet presAssocID="{B8632E42-D7EB-4C31-877E-6F1B2801851A}" presName="space" presStyleCnt="0"/>
      <dgm:spPr/>
    </dgm:pt>
    <dgm:pt modelId="{1A7C3045-2DAF-4A19-82DB-79436B2E4575}" type="pres">
      <dgm:prSet presAssocID="{4F85505A-81B6-4FDA-A144-900B71DAD946}" presName="composite" presStyleCnt="0"/>
      <dgm:spPr/>
    </dgm:pt>
    <dgm:pt modelId="{4132ECB1-6BEF-4935-AFA3-B2EAA48FDE7E}" type="pres">
      <dgm:prSet presAssocID="{4F85505A-81B6-4FDA-A144-900B71DAD946}" presName="parTx" presStyleLbl="alignNode1" presStyleIdx="3" presStyleCnt="5">
        <dgm:presLayoutVars>
          <dgm:chMax val="0"/>
          <dgm:chPref val="0"/>
        </dgm:presLayoutVars>
      </dgm:prSet>
      <dgm:spPr/>
    </dgm:pt>
    <dgm:pt modelId="{C42A8BDE-B838-475D-AFDE-17B60D744AB6}" type="pres">
      <dgm:prSet presAssocID="{4F85505A-81B6-4FDA-A144-900B71DAD946}" presName="desTx" presStyleLbl="alignAccFollowNode1" presStyleIdx="3" presStyleCnt="5">
        <dgm:presLayoutVars/>
      </dgm:prSet>
      <dgm:spPr/>
    </dgm:pt>
    <dgm:pt modelId="{D0DC94A3-770A-4810-A89A-7DB7918862F6}" type="pres">
      <dgm:prSet presAssocID="{68F74A88-49DC-44B1-BC0D-220A7B97601C}" presName="space" presStyleCnt="0"/>
      <dgm:spPr/>
    </dgm:pt>
    <dgm:pt modelId="{647B2244-AC3A-441A-A6FB-6136FA04F429}" type="pres">
      <dgm:prSet presAssocID="{A2322D3A-7AC2-4C5C-9D7E-EAB2313D47D4}" presName="composite" presStyleCnt="0"/>
      <dgm:spPr/>
    </dgm:pt>
    <dgm:pt modelId="{59606EB9-9F10-4D12-A33F-A242FDCC0D0F}" type="pres">
      <dgm:prSet presAssocID="{A2322D3A-7AC2-4C5C-9D7E-EAB2313D47D4}" presName="parTx" presStyleLbl="alignNode1" presStyleIdx="4" presStyleCnt="5">
        <dgm:presLayoutVars>
          <dgm:chMax val="0"/>
          <dgm:chPref val="0"/>
        </dgm:presLayoutVars>
      </dgm:prSet>
      <dgm:spPr/>
    </dgm:pt>
    <dgm:pt modelId="{C8429E68-36DD-4F6A-A2F4-7CCDADCEFAD1}" type="pres">
      <dgm:prSet presAssocID="{A2322D3A-7AC2-4C5C-9D7E-EAB2313D47D4}" presName="desTx" presStyleLbl="alignAccFollowNode1" presStyleIdx="4" presStyleCnt="5">
        <dgm:presLayoutVars/>
      </dgm:prSet>
      <dgm:spPr/>
    </dgm:pt>
  </dgm:ptLst>
  <dgm:cxnLst>
    <dgm:cxn modelId="{F28D7702-2FC3-49BD-BB13-C989E5EE622A}" srcId="{0DD8915E-DC14-41D6-9BB5-F49E1C265163}" destId="{B1AFA1AF-0FF8-45B3-A6D0-0E255A2F637D}" srcOrd="1" destOrd="0" parTransId="{10C68AF5-481C-45AA-A216-8BBBB04515B9}" sibTransId="{88649F7A-400B-4056-965D-C9AC0B3AD942}"/>
    <dgm:cxn modelId="{A0077D09-C12C-46D0-8DF7-194B6911362A}" srcId="{0DD8915E-DC14-41D6-9BB5-F49E1C265163}" destId="{73D947E0-108F-4D20-A71E-3CF329F97212}" srcOrd="0" destOrd="0" parTransId="{9D249532-A24D-4D8F-848A-9F42F2E486C9}" sibTransId="{AE813459-65AB-4FA9-B717-330DDA6DFA4E}"/>
    <dgm:cxn modelId="{5A5BA622-5DEB-48B9-88D9-C1DE36C711E5}" srcId="{B1AFA1AF-0FF8-45B3-A6D0-0E255A2F637D}" destId="{50418D2B-9486-42DE-AFDD-1D31420040FF}" srcOrd="0" destOrd="0" parTransId="{D5A17F6B-93F5-442B-938A-0F38C281BE88}" sibTransId="{1D87A0A5-8024-4710-846B-D5BFAC785107}"/>
    <dgm:cxn modelId="{711E093C-AD42-45A4-8D40-A2D39702062E}" srcId="{A2322D3A-7AC2-4C5C-9D7E-EAB2313D47D4}" destId="{8FE81FEC-2664-411F-AEB3-065F29F52751}" srcOrd="0" destOrd="0" parTransId="{BCBC007E-0269-421B-9C41-DE26D5C3A822}" sibTransId="{80230EB7-7230-4881-A631-309C07417378}"/>
    <dgm:cxn modelId="{77A55366-077C-403B-A9E1-B9C6B5CA3288}" type="presOf" srcId="{73D947E0-108F-4D20-A71E-3CF329F97212}" destId="{BDBD7220-3F85-45D2-BED6-5BBFBC23EAE3}" srcOrd="0" destOrd="0" presId="urn:microsoft.com/office/officeart/2016/7/layout/HorizontalActionList"/>
    <dgm:cxn modelId="{F942F56C-9025-4AA1-9B36-C5AE0A93B0F5}" srcId="{4F85505A-81B6-4FDA-A144-900B71DAD946}" destId="{FEB4A941-E9FA-4A86-A673-85FF34B35F20}" srcOrd="0" destOrd="0" parTransId="{39522508-BC4E-4DD5-A744-AFEFFE36DB74}" sibTransId="{97624CC8-6315-4683-B26C-C30D552DA5A6}"/>
    <dgm:cxn modelId="{B7F6ED6E-855A-4A7B-AE18-3BD04546002C}" type="presOf" srcId="{B1AFA1AF-0FF8-45B3-A6D0-0E255A2F637D}" destId="{C4F84DEA-2002-4D32-8E80-70EEE05E345A}" srcOrd="0" destOrd="0" presId="urn:microsoft.com/office/officeart/2016/7/layout/HorizontalActionList"/>
    <dgm:cxn modelId="{6291F24F-B536-4688-99BC-6A4CB5E15E15}" type="presOf" srcId="{4F85505A-81B6-4FDA-A144-900B71DAD946}" destId="{4132ECB1-6BEF-4935-AFA3-B2EAA48FDE7E}" srcOrd="0" destOrd="0" presId="urn:microsoft.com/office/officeart/2016/7/layout/HorizontalActionList"/>
    <dgm:cxn modelId="{2D633B56-E147-4EFC-B9EE-6C0413F329B0}" srcId="{0DD8915E-DC14-41D6-9BB5-F49E1C265163}" destId="{4F85505A-81B6-4FDA-A144-900B71DAD946}" srcOrd="3" destOrd="0" parTransId="{D9A96E25-7BBE-4DDD-8DDE-B4970D4340A8}" sibTransId="{68F74A88-49DC-44B1-BC0D-220A7B97601C}"/>
    <dgm:cxn modelId="{110097B3-0B24-42EE-9C79-845C028B379B}" type="presOf" srcId="{E9682B4F-0217-4B50-923E-C104AA24290F}" destId="{49B7F8FA-D256-41EF-9327-52A3551D9A60}" srcOrd="0" destOrd="0" presId="urn:microsoft.com/office/officeart/2016/7/layout/HorizontalActionList"/>
    <dgm:cxn modelId="{C54EA6C2-0E6B-42D8-9A4A-4456127A91A8}" type="presOf" srcId="{A2322D3A-7AC2-4C5C-9D7E-EAB2313D47D4}" destId="{59606EB9-9F10-4D12-A33F-A242FDCC0D0F}" srcOrd="0" destOrd="0" presId="urn:microsoft.com/office/officeart/2016/7/layout/HorizontalActionList"/>
    <dgm:cxn modelId="{E339F9C8-AD35-4E33-9434-788C81500EB2}" type="presOf" srcId="{8FE81FEC-2664-411F-AEB3-065F29F52751}" destId="{C8429E68-36DD-4F6A-A2F4-7CCDADCEFAD1}" srcOrd="0" destOrd="0" presId="urn:microsoft.com/office/officeart/2016/7/layout/HorizontalActionList"/>
    <dgm:cxn modelId="{6C23D0C9-74B2-4C8B-AB2F-A03B3B0EBE56}" srcId="{0DD8915E-DC14-41D6-9BB5-F49E1C265163}" destId="{E9682B4F-0217-4B50-923E-C104AA24290F}" srcOrd="2" destOrd="0" parTransId="{E0F6C4AF-9BBB-4698-91D7-F9AE3EACBD5D}" sibTransId="{B8632E42-D7EB-4C31-877E-6F1B2801851A}"/>
    <dgm:cxn modelId="{179FAFCF-F878-464E-A8A6-1185EFA0E380}" srcId="{0DD8915E-DC14-41D6-9BB5-F49E1C265163}" destId="{A2322D3A-7AC2-4C5C-9D7E-EAB2313D47D4}" srcOrd="4" destOrd="0" parTransId="{4A8C15D4-B36F-4764-B4FF-F2AF790D3E17}" sibTransId="{84DE1C3A-3FC7-4DB3-88ED-33F65A71557A}"/>
    <dgm:cxn modelId="{36A4EED2-16DE-4F21-9B57-BD053CD7ED3D}" type="presOf" srcId="{FEB4A941-E9FA-4A86-A673-85FF34B35F20}" destId="{C42A8BDE-B838-475D-AFDE-17B60D744AB6}" srcOrd="0" destOrd="0" presId="urn:microsoft.com/office/officeart/2016/7/layout/HorizontalActionList"/>
    <dgm:cxn modelId="{BF1349D4-34AE-476D-8D7B-F3ABAB74304F}" type="presOf" srcId="{50418D2B-9486-42DE-AFDD-1D31420040FF}" destId="{4FEB85EB-D046-4CDB-8A62-BBCE260C4490}" srcOrd="0" destOrd="0" presId="urn:microsoft.com/office/officeart/2016/7/layout/HorizontalActionList"/>
    <dgm:cxn modelId="{825BC9D8-F515-4FBF-8CF8-23CD32968E1D}" type="presOf" srcId="{0DD8915E-DC14-41D6-9BB5-F49E1C265163}" destId="{E4B4F7C4-5024-45F0-9FD7-C5068A1AE6C4}" srcOrd="0" destOrd="0" presId="urn:microsoft.com/office/officeart/2016/7/layout/HorizontalActionList"/>
    <dgm:cxn modelId="{E9D2B9D9-3B26-471C-AF45-E02D1C258CD3}" type="presParOf" srcId="{E4B4F7C4-5024-45F0-9FD7-C5068A1AE6C4}" destId="{473E2436-1BC1-4A6C-8568-5C38418F52D1}" srcOrd="0" destOrd="0" presId="urn:microsoft.com/office/officeart/2016/7/layout/HorizontalActionList"/>
    <dgm:cxn modelId="{A151C920-5872-4C88-8534-922E9C800B9B}" type="presParOf" srcId="{473E2436-1BC1-4A6C-8568-5C38418F52D1}" destId="{BDBD7220-3F85-45D2-BED6-5BBFBC23EAE3}" srcOrd="0" destOrd="0" presId="urn:microsoft.com/office/officeart/2016/7/layout/HorizontalActionList"/>
    <dgm:cxn modelId="{45373909-AB37-4D9A-936C-DC8447BC111D}" type="presParOf" srcId="{473E2436-1BC1-4A6C-8568-5C38418F52D1}" destId="{22359DD7-1BFB-4900-BAE6-6084F2F57988}" srcOrd="1" destOrd="0" presId="urn:microsoft.com/office/officeart/2016/7/layout/HorizontalActionList"/>
    <dgm:cxn modelId="{CFC7E7C1-85BC-47FC-BC11-D0BACA8440B9}" type="presParOf" srcId="{E4B4F7C4-5024-45F0-9FD7-C5068A1AE6C4}" destId="{38C65349-0C40-499F-9765-B6F38C2DC3C3}" srcOrd="1" destOrd="0" presId="urn:microsoft.com/office/officeart/2016/7/layout/HorizontalActionList"/>
    <dgm:cxn modelId="{86FF1107-69E9-4310-A0D8-2BF61292A72B}" type="presParOf" srcId="{E4B4F7C4-5024-45F0-9FD7-C5068A1AE6C4}" destId="{C6650FDC-3601-45F5-9125-6E3F90A53F8A}" srcOrd="2" destOrd="0" presId="urn:microsoft.com/office/officeart/2016/7/layout/HorizontalActionList"/>
    <dgm:cxn modelId="{1C7F1C64-2F3D-4695-A56C-92B1B848B0C2}" type="presParOf" srcId="{C6650FDC-3601-45F5-9125-6E3F90A53F8A}" destId="{C4F84DEA-2002-4D32-8E80-70EEE05E345A}" srcOrd="0" destOrd="0" presId="urn:microsoft.com/office/officeart/2016/7/layout/HorizontalActionList"/>
    <dgm:cxn modelId="{DC59A3FF-666D-48A7-B3BE-98A9F829402D}" type="presParOf" srcId="{C6650FDC-3601-45F5-9125-6E3F90A53F8A}" destId="{4FEB85EB-D046-4CDB-8A62-BBCE260C4490}" srcOrd="1" destOrd="0" presId="urn:microsoft.com/office/officeart/2016/7/layout/HorizontalActionList"/>
    <dgm:cxn modelId="{AAE65B9C-F662-4FAA-8FDB-82E7FB86BB24}" type="presParOf" srcId="{E4B4F7C4-5024-45F0-9FD7-C5068A1AE6C4}" destId="{40F59683-723F-44D1-8379-95635EED1AA8}" srcOrd="3" destOrd="0" presId="urn:microsoft.com/office/officeart/2016/7/layout/HorizontalActionList"/>
    <dgm:cxn modelId="{F5BE37E3-59D0-4D56-B08C-9B1D93695802}" type="presParOf" srcId="{E4B4F7C4-5024-45F0-9FD7-C5068A1AE6C4}" destId="{BB2E4F65-C461-40C3-BC82-6A29AA851F44}" srcOrd="4" destOrd="0" presId="urn:microsoft.com/office/officeart/2016/7/layout/HorizontalActionList"/>
    <dgm:cxn modelId="{1FC3B8DB-8632-4AA8-99E5-4F0C12504130}" type="presParOf" srcId="{BB2E4F65-C461-40C3-BC82-6A29AA851F44}" destId="{49B7F8FA-D256-41EF-9327-52A3551D9A60}" srcOrd="0" destOrd="0" presId="urn:microsoft.com/office/officeart/2016/7/layout/HorizontalActionList"/>
    <dgm:cxn modelId="{03A1CBF9-FFCE-4B8C-9850-8B297556CCF4}" type="presParOf" srcId="{BB2E4F65-C461-40C3-BC82-6A29AA851F44}" destId="{6B5FE59C-B471-448A-AA7A-B526DCC4D4CA}" srcOrd="1" destOrd="0" presId="urn:microsoft.com/office/officeart/2016/7/layout/HorizontalActionList"/>
    <dgm:cxn modelId="{BAB9C1C4-8A05-4AE7-B42E-55875981524E}" type="presParOf" srcId="{E4B4F7C4-5024-45F0-9FD7-C5068A1AE6C4}" destId="{A91542D9-4FB3-4302-AD03-3D6EF82E6748}" srcOrd="5" destOrd="0" presId="urn:microsoft.com/office/officeart/2016/7/layout/HorizontalActionList"/>
    <dgm:cxn modelId="{F7DEAAC8-FCAD-4F6B-92BD-91B8342F3277}" type="presParOf" srcId="{E4B4F7C4-5024-45F0-9FD7-C5068A1AE6C4}" destId="{1A7C3045-2DAF-4A19-82DB-79436B2E4575}" srcOrd="6" destOrd="0" presId="urn:microsoft.com/office/officeart/2016/7/layout/HorizontalActionList"/>
    <dgm:cxn modelId="{13555CA3-20BE-41F8-BD09-0BA8CEE1C702}" type="presParOf" srcId="{1A7C3045-2DAF-4A19-82DB-79436B2E4575}" destId="{4132ECB1-6BEF-4935-AFA3-B2EAA48FDE7E}" srcOrd="0" destOrd="0" presId="urn:microsoft.com/office/officeart/2016/7/layout/HorizontalActionList"/>
    <dgm:cxn modelId="{0848E8B2-6BD5-4CB6-B7E0-F8F1B1F78E2F}" type="presParOf" srcId="{1A7C3045-2DAF-4A19-82DB-79436B2E4575}" destId="{C42A8BDE-B838-475D-AFDE-17B60D744AB6}" srcOrd="1" destOrd="0" presId="urn:microsoft.com/office/officeart/2016/7/layout/HorizontalActionList"/>
    <dgm:cxn modelId="{FD5AD2F1-E5D1-4359-99EB-D3225676DF7F}" type="presParOf" srcId="{E4B4F7C4-5024-45F0-9FD7-C5068A1AE6C4}" destId="{D0DC94A3-770A-4810-A89A-7DB7918862F6}" srcOrd="7" destOrd="0" presId="urn:microsoft.com/office/officeart/2016/7/layout/HorizontalActionList"/>
    <dgm:cxn modelId="{2608DA2F-9259-4A20-98D1-9A5F5780B66F}" type="presParOf" srcId="{E4B4F7C4-5024-45F0-9FD7-C5068A1AE6C4}" destId="{647B2244-AC3A-441A-A6FB-6136FA04F429}" srcOrd="8" destOrd="0" presId="urn:microsoft.com/office/officeart/2016/7/layout/HorizontalActionList"/>
    <dgm:cxn modelId="{F55613FD-292F-4CCF-A44A-E9FC24D70E0E}" type="presParOf" srcId="{647B2244-AC3A-441A-A6FB-6136FA04F429}" destId="{59606EB9-9F10-4D12-A33F-A242FDCC0D0F}" srcOrd="0" destOrd="0" presId="urn:microsoft.com/office/officeart/2016/7/layout/HorizontalActionList"/>
    <dgm:cxn modelId="{7B4FE576-C66F-4D92-B6AC-DA1D068316E4}" type="presParOf" srcId="{647B2244-AC3A-441A-A6FB-6136FA04F429}" destId="{C8429E68-36DD-4F6A-A2F4-7CCDADCEFAD1}" srcOrd="1" destOrd="0" presId="urn:microsoft.com/office/officeart/2016/7/layout/HorizontalActionLis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BD7220-3F85-45D2-BED6-5BBFBC23EAE3}">
      <dsp:nvSpPr>
        <dsp:cNvPr id="0" name=""/>
        <dsp:cNvSpPr/>
      </dsp:nvSpPr>
      <dsp:spPr>
        <a:xfrm>
          <a:off x="13760" y="748982"/>
          <a:ext cx="2011384" cy="6034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944" tIns="158944" rIns="158944" bIns="158944" numCol="1" spcCol="1270" anchor="ctr" anchorCtr="0">
          <a:noAutofit/>
        </a:bodyPr>
        <a:lstStyle/>
        <a:p>
          <a:pPr marL="0" lvl="0" indent="0" algn="ctr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600" kern="1200" spc="150" baseline="0" dirty="0">
              <a:solidFill>
                <a:schemeClr val="tx1"/>
              </a:solidFill>
              <a:latin typeface="+mj-lt"/>
              <a:ea typeface="+mj-ea"/>
              <a:cs typeface="+mj-cs"/>
            </a:rPr>
            <a:t>First Circle +</a:t>
          </a:r>
          <a:br>
            <a:rPr lang="en-US" sz="1600" kern="1200" spc="150" baseline="0" dirty="0">
              <a:solidFill>
                <a:schemeClr val="tx1"/>
              </a:solidFill>
              <a:latin typeface="+mj-lt"/>
              <a:ea typeface="+mj-ea"/>
              <a:cs typeface="+mj-cs"/>
            </a:rPr>
          </a:br>
          <a:r>
            <a:rPr lang="en-US" sz="1600" kern="1200" spc="150" baseline="0" dirty="0">
              <a:solidFill>
                <a:schemeClr val="tx1"/>
              </a:solidFill>
              <a:latin typeface="+mj-lt"/>
              <a:ea typeface="+mj-ea"/>
              <a:cs typeface="+mj-cs"/>
            </a:rPr>
            <a:t>Auditory Input</a:t>
          </a:r>
        </a:p>
      </dsp:txBody>
      <dsp:txXfrm>
        <a:off x="13760" y="748982"/>
        <a:ext cx="2011384" cy="603415"/>
      </dsp:txXfrm>
    </dsp:sp>
    <dsp:sp modelId="{22359DD7-1BFB-4900-BAE6-6084F2F57988}">
      <dsp:nvSpPr>
        <dsp:cNvPr id="0" name=""/>
        <dsp:cNvSpPr/>
      </dsp:nvSpPr>
      <dsp:spPr>
        <a:xfrm>
          <a:off x="13760" y="1352397"/>
          <a:ext cx="2011384" cy="164353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F84DEA-2002-4D32-8E80-70EEE05E345A}">
      <dsp:nvSpPr>
        <dsp:cNvPr id="0" name=""/>
        <dsp:cNvSpPr/>
      </dsp:nvSpPr>
      <dsp:spPr>
        <a:xfrm>
          <a:off x="2132933" y="748982"/>
          <a:ext cx="2011384" cy="6034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944" tIns="158944" rIns="158944" bIns="15894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spc="150" baseline="0" dirty="0">
              <a:solidFill>
                <a:prstClr val="black"/>
              </a:solidFill>
              <a:latin typeface="Tenorite"/>
              <a:ea typeface="+mn-ea"/>
              <a:cs typeface="+mn-cs"/>
            </a:rPr>
            <a:t>Blank Screen</a:t>
          </a:r>
        </a:p>
      </dsp:txBody>
      <dsp:txXfrm>
        <a:off x="2132933" y="748982"/>
        <a:ext cx="2011384" cy="603415"/>
      </dsp:txXfrm>
    </dsp:sp>
    <dsp:sp modelId="{4FEB85EB-D046-4CDB-8A62-BBCE260C4490}">
      <dsp:nvSpPr>
        <dsp:cNvPr id="0" name=""/>
        <dsp:cNvSpPr/>
      </dsp:nvSpPr>
      <dsp:spPr>
        <a:xfrm>
          <a:off x="2132933" y="1352397"/>
          <a:ext cx="2011384" cy="164353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680" tIns="198680" rIns="198680" bIns="19868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50" baseline="0" dirty="0">
              <a:latin typeface="+mn-lt"/>
            </a:rPr>
            <a:t>Wait 500 </a:t>
          </a:r>
          <a:r>
            <a:rPr lang="en-US" sz="1400" kern="1200" spc="50" baseline="0" dirty="0" err="1">
              <a:latin typeface="+mn-lt"/>
            </a:rPr>
            <a:t>ms</a:t>
          </a:r>
          <a:endParaRPr lang="en-US" sz="1400" kern="1200" spc="50" baseline="0" dirty="0">
            <a:latin typeface="+mn-lt"/>
          </a:endParaRPr>
        </a:p>
      </dsp:txBody>
      <dsp:txXfrm>
        <a:off x="2132933" y="1352397"/>
        <a:ext cx="2011384" cy="1643532"/>
      </dsp:txXfrm>
    </dsp:sp>
    <dsp:sp modelId="{49B7F8FA-D256-41EF-9327-52A3551D9A60}">
      <dsp:nvSpPr>
        <dsp:cNvPr id="0" name=""/>
        <dsp:cNvSpPr/>
      </dsp:nvSpPr>
      <dsp:spPr>
        <a:xfrm>
          <a:off x="4252107" y="748982"/>
          <a:ext cx="2011384" cy="6034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944" tIns="158944" rIns="158944" bIns="158944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spc="150" baseline="0" dirty="0">
              <a:solidFill>
                <a:prstClr val="black"/>
              </a:solidFill>
              <a:latin typeface="Tenorite"/>
              <a:ea typeface="+mn-ea"/>
              <a:cs typeface="+mn-cs"/>
            </a:rPr>
            <a:t>Second Circle + </a:t>
          </a:r>
          <a:br>
            <a:rPr lang="en-US" sz="1600" kern="1200" spc="150" baseline="0" dirty="0">
              <a:solidFill>
                <a:prstClr val="black"/>
              </a:solidFill>
              <a:latin typeface="Tenorite"/>
              <a:ea typeface="+mn-ea"/>
              <a:cs typeface="+mn-cs"/>
            </a:rPr>
          </a:br>
          <a:r>
            <a:rPr lang="en-US" sz="1600" kern="1200" spc="150" baseline="0" dirty="0">
              <a:solidFill>
                <a:prstClr val="black"/>
              </a:solidFill>
              <a:latin typeface="Tenorite"/>
              <a:ea typeface="+mn-ea"/>
              <a:cs typeface="+mn-cs"/>
            </a:rPr>
            <a:t>Auditory Input</a:t>
          </a:r>
        </a:p>
      </dsp:txBody>
      <dsp:txXfrm>
        <a:off x="4252107" y="748982"/>
        <a:ext cx="2011384" cy="603415"/>
      </dsp:txXfrm>
    </dsp:sp>
    <dsp:sp modelId="{6B5FE59C-B471-448A-AA7A-B526DCC4D4CA}">
      <dsp:nvSpPr>
        <dsp:cNvPr id="0" name=""/>
        <dsp:cNvSpPr/>
      </dsp:nvSpPr>
      <dsp:spPr>
        <a:xfrm>
          <a:off x="4252107" y="1352397"/>
          <a:ext cx="2011384" cy="164353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32ECB1-6BEF-4935-AFA3-B2EAA48FDE7E}">
      <dsp:nvSpPr>
        <dsp:cNvPr id="0" name=""/>
        <dsp:cNvSpPr/>
      </dsp:nvSpPr>
      <dsp:spPr>
        <a:xfrm>
          <a:off x="6371281" y="748982"/>
          <a:ext cx="2011384" cy="6034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944" tIns="158944" rIns="158944" bIns="15894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spc="150" baseline="0" dirty="0">
              <a:solidFill>
                <a:prstClr val="black"/>
              </a:solidFill>
              <a:latin typeface="Tenorite"/>
              <a:ea typeface="+mn-ea"/>
              <a:cs typeface="+mn-cs"/>
            </a:rPr>
            <a:t>Blank Screen</a:t>
          </a:r>
        </a:p>
      </dsp:txBody>
      <dsp:txXfrm>
        <a:off x="6371281" y="748982"/>
        <a:ext cx="2011384" cy="603415"/>
      </dsp:txXfrm>
    </dsp:sp>
    <dsp:sp modelId="{C42A8BDE-B838-475D-AFDE-17B60D744AB6}">
      <dsp:nvSpPr>
        <dsp:cNvPr id="0" name=""/>
        <dsp:cNvSpPr/>
      </dsp:nvSpPr>
      <dsp:spPr>
        <a:xfrm>
          <a:off x="6371281" y="1352397"/>
          <a:ext cx="2011384" cy="164353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680" tIns="198680" rIns="198680" bIns="198680" numCol="1" spcCol="1270" anchor="t" anchorCtr="0">
          <a:noAutofit/>
        </a:bodyPr>
        <a:lstStyle/>
        <a:p>
          <a:pPr marL="0" lvl="0" indent="0" algn="l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50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Wait 500 </a:t>
          </a:r>
          <a:r>
            <a:rPr lang="en-US" sz="1400" kern="1200" spc="50" baseline="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ms</a:t>
          </a:r>
          <a:endParaRPr lang="en-US" sz="1400" kern="1200" spc="50" baseline="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enorite"/>
            <a:ea typeface="+mn-ea"/>
            <a:cs typeface="+mn-cs"/>
          </a:endParaRPr>
        </a:p>
      </dsp:txBody>
      <dsp:txXfrm>
        <a:off x="6371281" y="1352397"/>
        <a:ext cx="2011384" cy="1643532"/>
      </dsp:txXfrm>
    </dsp:sp>
    <dsp:sp modelId="{59606EB9-9F10-4D12-A33F-A242FDCC0D0F}">
      <dsp:nvSpPr>
        <dsp:cNvPr id="0" name=""/>
        <dsp:cNvSpPr/>
      </dsp:nvSpPr>
      <dsp:spPr>
        <a:xfrm>
          <a:off x="8490455" y="748982"/>
          <a:ext cx="2011384" cy="6034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944" tIns="158944" rIns="158944" bIns="158944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spc="150" baseline="0" dirty="0">
              <a:solidFill>
                <a:prstClr val="black"/>
              </a:solidFill>
              <a:latin typeface="Tenorite"/>
              <a:ea typeface="+mn-ea"/>
              <a:cs typeface="+mn-cs"/>
            </a:rPr>
            <a:t>Mouse tracking</a:t>
          </a:r>
        </a:p>
      </dsp:txBody>
      <dsp:txXfrm>
        <a:off x="8490455" y="748982"/>
        <a:ext cx="2011384" cy="603415"/>
      </dsp:txXfrm>
    </dsp:sp>
    <dsp:sp modelId="{C8429E68-36DD-4F6A-A2F4-7CCDADCEFAD1}">
      <dsp:nvSpPr>
        <dsp:cNvPr id="0" name=""/>
        <dsp:cNvSpPr/>
      </dsp:nvSpPr>
      <dsp:spPr>
        <a:xfrm>
          <a:off x="8490455" y="1352397"/>
          <a:ext cx="2011384" cy="164353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spc="50" baseline="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enorite"/>
            <a:ea typeface="+mn-ea"/>
            <a:cs typeface="+mn-cs"/>
          </a:endParaRPr>
        </a:p>
      </dsp:txBody>
      <dsp:txXfrm>
        <a:off x="8490455" y="1352397"/>
        <a:ext cx="2011384" cy="16435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HorizontalActionList">
  <dgm:title val="Horizontal Action List"/>
  <dgm:desc val="Used to show non-sequential or grouped lists of information. Works well with large amounts of text. All text has the same level of emphasis, and direction is not implied."/>
  <dgm:catLst>
    <dgm:cat type="list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54"/>
      <dgm:constr type="primFontSz" for="des" forName="desTx" refType="primFontSz" refFor="des" refForName="parTx" op="lte" fact="0.75"/>
      <dgm:constr type="h" for="des" forName="desTx" op="equ"/>
      <dgm:constr type="w" for="ch" forName="space" op="equ" val="3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3"/>
            <dgm:constr type="h"/>
            <dgm:constr type="tMarg" refType="w" fact="0.224"/>
            <dgm:constr type="bMarg" refType="w" fact="0.224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8"/>
            <dgm:constr type="tMarg" refType="w" fact="0.28"/>
            <dgm:constr type="bMarg" refType="w" fact="0.28"/>
            <dgm:constr type="lMarg" refType="w" fact="0.28"/>
            <dgm:constr type="rMarg" refType="w" fact="0.28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11/25/2022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11/25/2022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17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image" Target="../media/image20.sv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/>
          <a:lstStyle/>
          <a:p>
            <a:r>
              <a:rPr lang="en-US" dirty="0"/>
              <a:t>crossmodal correspondences mouse tracking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/>
          <a:p>
            <a:r>
              <a:rPr lang="en-US" dirty="0" err="1"/>
              <a:t>PercAct</a:t>
            </a:r>
            <a:r>
              <a:rPr lang="en-US" dirty="0"/>
              <a:t> exam – Laurits Wieslander Lyngbæk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D07E3-4DA1-9EBC-902B-14B1F8E1A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Stimuli Correspondence</a:t>
            </a:r>
            <a:endParaRPr lang="en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F17A6-4622-5804-85F1-C0F236F45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02F1D5-338C-18C5-A923-2ED7CA26E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Crossmodal correspondences mouse tracking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47348F-48D7-6D98-F749-45CC01986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B3FAACA-7A83-1BC4-04AB-FF81ED95B6B9}"/>
              </a:ext>
            </a:extLst>
          </p:cNvPr>
          <p:cNvCxnSpPr/>
          <p:nvPr/>
        </p:nvCxnSpPr>
        <p:spPr>
          <a:xfrm>
            <a:off x="1063045" y="3668643"/>
            <a:ext cx="10177669" cy="0"/>
          </a:xfrm>
          <a:prstGeom prst="straightConnector1">
            <a:avLst/>
          </a:prstGeom>
          <a:ln w="762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C8D94D8B-C6CD-7D04-3F2B-DF20DDFFDEA5}"/>
              </a:ext>
            </a:extLst>
          </p:cNvPr>
          <p:cNvGrpSpPr/>
          <p:nvPr/>
        </p:nvGrpSpPr>
        <p:grpSpPr>
          <a:xfrm>
            <a:off x="1397000" y="3221603"/>
            <a:ext cx="9027160" cy="899319"/>
            <a:chOff x="1397000" y="3221603"/>
            <a:chExt cx="7030724" cy="899319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E950C475-999D-80DA-7DCE-53DFD8F3E324}"/>
                </a:ext>
              </a:extLst>
            </p:cNvPr>
            <p:cNvGrpSpPr/>
            <p:nvPr/>
          </p:nvGrpSpPr>
          <p:grpSpPr>
            <a:xfrm>
              <a:off x="1397000" y="3221603"/>
              <a:ext cx="2346962" cy="894080"/>
              <a:chOff x="1397000" y="3221603"/>
              <a:chExt cx="2346962" cy="894080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2CBE4BB2-ED1E-EC54-823E-1C7C9569F687}"/>
                  </a:ext>
                </a:extLst>
              </p:cNvPr>
              <p:cNvGrpSpPr/>
              <p:nvPr/>
            </p:nvGrpSpPr>
            <p:grpSpPr>
              <a:xfrm>
                <a:off x="1397000" y="3221603"/>
                <a:ext cx="812800" cy="894080"/>
                <a:chOff x="1397000" y="3221603"/>
                <a:chExt cx="812800" cy="894080"/>
              </a:xfrm>
            </p:grpSpPr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3E53FE23-EFB9-B8F6-E398-B6D66192C633}"/>
                    </a:ext>
                  </a:extLst>
                </p:cNvPr>
                <p:cNvSpPr/>
                <p:nvPr/>
              </p:nvSpPr>
              <p:spPr>
                <a:xfrm>
                  <a:off x="1397000" y="3221603"/>
                  <a:ext cx="45719" cy="894080"/>
                </a:xfrm>
                <a:prstGeom prst="rect">
                  <a:avLst/>
                </a:prstGeom>
                <a:solidFill>
                  <a:srgbClr val="877A5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42F7E7DE-BB7A-7530-B1E0-E75783E0E78A}"/>
                    </a:ext>
                  </a:extLst>
                </p:cNvPr>
                <p:cNvSpPr/>
                <p:nvPr/>
              </p:nvSpPr>
              <p:spPr>
                <a:xfrm>
                  <a:off x="2164081" y="3221603"/>
                  <a:ext cx="45719" cy="894080"/>
                </a:xfrm>
                <a:prstGeom prst="rect">
                  <a:avLst/>
                </a:prstGeom>
                <a:solidFill>
                  <a:srgbClr val="877A5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DEDB5D24-D665-BFA5-93FF-0064008BA0F5}"/>
                  </a:ext>
                </a:extLst>
              </p:cNvPr>
              <p:cNvGrpSpPr/>
              <p:nvPr/>
            </p:nvGrpSpPr>
            <p:grpSpPr>
              <a:xfrm>
                <a:off x="2931162" y="3221603"/>
                <a:ext cx="812800" cy="894080"/>
                <a:chOff x="1397000" y="3221603"/>
                <a:chExt cx="812800" cy="894080"/>
              </a:xfrm>
            </p:grpSpPr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4F07F882-FE45-D4AC-A325-F63C500D2DD1}"/>
                    </a:ext>
                  </a:extLst>
                </p:cNvPr>
                <p:cNvSpPr/>
                <p:nvPr/>
              </p:nvSpPr>
              <p:spPr>
                <a:xfrm>
                  <a:off x="1397000" y="3221603"/>
                  <a:ext cx="45719" cy="894080"/>
                </a:xfrm>
                <a:prstGeom prst="rect">
                  <a:avLst/>
                </a:prstGeom>
                <a:solidFill>
                  <a:srgbClr val="877A5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8773B10D-DF26-7D93-38BB-FFAE9426765E}"/>
                    </a:ext>
                  </a:extLst>
                </p:cNvPr>
                <p:cNvSpPr/>
                <p:nvPr/>
              </p:nvSpPr>
              <p:spPr>
                <a:xfrm>
                  <a:off x="2164081" y="3221603"/>
                  <a:ext cx="45719" cy="894080"/>
                </a:xfrm>
                <a:prstGeom prst="rect">
                  <a:avLst/>
                </a:prstGeom>
                <a:solidFill>
                  <a:srgbClr val="877A5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</p:grp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235F8EF7-711C-85AB-0484-BC02C109B5A1}"/>
                </a:ext>
              </a:extLst>
            </p:cNvPr>
            <p:cNvGrpSpPr/>
            <p:nvPr/>
          </p:nvGrpSpPr>
          <p:grpSpPr>
            <a:xfrm>
              <a:off x="4505962" y="3226842"/>
              <a:ext cx="812800" cy="894080"/>
              <a:chOff x="1397000" y="3221603"/>
              <a:chExt cx="812800" cy="894080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B9BBA8EF-E574-EB3A-4347-F0F970AFFB03}"/>
                  </a:ext>
                </a:extLst>
              </p:cNvPr>
              <p:cNvSpPr/>
              <p:nvPr/>
            </p:nvSpPr>
            <p:spPr>
              <a:xfrm>
                <a:off x="1397000" y="3221603"/>
                <a:ext cx="45719" cy="894080"/>
              </a:xfrm>
              <a:prstGeom prst="rect">
                <a:avLst/>
              </a:prstGeom>
              <a:solidFill>
                <a:srgbClr val="877A5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65871663-BACF-F1AA-7A61-9B2F4FC7BC51}"/>
                  </a:ext>
                </a:extLst>
              </p:cNvPr>
              <p:cNvSpPr/>
              <p:nvPr/>
            </p:nvSpPr>
            <p:spPr>
              <a:xfrm>
                <a:off x="2164081" y="3221603"/>
                <a:ext cx="45719" cy="894080"/>
              </a:xfrm>
              <a:prstGeom prst="rect">
                <a:avLst/>
              </a:prstGeom>
              <a:solidFill>
                <a:srgbClr val="877A5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69845139-2475-1B67-7DF2-FF379598EAF0}"/>
                </a:ext>
              </a:extLst>
            </p:cNvPr>
            <p:cNvGrpSpPr/>
            <p:nvPr/>
          </p:nvGrpSpPr>
          <p:grpSpPr>
            <a:xfrm>
              <a:off x="6080762" y="3221603"/>
              <a:ext cx="2346962" cy="894080"/>
              <a:chOff x="1397000" y="3221603"/>
              <a:chExt cx="2346962" cy="894080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CA02ACC2-CCC5-2BE5-4F8A-49D1791BC302}"/>
                  </a:ext>
                </a:extLst>
              </p:cNvPr>
              <p:cNvGrpSpPr/>
              <p:nvPr/>
            </p:nvGrpSpPr>
            <p:grpSpPr>
              <a:xfrm>
                <a:off x="1397000" y="3221603"/>
                <a:ext cx="812800" cy="894080"/>
                <a:chOff x="1397000" y="3221603"/>
                <a:chExt cx="812800" cy="894080"/>
              </a:xfrm>
            </p:grpSpPr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71069530-8BA2-EDF1-81A7-37C3EC1DD84D}"/>
                    </a:ext>
                  </a:extLst>
                </p:cNvPr>
                <p:cNvSpPr/>
                <p:nvPr/>
              </p:nvSpPr>
              <p:spPr>
                <a:xfrm>
                  <a:off x="1397000" y="3221603"/>
                  <a:ext cx="45719" cy="894080"/>
                </a:xfrm>
                <a:prstGeom prst="rect">
                  <a:avLst/>
                </a:prstGeom>
                <a:solidFill>
                  <a:srgbClr val="877A5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39031337-033B-2A75-84BD-86B2920644F1}"/>
                    </a:ext>
                  </a:extLst>
                </p:cNvPr>
                <p:cNvSpPr/>
                <p:nvPr/>
              </p:nvSpPr>
              <p:spPr>
                <a:xfrm>
                  <a:off x="2164081" y="3221603"/>
                  <a:ext cx="45719" cy="894080"/>
                </a:xfrm>
                <a:prstGeom prst="rect">
                  <a:avLst/>
                </a:prstGeom>
                <a:solidFill>
                  <a:srgbClr val="877A5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</p:grpSp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9A328A96-ACE9-314B-02F2-61DF73224032}"/>
                  </a:ext>
                </a:extLst>
              </p:cNvPr>
              <p:cNvGrpSpPr/>
              <p:nvPr/>
            </p:nvGrpSpPr>
            <p:grpSpPr>
              <a:xfrm>
                <a:off x="2931162" y="3221603"/>
                <a:ext cx="812800" cy="894080"/>
                <a:chOff x="1397000" y="3221603"/>
                <a:chExt cx="812800" cy="894080"/>
              </a:xfrm>
            </p:grpSpPr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45E50F75-89B3-3D9A-5B39-29C691F255A5}"/>
                    </a:ext>
                  </a:extLst>
                </p:cNvPr>
                <p:cNvSpPr/>
                <p:nvPr/>
              </p:nvSpPr>
              <p:spPr>
                <a:xfrm>
                  <a:off x="1397000" y="3221603"/>
                  <a:ext cx="45719" cy="894080"/>
                </a:xfrm>
                <a:prstGeom prst="rect">
                  <a:avLst/>
                </a:prstGeom>
                <a:solidFill>
                  <a:srgbClr val="877A5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2FA628FE-BA13-AC7A-3931-1E7C5FC74044}"/>
                    </a:ext>
                  </a:extLst>
                </p:cNvPr>
                <p:cNvSpPr/>
                <p:nvPr/>
              </p:nvSpPr>
              <p:spPr>
                <a:xfrm>
                  <a:off x="2164081" y="3221603"/>
                  <a:ext cx="45719" cy="894080"/>
                </a:xfrm>
                <a:prstGeom prst="rect">
                  <a:avLst/>
                </a:prstGeom>
                <a:solidFill>
                  <a:srgbClr val="877A5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</p:grpSp>
        </p:grp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344537A2-E0EF-1749-2BF0-D9FBC9F8D0D3}"/>
              </a:ext>
            </a:extLst>
          </p:cNvPr>
          <p:cNvSpPr txBox="1"/>
          <p:nvPr/>
        </p:nvSpPr>
        <p:spPr>
          <a:xfrm rot="18828670">
            <a:off x="1231587" y="2662501"/>
            <a:ext cx="95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40 Hz</a:t>
            </a:r>
            <a:endParaRPr lang="en-DK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4D6E9EF-231D-2C14-9066-71D30A8AE17A}"/>
              </a:ext>
            </a:extLst>
          </p:cNvPr>
          <p:cNvSpPr txBox="1"/>
          <p:nvPr/>
        </p:nvSpPr>
        <p:spPr>
          <a:xfrm rot="3003862">
            <a:off x="1097973" y="4360345"/>
            <a:ext cx="95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200 </a:t>
            </a:r>
            <a:r>
              <a:rPr lang="en-GB" dirty="0" err="1"/>
              <a:t>px</a:t>
            </a:r>
            <a:endParaRPr lang="en-DK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956B3DC-228F-DA41-3466-4BC43A18F6DC}"/>
              </a:ext>
            </a:extLst>
          </p:cNvPr>
          <p:cNvSpPr txBox="1"/>
          <p:nvPr/>
        </p:nvSpPr>
        <p:spPr>
          <a:xfrm rot="18828670">
            <a:off x="2250554" y="2662501"/>
            <a:ext cx="95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80 Hz</a:t>
            </a:r>
            <a:endParaRPr lang="en-DK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E7CB9F6-B744-C7B2-CF12-7F71F0A0381B}"/>
              </a:ext>
            </a:extLst>
          </p:cNvPr>
          <p:cNvSpPr txBox="1"/>
          <p:nvPr/>
        </p:nvSpPr>
        <p:spPr>
          <a:xfrm rot="3003862">
            <a:off x="2186703" y="4360349"/>
            <a:ext cx="95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250 </a:t>
            </a:r>
            <a:r>
              <a:rPr lang="en-GB" dirty="0" err="1"/>
              <a:t>px</a:t>
            </a:r>
            <a:endParaRPr lang="en-DK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7684BAA-11B5-0D0E-1646-1D8CF3403335}"/>
              </a:ext>
            </a:extLst>
          </p:cNvPr>
          <p:cNvSpPr txBox="1"/>
          <p:nvPr/>
        </p:nvSpPr>
        <p:spPr>
          <a:xfrm rot="18828670">
            <a:off x="3155992" y="2662501"/>
            <a:ext cx="95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160 Hz</a:t>
            </a:r>
            <a:endParaRPr lang="en-DK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1ADAA91-0B50-B2CC-F3ED-C1D0DBB47586}"/>
              </a:ext>
            </a:extLst>
          </p:cNvPr>
          <p:cNvSpPr txBox="1"/>
          <p:nvPr/>
        </p:nvSpPr>
        <p:spPr>
          <a:xfrm rot="3003862">
            <a:off x="3092141" y="4360349"/>
            <a:ext cx="95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300 </a:t>
            </a:r>
            <a:r>
              <a:rPr lang="en-GB" dirty="0" err="1"/>
              <a:t>px</a:t>
            </a:r>
            <a:endParaRPr lang="en-DK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FF7A86D-0F91-9DEF-BBCD-77BA4E50C770}"/>
              </a:ext>
            </a:extLst>
          </p:cNvPr>
          <p:cNvSpPr txBox="1"/>
          <p:nvPr/>
        </p:nvSpPr>
        <p:spPr>
          <a:xfrm rot="18828670">
            <a:off x="4158555" y="2662501"/>
            <a:ext cx="95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300 Hz</a:t>
            </a:r>
            <a:endParaRPr lang="en-DK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9A50D9C-549A-4CD7-76B5-5B3D7DCCED0C}"/>
              </a:ext>
            </a:extLst>
          </p:cNvPr>
          <p:cNvSpPr txBox="1"/>
          <p:nvPr/>
        </p:nvSpPr>
        <p:spPr>
          <a:xfrm rot="3003862">
            <a:off x="4094704" y="4360349"/>
            <a:ext cx="95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350 </a:t>
            </a:r>
            <a:r>
              <a:rPr lang="en-GB" dirty="0" err="1"/>
              <a:t>px</a:t>
            </a:r>
            <a:endParaRPr lang="en-DK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5F52B3F-58AA-BD69-4A56-8F74724FB530}"/>
              </a:ext>
            </a:extLst>
          </p:cNvPr>
          <p:cNvSpPr txBox="1"/>
          <p:nvPr/>
        </p:nvSpPr>
        <p:spPr>
          <a:xfrm rot="18828670">
            <a:off x="5164315" y="2664324"/>
            <a:ext cx="95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600 Hz</a:t>
            </a:r>
            <a:endParaRPr lang="en-DK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D5648A4-5379-46B9-1512-41A4070FC955}"/>
              </a:ext>
            </a:extLst>
          </p:cNvPr>
          <p:cNvSpPr txBox="1"/>
          <p:nvPr/>
        </p:nvSpPr>
        <p:spPr>
          <a:xfrm rot="3003862">
            <a:off x="5055192" y="4314627"/>
            <a:ext cx="95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400 </a:t>
            </a:r>
            <a:r>
              <a:rPr lang="en-GB" dirty="0" err="1"/>
              <a:t>px</a:t>
            </a:r>
            <a:endParaRPr lang="en-DK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96A17E4-0317-D975-0C5F-E49F2AC822D6}"/>
              </a:ext>
            </a:extLst>
          </p:cNvPr>
          <p:cNvSpPr txBox="1"/>
          <p:nvPr/>
        </p:nvSpPr>
        <p:spPr>
          <a:xfrm rot="18828670">
            <a:off x="6126625" y="2662500"/>
            <a:ext cx="95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1k Hz</a:t>
            </a:r>
            <a:endParaRPr lang="en-DK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84F4A33-1493-204A-C90C-12840FFE5EAD}"/>
              </a:ext>
            </a:extLst>
          </p:cNvPr>
          <p:cNvSpPr txBox="1"/>
          <p:nvPr/>
        </p:nvSpPr>
        <p:spPr>
          <a:xfrm rot="3003862">
            <a:off x="6062774" y="4360348"/>
            <a:ext cx="95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450 </a:t>
            </a:r>
            <a:r>
              <a:rPr lang="en-GB" dirty="0" err="1"/>
              <a:t>px</a:t>
            </a:r>
            <a:endParaRPr lang="en-DK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36F8A3A-EC71-E546-A0BA-A0CADB447AAE}"/>
              </a:ext>
            </a:extLst>
          </p:cNvPr>
          <p:cNvSpPr txBox="1"/>
          <p:nvPr/>
        </p:nvSpPr>
        <p:spPr>
          <a:xfrm rot="18828670">
            <a:off x="7224761" y="2662500"/>
            <a:ext cx="95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1.6k Hz</a:t>
            </a:r>
            <a:endParaRPr lang="en-DK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3BA26CE-D8C6-E819-D543-89825B953832}"/>
              </a:ext>
            </a:extLst>
          </p:cNvPr>
          <p:cNvSpPr txBox="1"/>
          <p:nvPr/>
        </p:nvSpPr>
        <p:spPr>
          <a:xfrm rot="3003862">
            <a:off x="7160910" y="4360348"/>
            <a:ext cx="95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500 </a:t>
            </a:r>
            <a:r>
              <a:rPr lang="en-GB" dirty="0" err="1"/>
              <a:t>px</a:t>
            </a:r>
            <a:endParaRPr lang="en-DK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C6A0CF0-E1F7-A4EC-90C4-174A4AB1C607}"/>
              </a:ext>
            </a:extLst>
          </p:cNvPr>
          <p:cNvSpPr txBox="1"/>
          <p:nvPr/>
        </p:nvSpPr>
        <p:spPr>
          <a:xfrm rot="3003862">
            <a:off x="8166672" y="4360347"/>
            <a:ext cx="95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550 </a:t>
            </a:r>
            <a:r>
              <a:rPr lang="en-GB" dirty="0" err="1"/>
              <a:t>px</a:t>
            </a:r>
            <a:endParaRPr lang="en-DK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E44F9ED-A467-8057-D3D8-741ED33930F3}"/>
              </a:ext>
            </a:extLst>
          </p:cNvPr>
          <p:cNvSpPr txBox="1"/>
          <p:nvPr/>
        </p:nvSpPr>
        <p:spPr>
          <a:xfrm rot="18828670">
            <a:off x="9163001" y="2662498"/>
            <a:ext cx="95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3.6 Hz</a:t>
            </a:r>
            <a:endParaRPr lang="en-DK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6E9F45B-89FE-CE3C-BA38-A1C7B625CC8C}"/>
              </a:ext>
            </a:extLst>
          </p:cNvPr>
          <p:cNvSpPr txBox="1"/>
          <p:nvPr/>
        </p:nvSpPr>
        <p:spPr>
          <a:xfrm rot="3003862">
            <a:off x="9099150" y="4360346"/>
            <a:ext cx="95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600 </a:t>
            </a:r>
            <a:r>
              <a:rPr lang="en-GB" dirty="0" err="1"/>
              <a:t>px</a:t>
            </a:r>
            <a:endParaRPr lang="en-DK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2663B7D-C062-4757-6833-2B2A76E47820}"/>
              </a:ext>
            </a:extLst>
          </p:cNvPr>
          <p:cNvSpPr txBox="1"/>
          <p:nvPr/>
        </p:nvSpPr>
        <p:spPr>
          <a:xfrm rot="18828670">
            <a:off x="10108149" y="2616779"/>
            <a:ext cx="95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5k Hz</a:t>
            </a:r>
            <a:endParaRPr lang="en-DK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D15835A-2083-753C-5BAA-2B471DAB8034}"/>
              </a:ext>
            </a:extLst>
          </p:cNvPr>
          <p:cNvSpPr txBox="1"/>
          <p:nvPr/>
        </p:nvSpPr>
        <p:spPr>
          <a:xfrm rot="3003862">
            <a:off x="10044298" y="4314627"/>
            <a:ext cx="95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650 </a:t>
            </a:r>
            <a:r>
              <a:rPr lang="en-GB" dirty="0" err="1"/>
              <a:t>px</a:t>
            </a:r>
            <a:endParaRPr lang="en-DK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66D48D6-94A8-A368-477D-0E2EA864245A}"/>
              </a:ext>
            </a:extLst>
          </p:cNvPr>
          <p:cNvSpPr txBox="1"/>
          <p:nvPr/>
        </p:nvSpPr>
        <p:spPr>
          <a:xfrm rot="18828670">
            <a:off x="8047702" y="2647075"/>
            <a:ext cx="95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2.4k Hz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1775946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Stimuli</a:t>
            </a:r>
          </a:p>
        </p:txBody>
      </p:sp>
      <p:graphicFrame>
        <p:nvGraphicFramePr>
          <p:cNvPr id="33" name="Content Placeholder 3" descr="Timeline Placeholder ">
            <a:extLst>
              <a:ext uri="{FF2B5EF4-FFF2-40B4-BE49-F238E27FC236}">
                <a16:creationId xmlns:a16="http://schemas.microsoft.com/office/drawing/2014/main" id="{7BC1F95D-CCD2-421B-B06B-706699FAAD5D}"/>
              </a:ext>
            </a:extLst>
          </p:cNvPr>
          <p:cNvGraphicFramePr>
            <a:graphicFrameLocks noGrp="1"/>
          </p:cNvGraphicFramePr>
          <p:nvPr>
            <p:ph type="dgm" sz="quarter" idx="15"/>
            <p:extLst>
              <p:ext uri="{D42A27DB-BD31-4B8C-83A1-F6EECF244321}">
                <p14:modId xmlns:p14="http://schemas.microsoft.com/office/powerpoint/2010/main" val="4086624051"/>
              </p:ext>
            </p:extLst>
          </p:nvPr>
        </p:nvGraphicFramePr>
        <p:xfrm>
          <a:off x="838200" y="2111375"/>
          <a:ext cx="10515600" cy="37449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627CC26-34EF-4BB9-B289-9EC56B07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Crossmodal correspondences mouse tracking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5A5DE9D-AEF5-B8E2-A083-627330906D58}"/>
              </a:ext>
            </a:extLst>
          </p:cNvPr>
          <p:cNvCxnSpPr/>
          <p:nvPr/>
        </p:nvCxnSpPr>
        <p:spPr>
          <a:xfrm>
            <a:off x="1007165" y="2703443"/>
            <a:ext cx="10177669" cy="0"/>
          </a:xfrm>
          <a:prstGeom prst="straightConnector1">
            <a:avLst/>
          </a:prstGeom>
          <a:ln w="762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2942107-0C1D-D16B-CB8C-666FBBD83D2F}"/>
              </a:ext>
            </a:extLst>
          </p:cNvPr>
          <p:cNvSpPr txBox="1"/>
          <p:nvPr/>
        </p:nvSpPr>
        <p:spPr>
          <a:xfrm>
            <a:off x="9360674" y="3535675"/>
            <a:ext cx="72953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1100" spc="5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enorite"/>
              </a:rPr>
              <a:t>Smaller</a:t>
            </a:r>
            <a:endParaRPr lang="en-DK" sz="11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1C4BD6-5B7C-4345-6638-2205F54AAB55}"/>
              </a:ext>
            </a:extLst>
          </p:cNvPr>
          <p:cNvSpPr txBox="1"/>
          <p:nvPr/>
        </p:nvSpPr>
        <p:spPr>
          <a:xfrm>
            <a:off x="10592464" y="3535675"/>
            <a:ext cx="72953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1100" spc="5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enorite"/>
              </a:rPr>
              <a:t>Bigger</a:t>
            </a:r>
            <a:endParaRPr lang="en-DK" sz="1100" dirty="0"/>
          </a:p>
        </p:txBody>
      </p:sp>
      <p:sp>
        <p:nvSpPr>
          <p:cNvPr id="13" name="Plus Sign 12">
            <a:extLst>
              <a:ext uri="{FF2B5EF4-FFF2-40B4-BE49-F238E27FC236}">
                <a16:creationId xmlns:a16="http://schemas.microsoft.com/office/drawing/2014/main" id="{D34A323D-33FC-1D8F-2CEB-B84295C4CA46}"/>
              </a:ext>
            </a:extLst>
          </p:cNvPr>
          <p:cNvSpPr/>
          <p:nvPr/>
        </p:nvSpPr>
        <p:spPr>
          <a:xfrm>
            <a:off x="10233329" y="4794637"/>
            <a:ext cx="143123" cy="135173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pic>
        <p:nvPicPr>
          <p:cNvPr id="15" name="Graphic 14" descr="Cursor outline">
            <a:extLst>
              <a:ext uri="{FF2B5EF4-FFF2-40B4-BE49-F238E27FC236}">
                <a16:creationId xmlns:a16="http://schemas.microsoft.com/office/drawing/2014/main" id="{BCF675B7-F6A0-0962-CC00-5EE525216FD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890098" y="4117918"/>
            <a:ext cx="200108" cy="200108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AB1DE75A-90E4-CC6E-53FB-89C7FF0219FA}"/>
              </a:ext>
            </a:extLst>
          </p:cNvPr>
          <p:cNvSpPr/>
          <p:nvPr/>
        </p:nvSpPr>
        <p:spPr>
          <a:xfrm>
            <a:off x="1575859" y="4097061"/>
            <a:ext cx="413363" cy="3656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EC7EBA3-04C3-2A70-53CE-7DFE8FABE37E}"/>
              </a:ext>
            </a:extLst>
          </p:cNvPr>
          <p:cNvSpPr/>
          <p:nvPr/>
        </p:nvSpPr>
        <p:spPr>
          <a:xfrm>
            <a:off x="5829159" y="4035168"/>
            <a:ext cx="533680" cy="472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pic>
        <p:nvPicPr>
          <p:cNvPr id="20" name="Graphic 19" descr="Music outline">
            <a:extLst>
              <a:ext uri="{FF2B5EF4-FFF2-40B4-BE49-F238E27FC236}">
                <a16:creationId xmlns:a16="http://schemas.microsoft.com/office/drawing/2014/main" id="{6E459199-E6A8-1C36-C5F4-E545A5B5578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715453" y="3490933"/>
            <a:ext cx="351094" cy="351094"/>
          </a:xfrm>
          <a:prstGeom prst="rect">
            <a:avLst/>
          </a:prstGeom>
        </p:spPr>
      </p:pic>
      <p:pic>
        <p:nvPicPr>
          <p:cNvPr id="2" name="Graphic 1" descr="Music outline">
            <a:extLst>
              <a:ext uri="{FF2B5EF4-FFF2-40B4-BE49-F238E27FC236}">
                <a16:creationId xmlns:a16="http://schemas.microsoft.com/office/drawing/2014/main" id="{FB679D40-FC7A-A078-2F72-55FDDA0F07C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19173" y="3457898"/>
            <a:ext cx="351094" cy="35109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5529085-7A53-E884-EFA7-B94AA91EB6A3}"/>
              </a:ext>
            </a:extLst>
          </p:cNvPr>
          <p:cNvSpPr/>
          <p:nvPr/>
        </p:nvSpPr>
        <p:spPr>
          <a:xfrm>
            <a:off x="838200" y="3394869"/>
            <a:ext cx="1969040" cy="47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Concurrent pitch</a:t>
            </a:r>
            <a:endParaRPr lang="en-DK" sz="110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7F30B6D-24FC-F3BD-0AAF-8320BE88B67D}"/>
              </a:ext>
            </a:extLst>
          </p:cNvPr>
          <p:cNvSpPr/>
          <p:nvPr/>
        </p:nvSpPr>
        <p:spPr>
          <a:xfrm>
            <a:off x="4973320" y="3457898"/>
            <a:ext cx="1969040" cy="47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[-2, …, 2] </a:t>
            </a:r>
            <a:r>
              <a:rPr lang="en-US" sz="1100" dirty="0" err="1">
                <a:solidFill>
                  <a:schemeClr val="tx1"/>
                </a:solidFill>
              </a:rPr>
              <a:t>deviantions</a:t>
            </a:r>
            <a:r>
              <a:rPr lang="en-US" sz="1100" dirty="0">
                <a:solidFill>
                  <a:schemeClr val="tx1"/>
                </a:solidFill>
              </a:rPr>
              <a:t> from Concurrent pitch</a:t>
            </a:r>
            <a:endParaRPr lang="en-DK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385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_tm67328976_Win32_LW_SL_v3" id="{B5A5B451-F186-4F05-917D-430247B33515}" vid="{C0610F80-F57F-4E6B-A096-3AEBDD5FC5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7006544E267174488A99DBE38BB53F5D" ma:contentTypeVersion="4" ma:contentTypeDescription="Opret et nyt dokument." ma:contentTypeScope="" ma:versionID="ad9888c7c804b6603d0fb6dd7322a458">
  <xsd:schema xmlns:xsd="http://www.w3.org/2001/XMLSchema" xmlns:xs="http://www.w3.org/2001/XMLSchema" xmlns:p="http://schemas.microsoft.com/office/2006/metadata/properties" xmlns:ns3="3ac9dd4d-e794-4504-a97e-80f10a0f4692" targetNamespace="http://schemas.microsoft.com/office/2006/metadata/properties" ma:root="true" ma:fieldsID="3f51463ae9d1823c8aa3da30292d25ec" ns3:_="">
    <xsd:import namespace="3ac9dd4d-e794-4504-a97e-80f10a0f469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ac9dd4d-e794-4504-a97e-80f10a0f469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dhol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3ac9dd4d-e794-4504-a97e-80f10a0f4692" xsi:nil="true"/>
  </documentManagement>
</p:properties>
</file>

<file path=customXml/itemProps1.xml><?xml version="1.0" encoding="utf-8"?>
<ds:datastoreItem xmlns:ds="http://schemas.openxmlformats.org/officeDocument/2006/customXml" ds:itemID="{B56F0215-E1D6-41EC-9EA0-1E67E0335F7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ac9dd4d-e794-4504-a97e-80f10a0f469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FD6FE22-81A0-4500-AFD0-342D21BB9A2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9C43685-694E-4579-B109-3C418D49DA65}">
  <ds:schemaRefs>
    <ds:schemaRef ds:uri="http://schemas.microsoft.com/office/2006/documentManagement/types"/>
    <ds:schemaRef ds:uri="http://purl.org/dc/elements/1.1/"/>
    <ds:schemaRef ds:uri="3ac9dd4d-e794-4504-a97e-80f10a0f4692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{8CD4D0A4-A952-453C-B8D3-03A81CA6677F}tf67328976_win32</Template>
  <TotalTime>3258</TotalTime>
  <Words>103</Words>
  <Application>Microsoft Office PowerPoint</Application>
  <PresentationFormat>Widescreen</PresentationFormat>
  <Paragraphs>41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Tenorite</vt:lpstr>
      <vt:lpstr>Office Theme</vt:lpstr>
      <vt:lpstr>crossmodal correspondences mouse tracking</vt:lpstr>
      <vt:lpstr>Stimuli Correspondence</vt:lpstr>
      <vt:lpstr>Stimuli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crossmodal correspondences mouse tracking</dc:title>
  <dc:creator>Laurits Wieslander Lyngbæk</dc:creator>
  <cp:lastModifiedBy>Laurits Wieslander Lyngbæk</cp:lastModifiedBy>
  <cp:revision>2</cp:revision>
  <dcterms:created xsi:type="dcterms:W3CDTF">2022-11-18T12:34:08Z</dcterms:created>
  <dcterms:modified xsi:type="dcterms:W3CDTF">2022-11-27T16:46:47Z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0x0101007006544E267174488A99DBE38BB53F5D</vt:lpwstr>
  </property>
</Properties>
</file>