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1" r:id="rId6"/>
    <p:sldId id="272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7A5D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9B219-3BCB-4B40-B85F-99C37FE5B570}" v="35" dt="2023-01-02T16:48:13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0704" autoAdjust="0"/>
  </p:normalViewPr>
  <p:slideViewPr>
    <p:cSldViewPr snapToGrid="0">
      <p:cViewPr varScale="1">
        <p:scale>
          <a:sx n="89" d="100"/>
          <a:sy n="89" d="100"/>
        </p:scale>
        <p:origin x="108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its Wieslander Lyngbæk" userId="5b145d83-88ad-4e24-ae77-3c6a2a84db4d" providerId="ADAL" clId="{1E89B219-3BCB-4B40-B85F-99C37FE5B570}"/>
    <pc:docChg chg="undo redo custSel addSld modSld sldOrd">
      <pc:chgData name="Laurits Wieslander Lyngbæk" userId="5b145d83-88ad-4e24-ae77-3c6a2a84db4d" providerId="ADAL" clId="{1E89B219-3BCB-4B40-B85F-99C37FE5B570}" dt="2023-01-03T10:39:00.406" v="493" actId="20577"/>
      <pc:docMkLst>
        <pc:docMk/>
      </pc:docMkLst>
      <pc:sldChg chg="modSp mod">
        <pc:chgData name="Laurits Wieslander Lyngbæk" userId="5b145d83-88ad-4e24-ae77-3c6a2a84db4d" providerId="ADAL" clId="{1E89B219-3BCB-4B40-B85F-99C37FE5B570}" dt="2023-01-02T16:26:52.145" v="122" actId="1076"/>
        <pc:sldMkLst>
          <pc:docMk/>
          <pc:sldMk cId="2896385493" sldId="270"/>
        </pc:sldMkLst>
        <pc:graphicFrameChg chg="mod">
          <ac:chgData name="Laurits Wieslander Lyngbæk" userId="5b145d83-88ad-4e24-ae77-3c6a2a84db4d" providerId="ADAL" clId="{1E89B219-3BCB-4B40-B85F-99C37FE5B570}" dt="2023-01-02T16:20:44.104" v="0"/>
          <ac:graphicFrameMkLst>
            <pc:docMk/>
            <pc:sldMk cId="2896385493" sldId="270"/>
            <ac:graphicFrameMk id="33" creationId="{7BC1F95D-CCD2-421B-B06B-706699FAAD5D}"/>
          </ac:graphicFrameMkLst>
        </pc:graphicFrameChg>
        <pc:picChg chg="mod">
          <ac:chgData name="Laurits Wieslander Lyngbæk" userId="5b145d83-88ad-4e24-ae77-3c6a2a84db4d" providerId="ADAL" clId="{1E89B219-3BCB-4B40-B85F-99C37FE5B570}" dt="2023-01-02T16:26:52.145" v="122" actId="1076"/>
          <ac:picMkLst>
            <pc:docMk/>
            <pc:sldMk cId="2896385493" sldId="270"/>
            <ac:picMk id="20" creationId="{6E459199-E6A8-1C36-C5F4-E545A5B55783}"/>
          </ac:picMkLst>
        </pc:picChg>
      </pc:sldChg>
      <pc:sldChg chg="addSp delSp modSp mod">
        <pc:chgData name="Laurits Wieslander Lyngbæk" userId="5b145d83-88ad-4e24-ae77-3c6a2a84db4d" providerId="ADAL" clId="{1E89B219-3BCB-4B40-B85F-99C37FE5B570}" dt="2023-01-03T10:39:00.406" v="493" actId="20577"/>
        <pc:sldMkLst>
          <pc:docMk/>
          <pc:sldMk cId="1775946418" sldId="271"/>
        </pc:sldMkLst>
        <pc:spChg chg="del mod">
          <ac:chgData name="Laurits Wieslander Lyngbæk" userId="5b145d83-88ad-4e24-ae77-3c6a2a84db4d" providerId="ADAL" clId="{1E89B219-3BCB-4B40-B85F-99C37FE5B570}" dt="2023-01-02T16:35:07.512" v="181" actId="478"/>
          <ac:spMkLst>
            <pc:docMk/>
            <pc:sldMk cId="1775946418" sldId="271"/>
            <ac:spMk id="2" creationId="{A43D07E3-4DA1-9EBC-902B-14B1F8E1A980}"/>
          </ac:spMkLst>
        </pc:spChg>
        <pc:spChg chg="add mod">
          <ac:chgData name="Laurits Wieslander Lyngbæk" userId="5b145d83-88ad-4e24-ae77-3c6a2a84db4d" providerId="ADAL" clId="{1E89B219-3BCB-4B40-B85F-99C37FE5B570}" dt="2023-01-02T16:22:42.540" v="20" actId="164"/>
          <ac:spMkLst>
            <pc:docMk/>
            <pc:sldMk cId="1775946418" sldId="271"/>
            <ac:spMk id="3" creationId="{BF9DEF7D-CA3F-0BB6-2F47-6A13AEDA1F2A}"/>
          </ac:spMkLst>
        </pc:spChg>
        <pc:spChg chg="mod">
          <ac:chgData name="Laurits Wieslander Lyngbæk" userId="5b145d83-88ad-4e24-ae77-3c6a2a84db4d" providerId="ADAL" clId="{1E89B219-3BCB-4B40-B85F-99C37FE5B570}" dt="2023-01-02T16:35:18.236" v="200" actId="20577"/>
          <ac:spMkLst>
            <pc:docMk/>
            <pc:sldMk cId="1775946418" sldId="271"/>
            <ac:spMk id="4" creationId="{A2DF17A6-4622-5804-85F1-C0F236F45534}"/>
          </ac:spMkLst>
        </pc:spChg>
        <pc:spChg chg="mod">
          <ac:chgData name="Laurits Wieslander Lyngbæk" userId="5b145d83-88ad-4e24-ae77-3c6a2a84db4d" providerId="ADAL" clId="{1E89B219-3BCB-4B40-B85F-99C37FE5B570}" dt="2023-01-02T16:35:13.376" v="198" actId="6549"/>
          <ac:spMkLst>
            <pc:docMk/>
            <pc:sldMk cId="1775946418" sldId="271"/>
            <ac:spMk id="6" creationId="{BD47348F-48D7-6D98-F749-45CC019861D5}"/>
          </ac:spMkLst>
        </pc:spChg>
        <pc:spChg chg="mod">
          <ac:chgData name="Laurits Wieslander Lyngbæk" userId="5b145d83-88ad-4e24-ae77-3c6a2a84db4d" providerId="ADAL" clId="{1E89B219-3BCB-4B40-B85F-99C37FE5B570}" dt="2023-01-02T16:22:02.820" v="14" actId="165"/>
          <ac:spMkLst>
            <pc:docMk/>
            <pc:sldMk cId="1775946418" sldId="271"/>
            <ac:spMk id="8" creationId="{3E53FE23-EFB9-B8F6-E398-B6D66192C633}"/>
          </ac:spMkLst>
        </pc:spChg>
        <pc:spChg chg="mod">
          <ac:chgData name="Laurits Wieslander Lyngbæk" userId="5b145d83-88ad-4e24-ae77-3c6a2a84db4d" providerId="ADAL" clId="{1E89B219-3BCB-4B40-B85F-99C37FE5B570}" dt="2023-01-02T16:22:02.820" v="14" actId="165"/>
          <ac:spMkLst>
            <pc:docMk/>
            <pc:sldMk cId="1775946418" sldId="271"/>
            <ac:spMk id="11" creationId="{42F7E7DE-BB7A-7530-B1E0-E75783E0E78A}"/>
          </ac:spMkLst>
        </pc:spChg>
        <pc:spChg chg="mod">
          <ac:chgData name="Laurits Wieslander Lyngbæk" userId="5b145d83-88ad-4e24-ae77-3c6a2a84db4d" providerId="ADAL" clId="{1E89B219-3BCB-4B40-B85F-99C37FE5B570}" dt="2023-01-02T16:22:02.820" v="14" actId="165"/>
          <ac:spMkLst>
            <pc:docMk/>
            <pc:sldMk cId="1775946418" sldId="271"/>
            <ac:spMk id="14" creationId="{4F07F882-FE45-D4AC-A325-F63C500D2DD1}"/>
          </ac:spMkLst>
        </pc:spChg>
        <pc:spChg chg="mod">
          <ac:chgData name="Laurits Wieslander Lyngbæk" userId="5b145d83-88ad-4e24-ae77-3c6a2a84db4d" providerId="ADAL" clId="{1E89B219-3BCB-4B40-B85F-99C37FE5B570}" dt="2023-01-02T16:22:02.820" v="14" actId="165"/>
          <ac:spMkLst>
            <pc:docMk/>
            <pc:sldMk cId="1775946418" sldId="271"/>
            <ac:spMk id="15" creationId="{8773B10D-DF26-7D93-38BB-FFAE9426765E}"/>
          </ac:spMkLst>
        </pc:spChg>
        <pc:spChg chg="add mod">
          <ac:chgData name="Laurits Wieslander Lyngbæk" userId="5b145d83-88ad-4e24-ae77-3c6a2a84db4d" providerId="ADAL" clId="{1E89B219-3BCB-4B40-B85F-99C37FE5B570}" dt="2023-01-02T16:26:49.743" v="121" actId="1076"/>
          <ac:spMkLst>
            <pc:docMk/>
            <pc:sldMk cId="1775946418" sldId="271"/>
            <ac:spMk id="16" creationId="{176E4D40-389C-24BF-3113-0FEE96129D96}"/>
          </ac:spMkLst>
        </pc:spChg>
        <pc:spChg chg="add mod">
          <ac:chgData name="Laurits Wieslander Lyngbæk" userId="5b145d83-88ad-4e24-ae77-3c6a2a84db4d" providerId="ADAL" clId="{1E89B219-3BCB-4B40-B85F-99C37FE5B570}" dt="2023-01-02T16:31:24.968" v="126" actId="1076"/>
          <ac:spMkLst>
            <pc:docMk/>
            <pc:sldMk cId="1775946418" sldId="271"/>
            <ac:spMk id="20" creationId="{0539868A-5CAE-73CA-B1EC-48764C559A84}"/>
          </ac:spMkLst>
        </pc:spChg>
        <pc:spChg chg="add mod">
          <ac:chgData name="Laurits Wieslander Lyngbæk" userId="5b145d83-88ad-4e24-ae77-3c6a2a84db4d" providerId="ADAL" clId="{1E89B219-3BCB-4B40-B85F-99C37FE5B570}" dt="2023-01-02T16:31:24.968" v="126" actId="1076"/>
          <ac:spMkLst>
            <pc:docMk/>
            <pc:sldMk cId="1775946418" sldId="271"/>
            <ac:spMk id="21" creationId="{7C125F6C-FD61-11B1-01CD-2E74C4FAFA42}"/>
          </ac:spMkLst>
        </pc:spChg>
        <pc:spChg chg="add mod">
          <ac:chgData name="Laurits Wieslander Lyngbæk" userId="5b145d83-88ad-4e24-ae77-3c6a2a84db4d" providerId="ADAL" clId="{1E89B219-3BCB-4B40-B85F-99C37FE5B570}" dt="2023-01-02T16:31:24.968" v="126" actId="1076"/>
          <ac:spMkLst>
            <pc:docMk/>
            <pc:sldMk cId="1775946418" sldId="271"/>
            <ac:spMk id="22" creationId="{EC78D840-4DB9-99B2-30C8-9A1042DEEF48}"/>
          </ac:spMkLst>
        </pc:spChg>
        <pc:spChg chg="add mod">
          <ac:chgData name="Laurits Wieslander Lyngbæk" userId="5b145d83-88ad-4e24-ae77-3c6a2a84db4d" providerId="ADAL" clId="{1E89B219-3BCB-4B40-B85F-99C37FE5B570}" dt="2023-01-02T16:31:24.968" v="126" actId="1076"/>
          <ac:spMkLst>
            <pc:docMk/>
            <pc:sldMk cId="1775946418" sldId="271"/>
            <ac:spMk id="24" creationId="{937AC963-CA6F-C57E-2513-35B673DFB8A0}"/>
          </ac:spMkLst>
        </pc:spChg>
        <pc:spChg chg="add mod">
          <ac:chgData name="Laurits Wieslander Lyngbæk" userId="5b145d83-88ad-4e24-ae77-3c6a2a84db4d" providerId="ADAL" clId="{1E89B219-3BCB-4B40-B85F-99C37FE5B570}" dt="2023-01-02T16:31:24.968" v="126" actId="1076"/>
          <ac:spMkLst>
            <pc:docMk/>
            <pc:sldMk cId="1775946418" sldId="271"/>
            <ac:spMk id="25" creationId="{C6BF60C2-FBB9-7AB7-02CF-6D2346320AC4}"/>
          </ac:spMkLst>
        </pc:spChg>
        <pc:spChg chg="add mod">
          <ac:chgData name="Laurits Wieslander Lyngbæk" userId="5b145d83-88ad-4e24-ae77-3c6a2a84db4d" providerId="ADAL" clId="{1E89B219-3BCB-4B40-B85F-99C37FE5B570}" dt="2023-01-02T16:33:25.676" v="160" actId="20577"/>
          <ac:spMkLst>
            <pc:docMk/>
            <pc:sldMk cId="1775946418" sldId="271"/>
            <ac:spMk id="28" creationId="{D685B38D-1F01-78B0-D8A1-CC44143718F6}"/>
          </ac:spMkLst>
        </pc:spChg>
        <pc:spChg chg="add mod">
          <ac:chgData name="Laurits Wieslander Lyngbæk" userId="5b145d83-88ad-4e24-ae77-3c6a2a84db4d" providerId="ADAL" clId="{1E89B219-3BCB-4B40-B85F-99C37FE5B570}" dt="2023-01-03T10:39:00.406" v="493" actId="20577"/>
          <ac:spMkLst>
            <pc:docMk/>
            <pc:sldMk cId="1775946418" sldId="271"/>
            <ac:spMk id="29" creationId="{386F8740-7F0A-7FF1-60D8-2F7C0F353B69}"/>
          </ac:spMkLst>
        </pc:spChg>
        <pc:spChg chg="add mod">
          <ac:chgData name="Laurits Wieslander Lyngbæk" userId="5b145d83-88ad-4e24-ae77-3c6a2a84db4d" providerId="ADAL" clId="{1E89B219-3BCB-4B40-B85F-99C37FE5B570}" dt="2023-01-02T16:34:12.249" v="177" actId="1076"/>
          <ac:spMkLst>
            <pc:docMk/>
            <pc:sldMk cId="1775946418" sldId="271"/>
            <ac:spMk id="30" creationId="{F785869F-86CC-55E2-4B4B-85CE6FDF1F35}"/>
          </ac:spMkLst>
        </pc:spChg>
        <pc:spChg chg="add mod">
          <ac:chgData name="Laurits Wieslander Lyngbæk" userId="5b145d83-88ad-4e24-ae77-3c6a2a84db4d" providerId="ADAL" clId="{1E89B219-3BCB-4B40-B85F-99C37FE5B570}" dt="2023-01-02T16:34:46.807" v="180" actId="1076"/>
          <ac:spMkLst>
            <pc:docMk/>
            <pc:sldMk cId="1775946418" sldId="271"/>
            <ac:spMk id="31" creationId="{4B970024-F021-F917-0B8B-FD8958B3E3EC}"/>
          </ac:spMkLst>
        </pc:spChg>
        <pc:spChg chg="add del mod">
          <ac:chgData name="Laurits Wieslander Lyngbæk" userId="5b145d83-88ad-4e24-ae77-3c6a2a84db4d" providerId="ADAL" clId="{1E89B219-3BCB-4B40-B85F-99C37FE5B570}" dt="2023-01-02T16:35:22.399" v="201" actId="478"/>
          <ac:spMkLst>
            <pc:docMk/>
            <pc:sldMk cId="1775946418" sldId="271"/>
            <ac:spMk id="33" creationId="{B1E85486-D453-EBFE-9D3F-9658EB0C95B3}"/>
          </ac:spMkLst>
        </pc:spChg>
        <pc:spChg chg="mod topLvl">
          <ac:chgData name="Laurits Wieslander Lyngbæk" userId="5b145d83-88ad-4e24-ae77-3c6a2a84db4d" providerId="ADAL" clId="{1E89B219-3BCB-4B40-B85F-99C37FE5B570}" dt="2023-01-02T16:38:05.266" v="248" actId="165"/>
          <ac:spMkLst>
            <pc:docMk/>
            <pc:sldMk cId="1775946418" sldId="271"/>
            <ac:spMk id="35" creationId="{66351D78-8533-A31E-EB3C-20A7F86F60F8}"/>
          </ac:spMkLst>
        </pc:spChg>
        <pc:spChg chg="mod topLvl">
          <ac:chgData name="Laurits Wieslander Lyngbæk" userId="5b145d83-88ad-4e24-ae77-3c6a2a84db4d" providerId="ADAL" clId="{1E89B219-3BCB-4B40-B85F-99C37FE5B570}" dt="2023-01-02T16:38:05.266" v="248" actId="165"/>
          <ac:spMkLst>
            <pc:docMk/>
            <pc:sldMk cId="1775946418" sldId="271"/>
            <ac:spMk id="36" creationId="{AEAEA43D-E96E-3774-1C53-2C7A1EDCA662}"/>
          </ac:spMkLst>
        </pc:spChg>
        <pc:spChg chg="mod topLvl">
          <ac:chgData name="Laurits Wieslander Lyngbæk" userId="5b145d83-88ad-4e24-ae77-3c6a2a84db4d" providerId="ADAL" clId="{1E89B219-3BCB-4B40-B85F-99C37FE5B570}" dt="2023-01-02T16:38:05.266" v="248" actId="165"/>
          <ac:spMkLst>
            <pc:docMk/>
            <pc:sldMk cId="1775946418" sldId="271"/>
            <ac:spMk id="37" creationId="{6F10BF5C-092D-AC85-4435-F763F625CD4F}"/>
          </ac:spMkLst>
        </pc:spChg>
        <pc:spChg chg="mod">
          <ac:chgData name="Laurits Wieslander Lyngbæk" userId="5b145d83-88ad-4e24-ae77-3c6a2a84db4d" providerId="ADAL" clId="{1E89B219-3BCB-4B40-B85F-99C37FE5B570}" dt="2023-01-02T16:22:02.820" v="14" actId="165"/>
          <ac:spMkLst>
            <pc:docMk/>
            <pc:sldMk cId="1775946418" sldId="271"/>
            <ac:spMk id="39" creationId="{B9BBA8EF-E574-EB3A-4347-F0F970AFFB03}"/>
          </ac:spMkLst>
        </pc:spChg>
        <pc:spChg chg="mod">
          <ac:chgData name="Laurits Wieslander Lyngbæk" userId="5b145d83-88ad-4e24-ae77-3c6a2a84db4d" providerId="ADAL" clId="{1E89B219-3BCB-4B40-B85F-99C37FE5B570}" dt="2023-01-02T16:22:02.820" v="14" actId="165"/>
          <ac:spMkLst>
            <pc:docMk/>
            <pc:sldMk cId="1775946418" sldId="271"/>
            <ac:spMk id="40" creationId="{65871663-BACF-F1AA-7A61-9B2F4FC7BC51}"/>
          </ac:spMkLst>
        </pc:spChg>
        <pc:spChg chg="mod">
          <ac:chgData name="Laurits Wieslander Lyngbæk" userId="5b145d83-88ad-4e24-ae77-3c6a2a84db4d" providerId="ADAL" clId="{1E89B219-3BCB-4B40-B85F-99C37FE5B570}" dt="2023-01-02T16:22:02.820" v="14" actId="165"/>
          <ac:spMkLst>
            <pc:docMk/>
            <pc:sldMk cId="1775946418" sldId="271"/>
            <ac:spMk id="45" creationId="{45E50F75-89B3-3D9A-5B39-29C691F255A5}"/>
          </ac:spMkLst>
        </pc:spChg>
        <pc:spChg chg="mod">
          <ac:chgData name="Laurits Wieslander Lyngbæk" userId="5b145d83-88ad-4e24-ae77-3c6a2a84db4d" providerId="ADAL" clId="{1E89B219-3BCB-4B40-B85F-99C37FE5B570}" dt="2023-01-02T16:22:02.820" v="14" actId="165"/>
          <ac:spMkLst>
            <pc:docMk/>
            <pc:sldMk cId="1775946418" sldId="271"/>
            <ac:spMk id="46" creationId="{2FA628FE-BA13-AC7A-3931-1E7C5FC74044}"/>
          </ac:spMkLst>
        </pc:spChg>
        <pc:spChg chg="mod">
          <ac:chgData name="Laurits Wieslander Lyngbæk" userId="5b145d83-88ad-4e24-ae77-3c6a2a84db4d" providerId="ADAL" clId="{1E89B219-3BCB-4B40-B85F-99C37FE5B570}" dt="2023-01-02T16:22:02.820" v="14" actId="165"/>
          <ac:spMkLst>
            <pc:docMk/>
            <pc:sldMk cId="1775946418" sldId="271"/>
            <ac:spMk id="47" creationId="{71069530-8BA2-EDF1-81A7-37C3EC1DD84D}"/>
          </ac:spMkLst>
        </pc:spChg>
        <pc:spChg chg="mod">
          <ac:chgData name="Laurits Wieslander Lyngbæk" userId="5b145d83-88ad-4e24-ae77-3c6a2a84db4d" providerId="ADAL" clId="{1E89B219-3BCB-4B40-B85F-99C37FE5B570}" dt="2023-01-02T16:22:02.820" v="14" actId="165"/>
          <ac:spMkLst>
            <pc:docMk/>
            <pc:sldMk cId="1775946418" sldId="271"/>
            <ac:spMk id="48" creationId="{39031337-033B-2A75-84BD-86B2920644F1}"/>
          </ac:spMkLst>
        </pc:spChg>
        <pc:spChg chg="del">
          <ac:chgData name="Laurits Wieslander Lyngbæk" userId="5b145d83-88ad-4e24-ae77-3c6a2a84db4d" providerId="ADAL" clId="{1E89B219-3BCB-4B40-B85F-99C37FE5B570}" dt="2023-01-02T16:21:22.954" v="9" actId="478"/>
          <ac:spMkLst>
            <pc:docMk/>
            <pc:sldMk cId="1775946418" sldId="271"/>
            <ac:spMk id="50" creationId="{344537A2-E0EF-1749-2BF0-D9FBC9F8D0D3}"/>
          </ac:spMkLst>
        </pc:spChg>
        <pc:spChg chg="del mod">
          <ac:chgData name="Laurits Wieslander Lyngbæk" userId="5b145d83-88ad-4e24-ae77-3c6a2a84db4d" providerId="ADAL" clId="{1E89B219-3BCB-4B40-B85F-99C37FE5B570}" dt="2023-01-02T16:21:09.796" v="3" actId="478"/>
          <ac:spMkLst>
            <pc:docMk/>
            <pc:sldMk cId="1775946418" sldId="271"/>
            <ac:spMk id="51" creationId="{D4D6E9EF-231D-2C14-9066-71D30A8AE17A}"/>
          </ac:spMkLst>
        </pc:spChg>
        <pc:spChg chg="mod">
          <ac:chgData name="Laurits Wieslander Lyngbæk" userId="5b145d83-88ad-4e24-ae77-3c6a2a84db4d" providerId="ADAL" clId="{1E89B219-3BCB-4B40-B85F-99C37FE5B570}" dt="2023-01-02T16:26:17.368" v="115" actId="164"/>
          <ac:spMkLst>
            <pc:docMk/>
            <pc:sldMk cId="1775946418" sldId="271"/>
            <ac:spMk id="52" creationId="{1956B3DC-228F-DA41-3466-4BC43A18F6DC}"/>
          </ac:spMkLst>
        </pc:spChg>
        <pc:spChg chg="del">
          <ac:chgData name="Laurits Wieslander Lyngbæk" userId="5b145d83-88ad-4e24-ae77-3c6a2a84db4d" providerId="ADAL" clId="{1E89B219-3BCB-4B40-B85F-99C37FE5B570}" dt="2023-01-02T16:21:10.906" v="4" actId="478"/>
          <ac:spMkLst>
            <pc:docMk/>
            <pc:sldMk cId="1775946418" sldId="271"/>
            <ac:spMk id="53" creationId="{4E7CB9F6-B744-C7B2-CF12-7F71F0A0381B}"/>
          </ac:spMkLst>
        </pc:spChg>
        <pc:spChg chg="mod">
          <ac:chgData name="Laurits Wieslander Lyngbæk" userId="5b145d83-88ad-4e24-ae77-3c6a2a84db4d" providerId="ADAL" clId="{1E89B219-3BCB-4B40-B85F-99C37FE5B570}" dt="2023-01-02T16:26:17.368" v="115" actId="164"/>
          <ac:spMkLst>
            <pc:docMk/>
            <pc:sldMk cId="1775946418" sldId="271"/>
            <ac:spMk id="54" creationId="{97684BAA-11B5-0D0E-1646-1D8CF3403335}"/>
          </ac:spMkLst>
        </pc:spChg>
        <pc:spChg chg="mod">
          <ac:chgData name="Laurits Wieslander Lyngbæk" userId="5b145d83-88ad-4e24-ae77-3c6a2a84db4d" providerId="ADAL" clId="{1E89B219-3BCB-4B40-B85F-99C37FE5B570}" dt="2023-01-02T16:26:17.368" v="115" actId="164"/>
          <ac:spMkLst>
            <pc:docMk/>
            <pc:sldMk cId="1775946418" sldId="271"/>
            <ac:spMk id="55" creationId="{01ADAA91-0B50-B2CC-F3ED-C1D0DBB47586}"/>
          </ac:spMkLst>
        </pc:spChg>
        <pc:spChg chg="mod">
          <ac:chgData name="Laurits Wieslander Lyngbæk" userId="5b145d83-88ad-4e24-ae77-3c6a2a84db4d" providerId="ADAL" clId="{1E89B219-3BCB-4B40-B85F-99C37FE5B570}" dt="2023-01-02T16:26:17.368" v="115" actId="164"/>
          <ac:spMkLst>
            <pc:docMk/>
            <pc:sldMk cId="1775946418" sldId="271"/>
            <ac:spMk id="56" creationId="{AFF7A86D-0F91-9DEF-BBCD-77BA4E50C770}"/>
          </ac:spMkLst>
        </pc:spChg>
        <pc:spChg chg="mod">
          <ac:chgData name="Laurits Wieslander Lyngbæk" userId="5b145d83-88ad-4e24-ae77-3c6a2a84db4d" providerId="ADAL" clId="{1E89B219-3BCB-4B40-B85F-99C37FE5B570}" dt="2023-01-02T16:26:46.678" v="120" actId="20577"/>
          <ac:spMkLst>
            <pc:docMk/>
            <pc:sldMk cId="1775946418" sldId="271"/>
            <ac:spMk id="57" creationId="{D9A50D9C-549A-4CD7-76B5-5B3D7DCCED0C}"/>
          </ac:spMkLst>
        </pc:spChg>
        <pc:spChg chg="mod">
          <ac:chgData name="Laurits Wieslander Lyngbæk" userId="5b145d83-88ad-4e24-ae77-3c6a2a84db4d" providerId="ADAL" clId="{1E89B219-3BCB-4B40-B85F-99C37FE5B570}" dt="2023-01-02T16:26:17.368" v="115" actId="164"/>
          <ac:spMkLst>
            <pc:docMk/>
            <pc:sldMk cId="1775946418" sldId="271"/>
            <ac:spMk id="58" creationId="{65F52B3F-58AA-BD69-4A56-8F74724FB530}"/>
          </ac:spMkLst>
        </pc:spChg>
        <pc:spChg chg="mod">
          <ac:chgData name="Laurits Wieslander Lyngbæk" userId="5b145d83-88ad-4e24-ae77-3c6a2a84db4d" providerId="ADAL" clId="{1E89B219-3BCB-4B40-B85F-99C37FE5B570}" dt="2023-01-02T16:26:17.368" v="115" actId="164"/>
          <ac:spMkLst>
            <pc:docMk/>
            <pc:sldMk cId="1775946418" sldId="271"/>
            <ac:spMk id="59" creationId="{ED5648A4-5379-46B9-1512-41A4070FC955}"/>
          </ac:spMkLst>
        </pc:spChg>
        <pc:spChg chg="mod">
          <ac:chgData name="Laurits Wieslander Lyngbæk" userId="5b145d83-88ad-4e24-ae77-3c6a2a84db4d" providerId="ADAL" clId="{1E89B219-3BCB-4B40-B85F-99C37FE5B570}" dt="2023-01-02T16:26:17.368" v="115" actId="164"/>
          <ac:spMkLst>
            <pc:docMk/>
            <pc:sldMk cId="1775946418" sldId="271"/>
            <ac:spMk id="60" creationId="{796A17E4-0317-D975-0C5F-E49F2AC822D6}"/>
          </ac:spMkLst>
        </pc:spChg>
        <pc:spChg chg="mod">
          <ac:chgData name="Laurits Wieslander Lyngbæk" userId="5b145d83-88ad-4e24-ae77-3c6a2a84db4d" providerId="ADAL" clId="{1E89B219-3BCB-4B40-B85F-99C37FE5B570}" dt="2023-01-02T16:26:17.368" v="115" actId="164"/>
          <ac:spMkLst>
            <pc:docMk/>
            <pc:sldMk cId="1775946418" sldId="271"/>
            <ac:spMk id="61" creationId="{E84F4A33-1493-204A-C90C-12840FFE5EAD}"/>
          </ac:spMkLst>
        </pc:spChg>
        <pc:spChg chg="mod topLvl">
          <ac:chgData name="Laurits Wieslander Lyngbæk" userId="5b145d83-88ad-4e24-ae77-3c6a2a84db4d" providerId="ADAL" clId="{1E89B219-3BCB-4B40-B85F-99C37FE5B570}" dt="2023-01-02T16:38:05.266" v="248" actId="165"/>
          <ac:spMkLst>
            <pc:docMk/>
            <pc:sldMk cId="1775946418" sldId="271"/>
            <ac:spMk id="62" creationId="{1C4B9190-BEF5-880A-CA05-F651BE8A5264}"/>
          </ac:spMkLst>
        </pc:spChg>
        <pc:spChg chg="mod topLvl">
          <ac:chgData name="Laurits Wieslander Lyngbæk" userId="5b145d83-88ad-4e24-ae77-3c6a2a84db4d" providerId="ADAL" clId="{1E89B219-3BCB-4B40-B85F-99C37FE5B570}" dt="2023-01-02T16:38:05.266" v="248" actId="165"/>
          <ac:spMkLst>
            <pc:docMk/>
            <pc:sldMk cId="1775946418" sldId="271"/>
            <ac:spMk id="63" creationId="{DC9AADE9-C5BA-9725-2F3F-3DF627D7B8D9}"/>
          </ac:spMkLst>
        </pc:spChg>
        <pc:spChg chg="mod">
          <ac:chgData name="Laurits Wieslander Lyngbæk" userId="5b145d83-88ad-4e24-ae77-3c6a2a84db4d" providerId="ADAL" clId="{1E89B219-3BCB-4B40-B85F-99C37FE5B570}" dt="2023-01-02T16:26:17.368" v="115" actId="164"/>
          <ac:spMkLst>
            <pc:docMk/>
            <pc:sldMk cId="1775946418" sldId="271"/>
            <ac:spMk id="64" creationId="{736F8A3A-EC71-E546-A0BA-A0CADB447AAE}"/>
          </ac:spMkLst>
        </pc:spChg>
        <pc:spChg chg="mod">
          <ac:chgData name="Laurits Wieslander Lyngbæk" userId="5b145d83-88ad-4e24-ae77-3c6a2a84db4d" providerId="ADAL" clId="{1E89B219-3BCB-4B40-B85F-99C37FE5B570}" dt="2023-01-02T16:26:17.368" v="115" actId="164"/>
          <ac:spMkLst>
            <pc:docMk/>
            <pc:sldMk cId="1775946418" sldId="271"/>
            <ac:spMk id="65" creationId="{E3BA26CE-D8C6-E819-D543-89825B953832}"/>
          </ac:spMkLst>
        </pc:spChg>
        <pc:spChg chg="mod topLvl">
          <ac:chgData name="Laurits Wieslander Lyngbæk" userId="5b145d83-88ad-4e24-ae77-3c6a2a84db4d" providerId="ADAL" clId="{1E89B219-3BCB-4B40-B85F-99C37FE5B570}" dt="2023-01-02T16:38:05.266" v="248" actId="165"/>
          <ac:spMkLst>
            <pc:docMk/>
            <pc:sldMk cId="1775946418" sldId="271"/>
            <ac:spMk id="66" creationId="{B8EB780F-1625-074E-8FC7-674D5CA3EB67}"/>
          </ac:spMkLst>
        </pc:spChg>
        <pc:spChg chg="del mod">
          <ac:chgData name="Laurits Wieslander Lyngbæk" userId="5b145d83-88ad-4e24-ae77-3c6a2a84db4d" providerId="ADAL" clId="{1E89B219-3BCB-4B40-B85F-99C37FE5B570}" dt="2023-01-02T16:21:18.967" v="6" actId="478"/>
          <ac:spMkLst>
            <pc:docMk/>
            <pc:sldMk cId="1775946418" sldId="271"/>
            <ac:spMk id="67" creationId="{EC6A0CF0-E1F7-A4EC-90C4-174A4AB1C607}"/>
          </ac:spMkLst>
        </pc:spChg>
        <pc:spChg chg="del mod">
          <ac:chgData name="Laurits Wieslander Lyngbæk" userId="5b145d83-88ad-4e24-ae77-3c6a2a84db4d" providerId="ADAL" clId="{1E89B219-3BCB-4B40-B85F-99C37FE5B570}" dt="2023-01-02T16:21:25.692" v="11" actId="478"/>
          <ac:spMkLst>
            <pc:docMk/>
            <pc:sldMk cId="1775946418" sldId="271"/>
            <ac:spMk id="68" creationId="{0E44F9ED-A467-8057-D3D8-741ED33930F3}"/>
          </ac:spMkLst>
        </pc:spChg>
        <pc:spChg chg="del">
          <ac:chgData name="Laurits Wieslander Lyngbæk" userId="5b145d83-88ad-4e24-ae77-3c6a2a84db4d" providerId="ADAL" clId="{1E89B219-3BCB-4B40-B85F-99C37FE5B570}" dt="2023-01-02T16:21:20.342" v="7" actId="478"/>
          <ac:spMkLst>
            <pc:docMk/>
            <pc:sldMk cId="1775946418" sldId="271"/>
            <ac:spMk id="69" creationId="{96E9F45B-89FE-CE3C-BA38-A1C7B625CC8C}"/>
          </ac:spMkLst>
        </pc:spChg>
        <pc:spChg chg="del">
          <ac:chgData name="Laurits Wieslander Lyngbæk" userId="5b145d83-88ad-4e24-ae77-3c6a2a84db4d" providerId="ADAL" clId="{1E89B219-3BCB-4B40-B85F-99C37FE5B570}" dt="2023-01-02T16:21:21.682" v="8" actId="478"/>
          <ac:spMkLst>
            <pc:docMk/>
            <pc:sldMk cId="1775946418" sldId="271"/>
            <ac:spMk id="70" creationId="{82663B7D-C062-4757-6833-2B2A76E47820}"/>
          </ac:spMkLst>
        </pc:spChg>
        <pc:spChg chg="del">
          <ac:chgData name="Laurits Wieslander Lyngbæk" userId="5b145d83-88ad-4e24-ae77-3c6a2a84db4d" providerId="ADAL" clId="{1E89B219-3BCB-4B40-B85F-99C37FE5B570}" dt="2023-01-02T16:21:07.732" v="1" actId="478"/>
          <ac:spMkLst>
            <pc:docMk/>
            <pc:sldMk cId="1775946418" sldId="271"/>
            <ac:spMk id="71" creationId="{CD15835A-2083-753C-5BAA-2B471DAB8034}"/>
          </ac:spMkLst>
        </pc:spChg>
        <pc:spChg chg="mod">
          <ac:chgData name="Laurits Wieslander Lyngbæk" userId="5b145d83-88ad-4e24-ae77-3c6a2a84db4d" providerId="ADAL" clId="{1E89B219-3BCB-4B40-B85F-99C37FE5B570}" dt="2023-01-02T16:26:17.368" v="115" actId="164"/>
          <ac:spMkLst>
            <pc:docMk/>
            <pc:sldMk cId="1775946418" sldId="271"/>
            <ac:spMk id="72" creationId="{B66D48D6-94A8-A368-477D-0E2EA864245A}"/>
          </ac:spMkLst>
        </pc:spChg>
        <pc:spChg chg="mod topLvl">
          <ac:chgData name="Laurits Wieslander Lyngbæk" userId="5b145d83-88ad-4e24-ae77-3c6a2a84db4d" providerId="ADAL" clId="{1E89B219-3BCB-4B40-B85F-99C37FE5B570}" dt="2023-01-02T16:38:05.266" v="248" actId="165"/>
          <ac:spMkLst>
            <pc:docMk/>
            <pc:sldMk cId="1775946418" sldId="271"/>
            <ac:spMk id="73" creationId="{2C2BFF43-B635-ABF7-0230-18D998ED0740}"/>
          </ac:spMkLst>
        </pc:spChg>
        <pc:spChg chg="mod topLvl">
          <ac:chgData name="Laurits Wieslander Lyngbæk" userId="5b145d83-88ad-4e24-ae77-3c6a2a84db4d" providerId="ADAL" clId="{1E89B219-3BCB-4B40-B85F-99C37FE5B570}" dt="2023-01-02T16:38:05.266" v="248" actId="165"/>
          <ac:spMkLst>
            <pc:docMk/>
            <pc:sldMk cId="1775946418" sldId="271"/>
            <ac:spMk id="74" creationId="{8C7AD258-7BB4-5A1B-7EAA-17B8CF24491F}"/>
          </ac:spMkLst>
        </pc:spChg>
        <pc:spChg chg="mod topLvl">
          <ac:chgData name="Laurits Wieslander Lyngbæk" userId="5b145d83-88ad-4e24-ae77-3c6a2a84db4d" providerId="ADAL" clId="{1E89B219-3BCB-4B40-B85F-99C37FE5B570}" dt="2023-01-02T16:38:05.266" v="248" actId="165"/>
          <ac:spMkLst>
            <pc:docMk/>
            <pc:sldMk cId="1775946418" sldId="271"/>
            <ac:spMk id="75" creationId="{66BD32BB-75C5-2E4A-65AA-3D3B35B040B7}"/>
          </ac:spMkLst>
        </pc:spChg>
        <pc:spChg chg="mod topLvl">
          <ac:chgData name="Laurits Wieslander Lyngbæk" userId="5b145d83-88ad-4e24-ae77-3c6a2a84db4d" providerId="ADAL" clId="{1E89B219-3BCB-4B40-B85F-99C37FE5B570}" dt="2023-01-02T16:38:05.266" v="248" actId="165"/>
          <ac:spMkLst>
            <pc:docMk/>
            <pc:sldMk cId="1775946418" sldId="271"/>
            <ac:spMk id="76" creationId="{7DC9FA67-DCF8-04FA-870B-BD994CDEA60A}"/>
          </ac:spMkLst>
        </pc:spChg>
        <pc:spChg chg="mod topLvl">
          <ac:chgData name="Laurits Wieslander Lyngbæk" userId="5b145d83-88ad-4e24-ae77-3c6a2a84db4d" providerId="ADAL" clId="{1E89B219-3BCB-4B40-B85F-99C37FE5B570}" dt="2023-01-02T16:38:05.266" v="248" actId="165"/>
          <ac:spMkLst>
            <pc:docMk/>
            <pc:sldMk cId="1775946418" sldId="271"/>
            <ac:spMk id="77" creationId="{57B4048C-2A9A-D8C2-332B-2578F7BAF659}"/>
          </ac:spMkLst>
        </pc:spChg>
        <pc:spChg chg="mod">
          <ac:chgData name="Laurits Wieslander Lyngbæk" userId="5b145d83-88ad-4e24-ae77-3c6a2a84db4d" providerId="ADAL" clId="{1E89B219-3BCB-4B40-B85F-99C37FE5B570}" dt="2023-01-02T16:37:58.917" v="245" actId="571"/>
          <ac:spMkLst>
            <pc:docMk/>
            <pc:sldMk cId="1775946418" sldId="271"/>
            <ac:spMk id="79" creationId="{579B1A96-0197-8DBB-4A3E-915104DA566A}"/>
          </ac:spMkLst>
        </pc:spChg>
        <pc:spChg chg="mod">
          <ac:chgData name="Laurits Wieslander Lyngbæk" userId="5b145d83-88ad-4e24-ae77-3c6a2a84db4d" providerId="ADAL" clId="{1E89B219-3BCB-4B40-B85F-99C37FE5B570}" dt="2023-01-02T16:37:58.917" v="245" actId="571"/>
          <ac:spMkLst>
            <pc:docMk/>
            <pc:sldMk cId="1775946418" sldId="271"/>
            <ac:spMk id="80" creationId="{B8CDB609-9C4E-4DE5-7523-6212C3E2ECEC}"/>
          </ac:spMkLst>
        </pc:spChg>
        <pc:spChg chg="mod">
          <ac:chgData name="Laurits Wieslander Lyngbæk" userId="5b145d83-88ad-4e24-ae77-3c6a2a84db4d" providerId="ADAL" clId="{1E89B219-3BCB-4B40-B85F-99C37FE5B570}" dt="2023-01-02T16:37:58.917" v="245" actId="571"/>
          <ac:spMkLst>
            <pc:docMk/>
            <pc:sldMk cId="1775946418" sldId="271"/>
            <ac:spMk id="81" creationId="{E9028F0D-6A58-1CEC-2FF5-9E4233CEC1F2}"/>
          </ac:spMkLst>
        </pc:spChg>
        <pc:spChg chg="mod">
          <ac:chgData name="Laurits Wieslander Lyngbæk" userId="5b145d83-88ad-4e24-ae77-3c6a2a84db4d" providerId="ADAL" clId="{1E89B219-3BCB-4B40-B85F-99C37FE5B570}" dt="2023-01-02T16:37:58.917" v="245" actId="571"/>
          <ac:spMkLst>
            <pc:docMk/>
            <pc:sldMk cId="1775946418" sldId="271"/>
            <ac:spMk id="82" creationId="{0CC9052F-8F5C-345A-1FEE-58E2BBBAC17E}"/>
          </ac:spMkLst>
        </pc:spChg>
        <pc:spChg chg="mod">
          <ac:chgData name="Laurits Wieslander Lyngbæk" userId="5b145d83-88ad-4e24-ae77-3c6a2a84db4d" providerId="ADAL" clId="{1E89B219-3BCB-4B40-B85F-99C37FE5B570}" dt="2023-01-02T16:37:58.917" v="245" actId="571"/>
          <ac:spMkLst>
            <pc:docMk/>
            <pc:sldMk cId="1775946418" sldId="271"/>
            <ac:spMk id="83" creationId="{16A4C1C4-FDE9-F7D5-3470-8CA11F667788}"/>
          </ac:spMkLst>
        </pc:spChg>
        <pc:spChg chg="mod">
          <ac:chgData name="Laurits Wieslander Lyngbæk" userId="5b145d83-88ad-4e24-ae77-3c6a2a84db4d" providerId="ADAL" clId="{1E89B219-3BCB-4B40-B85F-99C37FE5B570}" dt="2023-01-02T16:37:58.917" v="245" actId="571"/>
          <ac:spMkLst>
            <pc:docMk/>
            <pc:sldMk cId="1775946418" sldId="271"/>
            <ac:spMk id="84" creationId="{4FB22A71-DF48-2763-305D-1CF3547D7644}"/>
          </ac:spMkLst>
        </pc:spChg>
        <pc:spChg chg="mod">
          <ac:chgData name="Laurits Wieslander Lyngbæk" userId="5b145d83-88ad-4e24-ae77-3c6a2a84db4d" providerId="ADAL" clId="{1E89B219-3BCB-4B40-B85F-99C37FE5B570}" dt="2023-01-02T16:37:58.917" v="245" actId="571"/>
          <ac:spMkLst>
            <pc:docMk/>
            <pc:sldMk cId="1775946418" sldId="271"/>
            <ac:spMk id="85" creationId="{61EB805B-A57C-6CE7-3B6F-ECDEC9B148C0}"/>
          </ac:spMkLst>
        </pc:spChg>
        <pc:spChg chg="mod">
          <ac:chgData name="Laurits Wieslander Lyngbæk" userId="5b145d83-88ad-4e24-ae77-3c6a2a84db4d" providerId="ADAL" clId="{1E89B219-3BCB-4B40-B85F-99C37FE5B570}" dt="2023-01-02T16:37:58.917" v="245" actId="571"/>
          <ac:spMkLst>
            <pc:docMk/>
            <pc:sldMk cId="1775946418" sldId="271"/>
            <ac:spMk id="86" creationId="{EA172FB3-1C1F-57EC-CF6A-1E051BF95507}"/>
          </ac:spMkLst>
        </pc:spChg>
        <pc:spChg chg="mod">
          <ac:chgData name="Laurits Wieslander Lyngbæk" userId="5b145d83-88ad-4e24-ae77-3c6a2a84db4d" providerId="ADAL" clId="{1E89B219-3BCB-4B40-B85F-99C37FE5B570}" dt="2023-01-02T16:37:58.917" v="245" actId="571"/>
          <ac:spMkLst>
            <pc:docMk/>
            <pc:sldMk cId="1775946418" sldId="271"/>
            <ac:spMk id="87" creationId="{68E0A54B-5C47-78C9-2F7B-5FB7D4495A57}"/>
          </ac:spMkLst>
        </pc:spChg>
        <pc:spChg chg="mod">
          <ac:chgData name="Laurits Wieslander Lyngbæk" userId="5b145d83-88ad-4e24-ae77-3c6a2a84db4d" providerId="ADAL" clId="{1E89B219-3BCB-4B40-B85F-99C37FE5B570}" dt="2023-01-02T16:37:58.917" v="245" actId="571"/>
          <ac:spMkLst>
            <pc:docMk/>
            <pc:sldMk cId="1775946418" sldId="271"/>
            <ac:spMk id="88" creationId="{677DA56F-A34A-ED6B-A0FC-C7555570AB09}"/>
          </ac:spMkLst>
        </pc:spChg>
        <pc:spChg chg="mod">
          <ac:chgData name="Laurits Wieslander Lyngbæk" userId="5b145d83-88ad-4e24-ae77-3c6a2a84db4d" providerId="ADAL" clId="{1E89B219-3BCB-4B40-B85F-99C37FE5B570}" dt="2023-01-02T16:37:58.917" v="245" actId="571"/>
          <ac:spMkLst>
            <pc:docMk/>
            <pc:sldMk cId="1775946418" sldId="271"/>
            <ac:spMk id="89" creationId="{6A52ED08-79DE-ADE9-1DB9-D58E5F2B637E}"/>
          </ac:spMkLst>
        </pc:spChg>
        <pc:spChg chg="add mod">
          <ac:chgData name="Laurits Wieslander Lyngbæk" userId="5b145d83-88ad-4e24-ae77-3c6a2a84db4d" providerId="ADAL" clId="{1E89B219-3BCB-4B40-B85F-99C37FE5B570}" dt="2023-01-02T16:37:58.917" v="245" actId="571"/>
          <ac:spMkLst>
            <pc:docMk/>
            <pc:sldMk cId="1775946418" sldId="271"/>
            <ac:spMk id="90" creationId="{B2DFF246-CF7D-9C25-0E99-2FED8977B56B}"/>
          </ac:spMkLst>
        </pc:spChg>
        <pc:grpChg chg="add mod">
          <ac:chgData name="Laurits Wieslander Lyngbæk" userId="5b145d83-88ad-4e24-ae77-3c6a2a84db4d" providerId="ADAL" clId="{1E89B219-3BCB-4B40-B85F-99C37FE5B570}" dt="2023-01-02T16:26:17.368" v="115" actId="164"/>
          <ac:grpSpMkLst>
            <pc:docMk/>
            <pc:sldMk cId="1775946418" sldId="271"/>
            <ac:grpSpMk id="9" creationId="{FB4AFFDB-9F07-B0B5-17F9-0F2DE1E86F1D}"/>
          </ac:grpSpMkLst>
        </pc:grpChg>
        <pc:grpChg chg="add mod">
          <ac:chgData name="Laurits Wieslander Lyngbæk" userId="5b145d83-88ad-4e24-ae77-3c6a2a84db4d" providerId="ADAL" clId="{1E89B219-3BCB-4B40-B85F-99C37FE5B570}" dt="2023-01-02T16:26:28.133" v="118" actId="1076"/>
          <ac:grpSpMkLst>
            <pc:docMk/>
            <pc:sldMk cId="1775946418" sldId="271"/>
            <ac:grpSpMk id="10" creationId="{D3307A97-9201-6E2E-6AA5-5959176869F1}"/>
          </ac:grpSpMkLst>
        </pc:grpChg>
        <pc:grpChg chg="mod">
          <ac:chgData name="Laurits Wieslander Lyngbæk" userId="5b145d83-88ad-4e24-ae77-3c6a2a84db4d" providerId="ADAL" clId="{1E89B219-3BCB-4B40-B85F-99C37FE5B570}" dt="2023-01-02T16:22:02.820" v="14" actId="165"/>
          <ac:grpSpMkLst>
            <pc:docMk/>
            <pc:sldMk cId="1775946418" sldId="271"/>
            <ac:grpSpMk id="12" creationId="{2CBE4BB2-ED1E-EC54-823E-1C7C9569F687}"/>
          </ac:grpSpMkLst>
        </pc:grpChg>
        <pc:grpChg chg="mod">
          <ac:chgData name="Laurits Wieslander Lyngbæk" userId="5b145d83-88ad-4e24-ae77-3c6a2a84db4d" providerId="ADAL" clId="{1E89B219-3BCB-4B40-B85F-99C37FE5B570}" dt="2023-01-02T16:22:02.820" v="14" actId="165"/>
          <ac:grpSpMkLst>
            <pc:docMk/>
            <pc:sldMk cId="1775946418" sldId="271"/>
            <ac:grpSpMk id="13" creationId="{DEDB5D24-D665-BFA5-93FF-0064008BA0F5}"/>
          </ac:grpSpMkLst>
        </pc:grpChg>
        <pc:grpChg chg="del mod">
          <ac:chgData name="Laurits Wieslander Lyngbæk" userId="5b145d83-88ad-4e24-ae77-3c6a2a84db4d" providerId="ADAL" clId="{1E89B219-3BCB-4B40-B85F-99C37FE5B570}" dt="2023-01-02T16:38:05.266" v="248" actId="165"/>
          <ac:grpSpMkLst>
            <pc:docMk/>
            <pc:sldMk cId="1775946418" sldId="271"/>
            <ac:grpSpMk id="34" creationId="{A700038D-F133-DF78-6AC1-B3369B436977}"/>
          </ac:grpSpMkLst>
        </pc:grpChg>
        <pc:grpChg chg="mod topLvl">
          <ac:chgData name="Laurits Wieslander Lyngbæk" userId="5b145d83-88ad-4e24-ae77-3c6a2a84db4d" providerId="ADAL" clId="{1E89B219-3BCB-4B40-B85F-99C37FE5B570}" dt="2023-01-02T16:22:42.540" v="20" actId="164"/>
          <ac:grpSpMkLst>
            <pc:docMk/>
            <pc:sldMk cId="1775946418" sldId="271"/>
            <ac:grpSpMk id="38" creationId="{235F8EF7-711C-85AB-0484-BC02C109B5A1}"/>
          </ac:grpSpMkLst>
        </pc:grpChg>
        <pc:grpChg chg="mod topLvl">
          <ac:chgData name="Laurits Wieslander Lyngbæk" userId="5b145d83-88ad-4e24-ae77-3c6a2a84db4d" providerId="ADAL" clId="{1E89B219-3BCB-4B40-B85F-99C37FE5B570}" dt="2023-01-02T16:22:42.540" v="20" actId="164"/>
          <ac:grpSpMkLst>
            <pc:docMk/>
            <pc:sldMk cId="1775946418" sldId="271"/>
            <ac:grpSpMk id="41" creationId="{E950C475-999D-80DA-7DCE-53DFD8F3E324}"/>
          </ac:grpSpMkLst>
        </pc:grpChg>
        <pc:grpChg chg="del mod topLvl">
          <ac:chgData name="Laurits Wieslander Lyngbæk" userId="5b145d83-88ad-4e24-ae77-3c6a2a84db4d" providerId="ADAL" clId="{1E89B219-3BCB-4B40-B85F-99C37FE5B570}" dt="2023-01-02T16:22:18.311" v="16" actId="478"/>
          <ac:grpSpMkLst>
            <pc:docMk/>
            <pc:sldMk cId="1775946418" sldId="271"/>
            <ac:grpSpMk id="42" creationId="{69845139-2475-1B67-7DF2-FF379598EAF0}"/>
          </ac:grpSpMkLst>
        </pc:grpChg>
        <pc:grpChg chg="mod">
          <ac:chgData name="Laurits Wieslander Lyngbæk" userId="5b145d83-88ad-4e24-ae77-3c6a2a84db4d" providerId="ADAL" clId="{1E89B219-3BCB-4B40-B85F-99C37FE5B570}" dt="2023-01-02T16:22:02.820" v="14" actId="165"/>
          <ac:grpSpMkLst>
            <pc:docMk/>
            <pc:sldMk cId="1775946418" sldId="271"/>
            <ac:grpSpMk id="43" creationId="{CA02ACC2-CCC5-2BE5-4F8A-49D1791BC302}"/>
          </ac:grpSpMkLst>
        </pc:grpChg>
        <pc:grpChg chg="mod">
          <ac:chgData name="Laurits Wieslander Lyngbæk" userId="5b145d83-88ad-4e24-ae77-3c6a2a84db4d" providerId="ADAL" clId="{1E89B219-3BCB-4B40-B85F-99C37FE5B570}" dt="2023-01-02T16:22:02.820" v="14" actId="165"/>
          <ac:grpSpMkLst>
            <pc:docMk/>
            <pc:sldMk cId="1775946418" sldId="271"/>
            <ac:grpSpMk id="44" creationId="{9A328A96-ACE9-314B-02F2-61DF73224032}"/>
          </ac:grpSpMkLst>
        </pc:grpChg>
        <pc:grpChg chg="add del">
          <ac:chgData name="Laurits Wieslander Lyngbæk" userId="5b145d83-88ad-4e24-ae77-3c6a2a84db4d" providerId="ADAL" clId="{1E89B219-3BCB-4B40-B85F-99C37FE5B570}" dt="2023-01-02T16:22:02.820" v="14" actId="165"/>
          <ac:grpSpMkLst>
            <pc:docMk/>
            <pc:sldMk cId="1775946418" sldId="271"/>
            <ac:grpSpMk id="49" creationId="{C8D94D8B-C6CD-7D04-3F2B-DF20DDFFDEA5}"/>
          </ac:grpSpMkLst>
        </pc:grpChg>
        <pc:grpChg chg="add mod">
          <ac:chgData name="Laurits Wieslander Lyngbæk" userId="5b145d83-88ad-4e24-ae77-3c6a2a84db4d" providerId="ADAL" clId="{1E89B219-3BCB-4B40-B85F-99C37FE5B570}" dt="2023-01-02T16:37:58.917" v="245" actId="571"/>
          <ac:grpSpMkLst>
            <pc:docMk/>
            <pc:sldMk cId="1775946418" sldId="271"/>
            <ac:grpSpMk id="78" creationId="{ACB45B9E-1E1C-EF45-AB8D-4F66B46E3111}"/>
          </ac:grpSpMkLst>
        </pc:grpChg>
        <pc:graphicFrameChg chg="add del mod">
          <ac:chgData name="Laurits Wieslander Lyngbæk" userId="5b145d83-88ad-4e24-ae77-3c6a2a84db4d" providerId="ADAL" clId="{1E89B219-3BCB-4B40-B85F-99C37FE5B570}" dt="2023-01-02T16:37:54.160" v="243" actId="18245"/>
          <ac:graphicFrameMkLst>
            <pc:docMk/>
            <pc:sldMk cId="1775946418" sldId="271"/>
            <ac:graphicFrameMk id="18" creationId="{56DF6445-700A-FB50-E1FD-2ABF2791027B}"/>
          </ac:graphicFrameMkLst>
        </pc:graphicFrameChg>
        <pc:picChg chg="add mod">
          <ac:chgData name="Laurits Wieslander Lyngbæk" userId="5b145d83-88ad-4e24-ae77-3c6a2a84db4d" providerId="ADAL" clId="{1E89B219-3BCB-4B40-B85F-99C37FE5B570}" dt="2023-01-02T16:26:58.311" v="124" actId="1076"/>
          <ac:picMkLst>
            <pc:docMk/>
            <pc:sldMk cId="1775946418" sldId="271"/>
            <ac:picMk id="17" creationId="{3AC16E0A-ECC2-F5BA-911D-C5EC700532B7}"/>
          </ac:picMkLst>
        </pc:picChg>
        <pc:picChg chg="add mod">
          <ac:chgData name="Laurits Wieslander Lyngbæk" userId="5b145d83-88ad-4e24-ae77-3c6a2a84db4d" providerId="ADAL" clId="{1E89B219-3BCB-4B40-B85F-99C37FE5B570}" dt="2023-01-02T16:31:24.968" v="126" actId="1076"/>
          <ac:picMkLst>
            <pc:docMk/>
            <pc:sldMk cId="1775946418" sldId="271"/>
            <ac:picMk id="23" creationId="{34A927FA-0EC3-8C62-CA9E-2B727A48D725}"/>
          </ac:picMkLst>
        </pc:picChg>
        <pc:picChg chg="add mod">
          <ac:chgData name="Laurits Wieslander Lyngbæk" userId="5b145d83-88ad-4e24-ae77-3c6a2a84db4d" providerId="ADAL" clId="{1E89B219-3BCB-4B40-B85F-99C37FE5B570}" dt="2023-01-02T16:33:49.160" v="173" actId="1076"/>
          <ac:picMkLst>
            <pc:docMk/>
            <pc:sldMk cId="1775946418" sldId="271"/>
            <ac:picMk id="26" creationId="{15B422AD-3A3D-6FBB-7163-6E0D1F4CADA8}"/>
          </ac:picMkLst>
        </pc:picChg>
        <pc:picChg chg="add mod">
          <ac:chgData name="Laurits Wieslander Lyngbæk" userId="5b145d83-88ad-4e24-ae77-3c6a2a84db4d" providerId="ADAL" clId="{1E89B219-3BCB-4B40-B85F-99C37FE5B570}" dt="2023-01-02T16:31:24.968" v="126" actId="1076"/>
          <ac:picMkLst>
            <pc:docMk/>
            <pc:sldMk cId="1775946418" sldId="271"/>
            <ac:picMk id="27" creationId="{F8934C7E-1FF6-0301-1B86-D3B406D24FCE}"/>
          </ac:picMkLst>
        </pc:picChg>
        <pc:cxnChg chg="mod">
          <ac:chgData name="Laurits Wieslander Lyngbæk" userId="5b145d83-88ad-4e24-ae77-3c6a2a84db4d" providerId="ADAL" clId="{1E89B219-3BCB-4B40-B85F-99C37FE5B570}" dt="2023-01-02T16:32:32.940" v="129" actId="692"/>
          <ac:cxnSpMkLst>
            <pc:docMk/>
            <pc:sldMk cId="1775946418" sldId="271"/>
            <ac:cxnSpMk id="7" creationId="{1B3FAACA-7A83-1BC4-04AB-FF81ED95B6B9}"/>
          </ac:cxnSpMkLst>
        </pc:cxnChg>
        <pc:cxnChg chg="add mod">
          <ac:chgData name="Laurits Wieslander Lyngbæk" userId="5b145d83-88ad-4e24-ae77-3c6a2a84db4d" providerId="ADAL" clId="{1E89B219-3BCB-4B40-B85F-99C37FE5B570}" dt="2023-01-02T16:31:24.968" v="126" actId="1076"/>
          <ac:cxnSpMkLst>
            <pc:docMk/>
            <pc:sldMk cId="1775946418" sldId="271"/>
            <ac:cxnSpMk id="19" creationId="{F3DEEACA-7528-6870-7444-482339602CD7}"/>
          </ac:cxnSpMkLst>
        </pc:cxnChg>
      </pc:sldChg>
      <pc:sldChg chg="addSp delSp modSp add mod ord modClrScheme chgLayout">
        <pc:chgData name="Laurits Wieslander Lyngbæk" userId="5b145d83-88ad-4e24-ae77-3c6a2a84db4d" providerId="ADAL" clId="{1E89B219-3BCB-4B40-B85F-99C37FE5B570}" dt="2023-01-02T21:34:03.716" v="491" actId="20577"/>
        <pc:sldMkLst>
          <pc:docMk/>
          <pc:sldMk cId="3070723275" sldId="272"/>
        </pc:sldMkLst>
        <pc:spChg chg="del mod">
          <ac:chgData name="Laurits Wieslander Lyngbæk" userId="5b145d83-88ad-4e24-ae77-3c6a2a84db4d" providerId="ADAL" clId="{1E89B219-3BCB-4B40-B85F-99C37FE5B570}" dt="2023-01-02T16:36:37.172" v="220" actId="478"/>
          <ac:spMkLst>
            <pc:docMk/>
            <pc:sldMk cId="3070723275" sldId="272"/>
            <ac:spMk id="3" creationId="{77762301-F83A-4BEA-9D11-E6C99FB574A8}"/>
          </ac:spMkLst>
        </pc:spChg>
        <pc:spChg chg="del">
          <ac:chgData name="Laurits Wieslander Lyngbæk" userId="5b145d83-88ad-4e24-ae77-3c6a2a84db4d" providerId="ADAL" clId="{1E89B219-3BCB-4B40-B85F-99C37FE5B570}" dt="2023-01-02T16:36:18.626" v="215" actId="478"/>
          <ac:spMkLst>
            <pc:docMk/>
            <pc:sldMk cId="3070723275" sldId="272"/>
            <ac:spMk id="5" creationId="{45529085-7A53-E884-EFA7-B94AA91EB6A3}"/>
          </ac:spMkLst>
        </pc:spChg>
        <pc:spChg chg="mod ord">
          <ac:chgData name="Laurits Wieslander Lyngbæk" userId="5b145d83-88ad-4e24-ae77-3c6a2a84db4d" providerId="ADAL" clId="{1E89B219-3BCB-4B40-B85F-99C37FE5B570}" dt="2023-01-02T16:38:56.407" v="269" actId="700"/>
          <ac:spMkLst>
            <pc:docMk/>
            <pc:sldMk cId="3070723275" sldId="272"/>
            <ac:spMk id="6" creationId="{3627CC26-34EF-4BB9-B289-9EC56B07D1E6}"/>
          </ac:spMkLst>
        </pc:spChg>
        <pc:spChg chg="mod ord">
          <ac:chgData name="Laurits Wieslander Lyngbæk" userId="5b145d83-88ad-4e24-ae77-3c6a2a84db4d" providerId="ADAL" clId="{1E89B219-3BCB-4B40-B85F-99C37FE5B570}" dt="2023-01-02T16:38:56.407" v="269" actId="700"/>
          <ac:spMkLst>
            <pc:docMk/>
            <pc:sldMk cId="3070723275" sldId="272"/>
            <ac:spMk id="7" creationId="{4E98E6AD-9D37-499C-898E-ED12AC36D31D}"/>
          </ac:spMkLst>
        </pc:spChg>
        <pc:spChg chg="mod ord">
          <ac:chgData name="Laurits Wieslander Lyngbæk" userId="5b145d83-88ad-4e24-ae77-3c6a2a84db4d" providerId="ADAL" clId="{1E89B219-3BCB-4B40-B85F-99C37FE5B570}" dt="2023-01-02T16:38:56.407" v="269" actId="700"/>
          <ac:spMkLst>
            <pc:docMk/>
            <pc:sldMk cId="3070723275" sldId="272"/>
            <ac:spMk id="8" creationId="{92908AF9-2A07-4B50-BC13-471792106EC8}"/>
          </ac:spMkLst>
        </pc:spChg>
        <pc:spChg chg="del">
          <ac:chgData name="Laurits Wieslander Lyngbæk" userId="5b145d83-88ad-4e24-ae77-3c6a2a84db4d" providerId="ADAL" clId="{1E89B219-3BCB-4B40-B85F-99C37FE5B570}" dt="2023-01-02T16:36:18.626" v="215" actId="478"/>
          <ac:spMkLst>
            <pc:docMk/>
            <pc:sldMk cId="3070723275" sldId="272"/>
            <ac:spMk id="10" creationId="{17F30B6D-24FC-F3BD-0AAF-8320BE88B67D}"/>
          </ac:spMkLst>
        </pc:spChg>
        <pc:spChg chg="del">
          <ac:chgData name="Laurits Wieslander Lyngbæk" userId="5b145d83-88ad-4e24-ae77-3c6a2a84db4d" providerId="ADAL" clId="{1E89B219-3BCB-4B40-B85F-99C37FE5B570}" dt="2023-01-02T16:36:18.626" v="215" actId="478"/>
          <ac:spMkLst>
            <pc:docMk/>
            <pc:sldMk cId="3070723275" sldId="272"/>
            <ac:spMk id="11" creationId="{52942107-0C1D-D16B-CB8C-666FBBD83D2F}"/>
          </ac:spMkLst>
        </pc:spChg>
        <pc:spChg chg="del">
          <ac:chgData name="Laurits Wieslander Lyngbæk" userId="5b145d83-88ad-4e24-ae77-3c6a2a84db4d" providerId="ADAL" clId="{1E89B219-3BCB-4B40-B85F-99C37FE5B570}" dt="2023-01-02T16:36:18.626" v="215" actId="478"/>
          <ac:spMkLst>
            <pc:docMk/>
            <pc:sldMk cId="3070723275" sldId="272"/>
            <ac:spMk id="12" creationId="{4B1C4BD6-5B7C-4345-6638-2205F54AAB55}"/>
          </ac:spMkLst>
        </pc:spChg>
        <pc:spChg chg="del">
          <ac:chgData name="Laurits Wieslander Lyngbæk" userId="5b145d83-88ad-4e24-ae77-3c6a2a84db4d" providerId="ADAL" clId="{1E89B219-3BCB-4B40-B85F-99C37FE5B570}" dt="2023-01-02T16:36:18.626" v="215" actId="478"/>
          <ac:spMkLst>
            <pc:docMk/>
            <pc:sldMk cId="3070723275" sldId="272"/>
            <ac:spMk id="13" creationId="{D34A323D-33FC-1D8F-2CEB-B84295C4CA46}"/>
          </ac:spMkLst>
        </pc:spChg>
        <pc:spChg chg="add del mod">
          <ac:chgData name="Laurits Wieslander Lyngbæk" userId="5b145d83-88ad-4e24-ae77-3c6a2a84db4d" providerId="ADAL" clId="{1E89B219-3BCB-4B40-B85F-99C37FE5B570}" dt="2023-01-02T16:36:21.920" v="218" actId="478"/>
          <ac:spMkLst>
            <pc:docMk/>
            <pc:sldMk cId="3070723275" sldId="272"/>
            <ac:spMk id="14" creationId="{3C98628F-D012-ADCC-6C33-9B37284810A7}"/>
          </ac:spMkLst>
        </pc:spChg>
        <pc:spChg chg="del">
          <ac:chgData name="Laurits Wieslander Lyngbæk" userId="5b145d83-88ad-4e24-ae77-3c6a2a84db4d" providerId="ADAL" clId="{1E89B219-3BCB-4B40-B85F-99C37FE5B570}" dt="2023-01-02T16:36:18.626" v="215" actId="478"/>
          <ac:spMkLst>
            <pc:docMk/>
            <pc:sldMk cId="3070723275" sldId="272"/>
            <ac:spMk id="17" creationId="{AB1DE75A-90E4-CC6E-53FB-89C7FF0219FA}"/>
          </ac:spMkLst>
        </pc:spChg>
        <pc:spChg chg="del">
          <ac:chgData name="Laurits Wieslander Lyngbæk" userId="5b145d83-88ad-4e24-ae77-3c6a2a84db4d" providerId="ADAL" clId="{1E89B219-3BCB-4B40-B85F-99C37FE5B570}" dt="2023-01-02T16:36:18.626" v="215" actId="478"/>
          <ac:spMkLst>
            <pc:docMk/>
            <pc:sldMk cId="3070723275" sldId="272"/>
            <ac:spMk id="18" creationId="{DEC7EBA3-04C3-2A70-53CE-7DFE8FABE37E}"/>
          </ac:spMkLst>
        </pc:spChg>
        <pc:spChg chg="add mod ord">
          <ac:chgData name="Laurits Wieslander Lyngbæk" userId="5b145d83-88ad-4e24-ae77-3c6a2a84db4d" providerId="ADAL" clId="{1E89B219-3BCB-4B40-B85F-99C37FE5B570}" dt="2023-01-02T16:39:11.488" v="273" actId="1076"/>
          <ac:spMkLst>
            <pc:docMk/>
            <pc:sldMk cId="3070723275" sldId="272"/>
            <ac:spMk id="19" creationId="{B3C8C386-7845-EE50-E749-3AAA44F0DFF8}"/>
          </ac:spMkLst>
        </pc:spChg>
        <pc:spChg chg="add del mod">
          <ac:chgData name="Laurits Wieslander Lyngbæk" userId="5b145d83-88ad-4e24-ae77-3c6a2a84db4d" providerId="ADAL" clId="{1E89B219-3BCB-4B40-B85F-99C37FE5B570}" dt="2023-01-02T16:37:16.546" v="241"/>
          <ac:spMkLst>
            <pc:docMk/>
            <pc:sldMk cId="3070723275" sldId="272"/>
            <ac:spMk id="21" creationId="{64025435-52AF-3AF9-8F90-E57CEB68CBF5}"/>
          </ac:spMkLst>
        </pc:spChg>
        <pc:spChg chg="add mod">
          <ac:chgData name="Laurits Wieslander Lyngbæk" userId="5b145d83-88ad-4e24-ae77-3c6a2a84db4d" providerId="ADAL" clId="{1E89B219-3BCB-4B40-B85F-99C37FE5B570}" dt="2023-01-02T16:39:16.896" v="274" actId="1076"/>
          <ac:spMkLst>
            <pc:docMk/>
            <pc:sldMk cId="3070723275" sldId="272"/>
            <ac:spMk id="22" creationId="{BD77EF5A-5930-FF70-7FA4-2DC6A55C9EE7}"/>
          </ac:spMkLst>
        </pc:spChg>
        <pc:spChg chg="add mod">
          <ac:chgData name="Laurits Wieslander Lyngbæk" userId="5b145d83-88ad-4e24-ae77-3c6a2a84db4d" providerId="ADAL" clId="{1E89B219-3BCB-4B40-B85F-99C37FE5B570}" dt="2023-01-02T16:41:17.093" v="318" actId="1076"/>
          <ac:spMkLst>
            <pc:docMk/>
            <pc:sldMk cId="3070723275" sldId="272"/>
            <ac:spMk id="23" creationId="{2A12EBB0-70BC-AB65-C78C-E812A002B326}"/>
          </ac:spMkLst>
        </pc:spChg>
        <pc:spChg chg="add mod">
          <ac:chgData name="Laurits Wieslander Lyngbæk" userId="5b145d83-88ad-4e24-ae77-3c6a2a84db4d" providerId="ADAL" clId="{1E89B219-3BCB-4B40-B85F-99C37FE5B570}" dt="2023-01-02T16:41:07.612" v="316" actId="1076"/>
          <ac:spMkLst>
            <pc:docMk/>
            <pc:sldMk cId="3070723275" sldId="272"/>
            <ac:spMk id="24" creationId="{8414DE4A-B1C4-7D52-F8CC-A091867BD9DF}"/>
          </ac:spMkLst>
        </pc:spChg>
        <pc:spChg chg="add mod">
          <ac:chgData name="Laurits Wieslander Lyngbæk" userId="5b145d83-88ad-4e24-ae77-3c6a2a84db4d" providerId="ADAL" clId="{1E89B219-3BCB-4B40-B85F-99C37FE5B570}" dt="2023-01-02T16:41:01.243" v="315" actId="1076"/>
          <ac:spMkLst>
            <pc:docMk/>
            <pc:sldMk cId="3070723275" sldId="272"/>
            <ac:spMk id="26" creationId="{1CB5B6F6-9F84-D7F5-4FFC-E9202F39889A}"/>
          </ac:spMkLst>
        </pc:spChg>
        <pc:spChg chg="add del mod ord">
          <ac:chgData name="Laurits Wieslander Lyngbæk" userId="5b145d83-88ad-4e24-ae77-3c6a2a84db4d" providerId="ADAL" clId="{1E89B219-3BCB-4B40-B85F-99C37FE5B570}" dt="2023-01-02T16:38:58.783" v="270" actId="478"/>
          <ac:spMkLst>
            <pc:docMk/>
            <pc:sldMk cId="3070723275" sldId="272"/>
            <ac:spMk id="27" creationId="{72B71CA3-EC82-8755-667C-23B1AB412431}"/>
          </ac:spMkLst>
        </pc:spChg>
        <pc:spChg chg="add mod">
          <ac:chgData name="Laurits Wieslander Lyngbæk" userId="5b145d83-88ad-4e24-ae77-3c6a2a84db4d" providerId="ADAL" clId="{1E89B219-3BCB-4B40-B85F-99C37FE5B570}" dt="2023-01-02T16:43:48.451" v="395" actId="20577"/>
          <ac:spMkLst>
            <pc:docMk/>
            <pc:sldMk cId="3070723275" sldId="272"/>
            <ac:spMk id="28" creationId="{AEA7E5D3-CE6D-5CF4-240C-757CD0237DF9}"/>
          </ac:spMkLst>
        </pc:spChg>
        <pc:spChg chg="add mod">
          <ac:chgData name="Laurits Wieslander Lyngbæk" userId="5b145d83-88ad-4e24-ae77-3c6a2a84db4d" providerId="ADAL" clId="{1E89B219-3BCB-4B40-B85F-99C37FE5B570}" dt="2023-01-02T16:39:31.800" v="276" actId="1076"/>
          <ac:spMkLst>
            <pc:docMk/>
            <pc:sldMk cId="3070723275" sldId="272"/>
            <ac:spMk id="29" creationId="{EFE996F1-E0D0-3E3E-C140-54D9DAB3BE64}"/>
          </ac:spMkLst>
        </pc:spChg>
        <pc:spChg chg="add mod">
          <ac:chgData name="Laurits Wieslander Lyngbæk" userId="5b145d83-88ad-4e24-ae77-3c6a2a84db4d" providerId="ADAL" clId="{1E89B219-3BCB-4B40-B85F-99C37FE5B570}" dt="2023-01-02T16:45:30.213" v="427" actId="1076"/>
          <ac:spMkLst>
            <pc:docMk/>
            <pc:sldMk cId="3070723275" sldId="272"/>
            <ac:spMk id="30" creationId="{1A73B77F-D6B5-C6D9-3F8E-6CF55ECD5C22}"/>
          </ac:spMkLst>
        </pc:spChg>
        <pc:spChg chg="add mod">
          <ac:chgData name="Laurits Wieslander Lyngbæk" userId="5b145d83-88ad-4e24-ae77-3c6a2a84db4d" providerId="ADAL" clId="{1E89B219-3BCB-4B40-B85F-99C37FE5B570}" dt="2023-01-02T16:55:28.784" v="485" actId="20577"/>
          <ac:spMkLst>
            <pc:docMk/>
            <pc:sldMk cId="3070723275" sldId="272"/>
            <ac:spMk id="32" creationId="{3B8E2385-7E35-1D98-B214-2F41E30CA6B5}"/>
          </ac:spMkLst>
        </pc:spChg>
        <pc:spChg chg="add mod">
          <ac:chgData name="Laurits Wieslander Lyngbæk" userId="5b145d83-88ad-4e24-ae77-3c6a2a84db4d" providerId="ADAL" clId="{1E89B219-3BCB-4B40-B85F-99C37FE5B570}" dt="2023-01-02T16:44:05.287" v="408" actId="313"/>
          <ac:spMkLst>
            <pc:docMk/>
            <pc:sldMk cId="3070723275" sldId="272"/>
            <ac:spMk id="34" creationId="{F173E130-81AD-2D7F-74CA-0C099AF475F3}"/>
          </ac:spMkLst>
        </pc:spChg>
        <pc:spChg chg="add mod">
          <ac:chgData name="Laurits Wieslander Lyngbæk" userId="5b145d83-88ad-4e24-ae77-3c6a2a84db4d" providerId="ADAL" clId="{1E89B219-3BCB-4B40-B85F-99C37FE5B570}" dt="2023-01-02T16:39:38.493" v="278" actId="1076"/>
          <ac:spMkLst>
            <pc:docMk/>
            <pc:sldMk cId="3070723275" sldId="272"/>
            <ac:spMk id="35" creationId="{A5B94970-0163-465E-BF1A-B5F86A8A8FD8}"/>
          </ac:spMkLst>
        </pc:spChg>
        <pc:spChg chg="add mod">
          <ac:chgData name="Laurits Wieslander Lyngbæk" userId="5b145d83-88ad-4e24-ae77-3c6a2a84db4d" providerId="ADAL" clId="{1E89B219-3BCB-4B40-B85F-99C37FE5B570}" dt="2023-01-02T16:45:53.030" v="434" actId="1076"/>
          <ac:spMkLst>
            <pc:docMk/>
            <pc:sldMk cId="3070723275" sldId="272"/>
            <ac:spMk id="36" creationId="{5C47DC66-9C0B-5327-872A-EFD34674BCF5}"/>
          </ac:spMkLst>
        </pc:spChg>
        <pc:spChg chg="add mod">
          <ac:chgData name="Laurits Wieslander Lyngbæk" userId="5b145d83-88ad-4e24-ae77-3c6a2a84db4d" providerId="ADAL" clId="{1E89B219-3BCB-4B40-B85F-99C37FE5B570}" dt="2023-01-02T21:34:03.716" v="491" actId="20577"/>
          <ac:spMkLst>
            <pc:docMk/>
            <pc:sldMk cId="3070723275" sldId="272"/>
            <ac:spMk id="38" creationId="{2BABBA5D-217A-0EFD-24BF-E3FD633D0292}"/>
          </ac:spMkLst>
        </pc:spChg>
        <pc:spChg chg="add mod">
          <ac:chgData name="Laurits Wieslander Lyngbæk" userId="5b145d83-88ad-4e24-ae77-3c6a2a84db4d" providerId="ADAL" clId="{1E89B219-3BCB-4B40-B85F-99C37FE5B570}" dt="2023-01-02T16:44:47.557" v="425" actId="20577"/>
          <ac:spMkLst>
            <pc:docMk/>
            <pc:sldMk cId="3070723275" sldId="272"/>
            <ac:spMk id="39" creationId="{D0E21903-928E-8B74-FD3F-FF22421327F9}"/>
          </ac:spMkLst>
        </pc:spChg>
        <pc:spChg chg="add mod">
          <ac:chgData name="Laurits Wieslander Lyngbæk" userId="5b145d83-88ad-4e24-ae77-3c6a2a84db4d" providerId="ADAL" clId="{1E89B219-3BCB-4B40-B85F-99C37FE5B570}" dt="2023-01-02T16:47:11.680" v="450" actId="1076"/>
          <ac:spMkLst>
            <pc:docMk/>
            <pc:sldMk cId="3070723275" sldId="272"/>
            <ac:spMk id="40" creationId="{C858143E-0F4E-66AB-C19F-D6A20B1EBDB8}"/>
          </ac:spMkLst>
        </pc:spChg>
        <pc:spChg chg="add mod">
          <ac:chgData name="Laurits Wieslander Lyngbæk" userId="5b145d83-88ad-4e24-ae77-3c6a2a84db4d" providerId="ADAL" clId="{1E89B219-3BCB-4B40-B85F-99C37FE5B570}" dt="2023-01-02T16:42:08.880" v="355" actId="1076"/>
          <ac:spMkLst>
            <pc:docMk/>
            <pc:sldMk cId="3070723275" sldId="272"/>
            <ac:spMk id="41" creationId="{E82556FB-BED5-DEF6-0BBD-6ADB99B5CFC3}"/>
          </ac:spMkLst>
        </pc:spChg>
        <pc:spChg chg="add mod">
          <ac:chgData name="Laurits Wieslander Lyngbæk" userId="5b145d83-88ad-4e24-ae77-3c6a2a84db4d" providerId="ADAL" clId="{1E89B219-3BCB-4B40-B85F-99C37FE5B570}" dt="2023-01-02T16:45:44.673" v="430" actId="1076"/>
          <ac:spMkLst>
            <pc:docMk/>
            <pc:sldMk cId="3070723275" sldId="272"/>
            <ac:spMk id="43" creationId="{C700A08E-ABF3-6C42-A367-4C989F3358A9}"/>
          </ac:spMkLst>
        </pc:spChg>
        <pc:spChg chg="add del mod">
          <ac:chgData name="Laurits Wieslander Lyngbæk" userId="5b145d83-88ad-4e24-ae77-3c6a2a84db4d" providerId="ADAL" clId="{1E89B219-3BCB-4B40-B85F-99C37FE5B570}" dt="2023-01-02T16:40:05.993" v="284"/>
          <ac:spMkLst>
            <pc:docMk/>
            <pc:sldMk cId="3070723275" sldId="272"/>
            <ac:spMk id="44" creationId="{3B0C2B6D-7A5F-19F0-EB5F-384F8F9BD77A}"/>
          </ac:spMkLst>
        </pc:spChg>
        <pc:spChg chg="add mod">
          <ac:chgData name="Laurits Wieslander Lyngbæk" userId="5b145d83-88ad-4e24-ae77-3c6a2a84db4d" providerId="ADAL" clId="{1E89B219-3BCB-4B40-B85F-99C37FE5B570}" dt="2023-01-02T16:41:07.612" v="316" actId="1076"/>
          <ac:spMkLst>
            <pc:docMk/>
            <pc:sldMk cId="3070723275" sldId="272"/>
            <ac:spMk id="45" creationId="{EE5E31E2-E4B4-A34E-D2A0-B0401AC1AD6C}"/>
          </ac:spMkLst>
        </pc:spChg>
        <pc:spChg chg="add del mod">
          <ac:chgData name="Laurits Wieslander Lyngbæk" userId="5b145d83-88ad-4e24-ae77-3c6a2a84db4d" providerId="ADAL" clId="{1E89B219-3BCB-4B40-B85F-99C37FE5B570}" dt="2023-01-02T16:43:28.342" v="373"/>
          <ac:spMkLst>
            <pc:docMk/>
            <pc:sldMk cId="3070723275" sldId="272"/>
            <ac:spMk id="55" creationId="{5BBB264D-1599-9D7E-6B38-9892FC6A6726}"/>
          </ac:spMkLst>
        </pc:spChg>
        <pc:spChg chg="add mod">
          <ac:chgData name="Laurits Wieslander Lyngbæk" userId="5b145d83-88ad-4e24-ae77-3c6a2a84db4d" providerId="ADAL" clId="{1E89B219-3BCB-4B40-B85F-99C37FE5B570}" dt="2023-01-02T16:47:15.231" v="451" actId="14100"/>
          <ac:spMkLst>
            <pc:docMk/>
            <pc:sldMk cId="3070723275" sldId="272"/>
            <ac:spMk id="56" creationId="{F000EA7E-7198-84B2-0EDB-D3BC0733D9E7}"/>
          </ac:spMkLst>
        </pc:spChg>
        <pc:spChg chg="add mod">
          <ac:chgData name="Laurits Wieslander Lyngbæk" userId="5b145d83-88ad-4e24-ae77-3c6a2a84db4d" providerId="ADAL" clId="{1E89B219-3BCB-4B40-B85F-99C37FE5B570}" dt="2023-01-02T16:47:48.716" v="473" actId="20577"/>
          <ac:spMkLst>
            <pc:docMk/>
            <pc:sldMk cId="3070723275" sldId="272"/>
            <ac:spMk id="57" creationId="{B769B331-8FEC-64F7-57E4-7EA4DF8693D1}"/>
          </ac:spMkLst>
        </pc:spChg>
        <pc:spChg chg="add mod">
          <ac:chgData name="Laurits Wieslander Lyngbæk" userId="5b145d83-88ad-4e24-ae77-3c6a2a84db4d" providerId="ADAL" clId="{1E89B219-3BCB-4B40-B85F-99C37FE5B570}" dt="2023-01-02T16:47:56.774" v="475" actId="1076"/>
          <ac:spMkLst>
            <pc:docMk/>
            <pc:sldMk cId="3070723275" sldId="272"/>
            <ac:spMk id="58" creationId="{48747908-B0E6-9E5D-C623-7F1513C55B7C}"/>
          </ac:spMkLst>
        </pc:spChg>
        <pc:spChg chg="add mod">
          <ac:chgData name="Laurits Wieslander Lyngbæk" userId="5b145d83-88ad-4e24-ae77-3c6a2a84db4d" providerId="ADAL" clId="{1E89B219-3BCB-4B40-B85F-99C37FE5B570}" dt="2023-01-02T16:48:02.166" v="477" actId="1076"/>
          <ac:spMkLst>
            <pc:docMk/>
            <pc:sldMk cId="3070723275" sldId="272"/>
            <ac:spMk id="59" creationId="{70B5FB10-293B-CBCD-BEF2-E824F0F62A43}"/>
          </ac:spMkLst>
        </pc:spChg>
        <pc:graphicFrameChg chg="del mod">
          <ac:chgData name="Laurits Wieslander Lyngbæk" userId="5b145d83-88ad-4e24-ae77-3c6a2a84db4d" providerId="ADAL" clId="{1E89B219-3BCB-4B40-B85F-99C37FE5B570}" dt="2023-01-02T16:36:20.948" v="217" actId="478"/>
          <ac:graphicFrameMkLst>
            <pc:docMk/>
            <pc:sldMk cId="3070723275" sldId="272"/>
            <ac:graphicFrameMk id="33" creationId="{7BC1F95D-CCD2-421B-B06B-706699FAAD5D}"/>
          </ac:graphicFrameMkLst>
        </pc:graphicFrameChg>
        <pc:picChg chg="del">
          <ac:chgData name="Laurits Wieslander Lyngbæk" userId="5b145d83-88ad-4e24-ae77-3c6a2a84db4d" providerId="ADAL" clId="{1E89B219-3BCB-4B40-B85F-99C37FE5B570}" dt="2023-01-02T16:36:18.626" v="215" actId="478"/>
          <ac:picMkLst>
            <pc:docMk/>
            <pc:sldMk cId="3070723275" sldId="272"/>
            <ac:picMk id="2" creationId="{FB679D40-FC7A-A078-2F72-55FDDA0F07C0}"/>
          </ac:picMkLst>
        </pc:picChg>
        <pc:picChg chg="del">
          <ac:chgData name="Laurits Wieslander Lyngbæk" userId="5b145d83-88ad-4e24-ae77-3c6a2a84db4d" providerId="ADAL" clId="{1E89B219-3BCB-4B40-B85F-99C37FE5B570}" dt="2023-01-02T16:36:18.626" v="215" actId="478"/>
          <ac:picMkLst>
            <pc:docMk/>
            <pc:sldMk cId="3070723275" sldId="272"/>
            <ac:picMk id="15" creationId="{BCF675B7-F6A0-0962-CC00-5EE525216FDF}"/>
          </ac:picMkLst>
        </pc:picChg>
        <pc:picChg chg="del">
          <ac:chgData name="Laurits Wieslander Lyngbæk" userId="5b145d83-88ad-4e24-ae77-3c6a2a84db4d" providerId="ADAL" clId="{1E89B219-3BCB-4B40-B85F-99C37FE5B570}" dt="2023-01-02T16:36:18.626" v="215" actId="478"/>
          <ac:picMkLst>
            <pc:docMk/>
            <pc:sldMk cId="3070723275" sldId="272"/>
            <ac:picMk id="20" creationId="{6E459199-E6A8-1C36-C5F4-E545A5B55783}"/>
          </ac:picMkLst>
        </pc:picChg>
        <pc:picChg chg="add mod">
          <ac:chgData name="Laurits Wieslander Lyngbæk" userId="5b145d83-88ad-4e24-ae77-3c6a2a84db4d" providerId="ADAL" clId="{1E89B219-3BCB-4B40-B85F-99C37FE5B570}" dt="2023-01-02T16:41:07.612" v="316" actId="1076"/>
          <ac:picMkLst>
            <pc:docMk/>
            <pc:sldMk cId="3070723275" sldId="272"/>
            <ac:picMk id="25" creationId="{875D8511-62B3-CFD3-F69D-A90C96B34E3F}"/>
          </ac:picMkLst>
        </pc:picChg>
        <pc:picChg chg="add mod">
          <ac:chgData name="Laurits Wieslander Lyngbæk" userId="5b145d83-88ad-4e24-ae77-3c6a2a84db4d" providerId="ADAL" clId="{1E89B219-3BCB-4B40-B85F-99C37FE5B570}" dt="2023-01-02T16:39:31.800" v="276" actId="1076"/>
          <ac:picMkLst>
            <pc:docMk/>
            <pc:sldMk cId="3070723275" sldId="272"/>
            <ac:picMk id="31" creationId="{856C798B-F9D7-8A42-37D0-136E9FBEBEED}"/>
          </ac:picMkLst>
        </pc:picChg>
        <pc:picChg chg="add mod">
          <ac:chgData name="Laurits Wieslander Lyngbæk" userId="5b145d83-88ad-4e24-ae77-3c6a2a84db4d" providerId="ADAL" clId="{1E89B219-3BCB-4B40-B85F-99C37FE5B570}" dt="2023-01-02T16:39:38.493" v="278" actId="1076"/>
          <ac:picMkLst>
            <pc:docMk/>
            <pc:sldMk cId="3070723275" sldId="272"/>
            <ac:picMk id="37" creationId="{8DDF70E3-A905-825D-02C6-2E038158C4AE}"/>
          </ac:picMkLst>
        </pc:picChg>
        <pc:picChg chg="add mod">
          <ac:chgData name="Laurits Wieslander Lyngbæk" userId="5b145d83-88ad-4e24-ae77-3c6a2a84db4d" providerId="ADAL" clId="{1E89B219-3BCB-4B40-B85F-99C37FE5B570}" dt="2023-01-02T16:46:01.631" v="435" actId="1076"/>
          <ac:picMkLst>
            <pc:docMk/>
            <pc:sldMk cId="3070723275" sldId="272"/>
            <ac:picMk id="42" creationId="{2B871273-0663-34D0-CFBD-778776E0D0B7}"/>
          </ac:picMkLst>
        </pc:picChg>
        <pc:cxnChg chg="del">
          <ac:chgData name="Laurits Wieslander Lyngbæk" userId="5b145d83-88ad-4e24-ae77-3c6a2a84db4d" providerId="ADAL" clId="{1E89B219-3BCB-4B40-B85F-99C37FE5B570}" dt="2023-01-02T16:36:18.626" v="215" actId="478"/>
          <ac:cxnSpMkLst>
            <pc:docMk/>
            <pc:sldMk cId="3070723275" sldId="272"/>
            <ac:cxnSpMk id="4" creationId="{55A5DE9D-AEF5-B8E2-A083-627330906D58}"/>
          </ac:cxnSpMkLst>
        </pc:cxnChg>
        <pc:cxnChg chg="add mod">
          <ac:chgData name="Laurits Wieslander Lyngbæk" userId="5b145d83-88ad-4e24-ae77-3c6a2a84db4d" providerId="ADAL" clId="{1E89B219-3BCB-4B40-B85F-99C37FE5B570}" dt="2023-01-02T16:42:49.383" v="366" actId="13822"/>
          <ac:cxnSpMkLst>
            <pc:docMk/>
            <pc:sldMk cId="3070723275" sldId="272"/>
            <ac:cxnSpMk id="47" creationId="{5AE60FF8-31E7-156C-AC1A-B2C77B305A3C}"/>
          </ac:cxnSpMkLst>
        </pc:cxnChg>
        <pc:cxnChg chg="add mod">
          <ac:chgData name="Laurits Wieslander Lyngbæk" userId="5b145d83-88ad-4e24-ae77-3c6a2a84db4d" providerId="ADAL" clId="{1E89B219-3BCB-4B40-B85F-99C37FE5B570}" dt="2023-01-02T16:43:07.684" v="368" actId="13822"/>
          <ac:cxnSpMkLst>
            <pc:docMk/>
            <pc:sldMk cId="3070723275" sldId="272"/>
            <ac:cxnSpMk id="52" creationId="{6862257E-7E72-C2BC-E99E-37290D942037}"/>
          </ac:cxnSpMkLst>
        </pc:cxnChg>
        <pc:cxnChg chg="add mod">
          <ac:chgData name="Laurits Wieslander Lyngbæk" userId="5b145d83-88ad-4e24-ae77-3c6a2a84db4d" providerId="ADAL" clId="{1E89B219-3BCB-4B40-B85F-99C37FE5B570}" dt="2023-01-02T16:48:08.587" v="478" actId="14100"/>
          <ac:cxnSpMkLst>
            <pc:docMk/>
            <pc:sldMk cId="3070723275" sldId="272"/>
            <ac:cxnSpMk id="53" creationId="{A201A84B-6C8F-F867-42EE-FE0B7C479336}"/>
          </ac:cxnSpMkLst>
        </pc:cxnChg>
        <pc:cxnChg chg="add mod">
          <ac:chgData name="Laurits Wieslander Lyngbæk" userId="5b145d83-88ad-4e24-ae77-3c6a2a84db4d" providerId="ADAL" clId="{1E89B219-3BCB-4B40-B85F-99C37FE5B570}" dt="2023-01-02T16:48:23.020" v="481" actId="1076"/>
          <ac:cxnSpMkLst>
            <pc:docMk/>
            <pc:sldMk cId="3070723275" sldId="272"/>
            <ac:cxnSpMk id="61" creationId="{135E90FE-E8A2-55CB-1E73-83A19BC4CCBF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First Circle +</a:t>
          </a:r>
          <a:b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</a:b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Auditory Input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Blank Screen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Wait 500 </a:t>
          </a:r>
          <a:r>
            <a:rPr lang="en-US" sz="1400" spc="50" baseline="0" dirty="0" err="1">
              <a:latin typeface="+mn-lt"/>
            </a:rPr>
            <a:t>ms</a:t>
          </a:r>
          <a:endParaRPr lang="en-US" sz="1400" spc="50" baseline="0" dirty="0">
            <a:latin typeface="+mn-lt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Second Circle + </a:t>
          </a:r>
          <a:b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</a:b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Auditory Input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Wait 500 </a:t>
          </a:r>
          <a:r>
            <a:rPr lang="en-US" sz="14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ms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Mouse tracking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Blank Screen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3760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First Circle +</a:t>
          </a:r>
          <a:b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</a:b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Auditory Input</a:t>
          </a:r>
        </a:p>
      </dsp:txBody>
      <dsp:txXfrm>
        <a:off x="13760" y="748982"/>
        <a:ext cx="2011384" cy="603415"/>
      </dsp:txXfrm>
    </dsp:sp>
    <dsp:sp modelId="{22359DD7-1BFB-4900-BAE6-6084F2F57988}">
      <dsp:nvSpPr>
        <dsp:cNvPr id="0" name=""/>
        <dsp:cNvSpPr/>
      </dsp:nvSpPr>
      <dsp:spPr>
        <a:xfrm>
          <a:off x="13760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84DEA-2002-4D32-8E80-70EEE05E345A}">
      <dsp:nvSpPr>
        <dsp:cNvPr id="0" name=""/>
        <dsp:cNvSpPr/>
      </dsp:nvSpPr>
      <dsp:spPr>
        <a:xfrm>
          <a:off x="2132933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Blank Screen</a:t>
          </a:r>
        </a:p>
      </dsp:txBody>
      <dsp:txXfrm>
        <a:off x="2132933" y="748982"/>
        <a:ext cx="2011384" cy="603415"/>
      </dsp:txXfrm>
    </dsp:sp>
    <dsp:sp modelId="{4FEB85EB-D046-4CDB-8A62-BBCE260C4490}">
      <dsp:nvSpPr>
        <dsp:cNvPr id="0" name=""/>
        <dsp:cNvSpPr/>
      </dsp:nvSpPr>
      <dsp:spPr>
        <a:xfrm>
          <a:off x="2132933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Wait 500 </a:t>
          </a:r>
          <a:r>
            <a:rPr lang="en-US" sz="1400" kern="1200" spc="50" baseline="0" dirty="0" err="1">
              <a:latin typeface="+mn-lt"/>
            </a:rPr>
            <a:t>ms</a:t>
          </a:r>
          <a:endParaRPr lang="en-US" sz="1400" kern="1200" spc="50" baseline="0" dirty="0">
            <a:latin typeface="+mn-lt"/>
          </a:endParaRPr>
        </a:p>
      </dsp:txBody>
      <dsp:txXfrm>
        <a:off x="2132933" y="1352397"/>
        <a:ext cx="2011384" cy="1643532"/>
      </dsp:txXfrm>
    </dsp:sp>
    <dsp:sp modelId="{49B7F8FA-D256-41EF-9327-52A3551D9A60}">
      <dsp:nvSpPr>
        <dsp:cNvPr id="0" name=""/>
        <dsp:cNvSpPr/>
      </dsp:nvSpPr>
      <dsp:spPr>
        <a:xfrm>
          <a:off x="4252107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Second Circle + </a:t>
          </a:r>
          <a:b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</a:b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Auditory Input</a:t>
          </a:r>
        </a:p>
      </dsp:txBody>
      <dsp:txXfrm>
        <a:off x="4252107" y="748982"/>
        <a:ext cx="2011384" cy="603415"/>
      </dsp:txXfrm>
    </dsp:sp>
    <dsp:sp modelId="{6B5FE59C-B471-448A-AA7A-B526DCC4D4CA}">
      <dsp:nvSpPr>
        <dsp:cNvPr id="0" name=""/>
        <dsp:cNvSpPr/>
      </dsp:nvSpPr>
      <dsp:spPr>
        <a:xfrm>
          <a:off x="4252107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2ECB1-6BEF-4935-AFA3-B2EAA48FDE7E}">
      <dsp:nvSpPr>
        <dsp:cNvPr id="0" name=""/>
        <dsp:cNvSpPr/>
      </dsp:nvSpPr>
      <dsp:spPr>
        <a:xfrm>
          <a:off x="6371281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Blank Screen</a:t>
          </a:r>
        </a:p>
      </dsp:txBody>
      <dsp:txXfrm>
        <a:off x="6371281" y="748982"/>
        <a:ext cx="2011384" cy="603415"/>
      </dsp:txXfrm>
    </dsp:sp>
    <dsp:sp modelId="{C42A8BDE-B838-475D-AFDE-17B60D744AB6}">
      <dsp:nvSpPr>
        <dsp:cNvPr id="0" name=""/>
        <dsp:cNvSpPr/>
      </dsp:nvSpPr>
      <dsp:spPr>
        <a:xfrm>
          <a:off x="6371281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Wait 500 </a:t>
          </a:r>
          <a:r>
            <a:rPr lang="en-US" sz="14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ms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6371281" y="1352397"/>
        <a:ext cx="2011384" cy="1643532"/>
      </dsp:txXfrm>
    </dsp:sp>
    <dsp:sp modelId="{59606EB9-9F10-4D12-A33F-A242FDCC0D0F}">
      <dsp:nvSpPr>
        <dsp:cNvPr id="0" name=""/>
        <dsp:cNvSpPr/>
      </dsp:nvSpPr>
      <dsp:spPr>
        <a:xfrm>
          <a:off x="8490455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Mouse tracking</a:t>
          </a:r>
        </a:p>
      </dsp:txBody>
      <dsp:txXfrm>
        <a:off x="8490455" y="748982"/>
        <a:ext cx="2011384" cy="603415"/>
      </dsp:txXfrm>
    </dsp:sp>
    <dsp:sp modelId="{C8429E68-36DD-4F6A-A2F4-7CCDADCEFAD1}">
      <dsp:nvSpPr>
        <dsp:cNvPr id="0" name=""/>
        <dsp:cNvSpPr/>
      </dsp:nvSpPr>
      <dsp:spPr>
        <a:xfrm>
          <a:off x="8490455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8490455" y="1352397"/>
        <a:ext cx="2011384" cy="1643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8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crossmodal correspondences mouse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 err="1"/>
              <a:t>PercAct</a:t>
            </a:r>
            <a:r>
              <a:rPr lang="en-US" dirty="0"/>
              <a:t> exam – Laurits Wieslander Lyngbæk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F17A6-4622-5804-85F1-C0F236F4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F1D5-338C-18C5-A923-2ED7CA26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Crossmodal correspondences mouse tracking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7348F-48D7-6D98-F749-45CC0198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6018" y="6326219"/>
            <a:ext cx="2743200" cy="365125"/>
          </a:xfrm>
        </p:spPr>
        <p:txBody>
          <a:bodyPr/>
          <a:lstStyle/>
          <a:p>
            <a:r>
              <a:rPr lang="en-US" dirty="0"/>
              <a:t>Laurits Lyngbæk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307A97-9201-6E2E-6AA5-5959176869F1}"/>
              </a:ext>
            </a:extLst>
          </p:cNvPr>
          <p:cNvGrpSpPr/>
          <p:nvPr/>
        </p:nvGrpSpPr>
        <p:grpSpPr>
          <a:xfrm>
            <a:off x="1188301" y="136525"/>
            <a:ext cx="10177669" cy="3100462"/>
            <a:chOff x="1063045" y="1922073"/>
            <a:chExt cx="10177669" cy="310046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B3FAACA-7A83-1BC4-04AB-FF81ED95B6B9}"/>
                </a:ext>
              </a:extLst>
            </p:cNvPr>
            <p:cNvCxnSpPr/>
            <p:nvPr/>
          </p:nvCxnSpPr>
          <p:spPr>
            <a:xfrm>
              <a:off x="1063045" y="3668643"/>
              <a:ext cx="10177669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956B3DC-228F-DA41-3466-4BC43A18F6DC}"/>
                </a:ext>
              </a:extLst>
            </p:cNvPr>
            <p:cNvSpPr txBox="1"/>
            <p:nvPr/>
          </p:nvSpPr>
          <p:spPr>
            <a:xfrm rot="18828670">
              <a:off x="1187203" y="2662501"/>
              <a:ext cx="955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296 Hz</a:t>
              </a:r>
              <a:endParaRPr lang="en-DK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7684BAA-11B5-0D0E-1646-1D8CF3403335}"/>
                </a:ext>
              </a:extLst>
            </p:cNvPr>
            <p:cNvSpPr txBox="1"/>
            <p:nvPr/>
          </p:nvSpPr>
          <p:spPr>
            <a:xfrm rot="18828670">
              <a:off x="2664994" y="2647075"/>
              <a:ext cx="955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444 Hz</a:t>
              </a:r>
              <a:endParaRPr lang="en-DK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1ADAA91-0B50-B2CC-F3ED-C1D0DBB47586}"/>
                </a:ext>
              </a:extLst>
            </p:cNvPr>
            <p:cNvSpPr txBox="1"/>
            <p:nvPr/>
          </p:nvSpPr>
          <p:spPr>
            <a:xfrm rot="3003862">
              <a:off x="2653084" y="4333136"/>
              <a:ext cx="955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2.6</a:t>
              </a:r>
              <a:r>
                <a:rPr lang="en-GB" sz="18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°</a:t>
              </a:r>
              <a:endParaRPr lang="en-DK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7A86D-0F91-9DEF-BBCD-77BA4E50C770}"/>
                </a:ext>
              </a:extLst>
            </p:cNvPr>
            <p:cNvSpPr txBox="1"/>
            <p:nvPr/>
          </p:nvSpPr>
          <p:spPr>
            <a:xfrm rot="18828670">
              <a:off x="4116789" y="2662499"/>
              <a:ext cx="955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667 Hz</a:t>
              </a:r>
              <a:endParaRPr lang="en-DK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A50D9C-549A-4CD7-76B5-5B3D7DCCED0C}"/>
                </a:ext>
              </a:extLst>
            </p:cNvPr>
            <p:cNvSpPr txBox="1"/>
            <p:nvPr/>
          </p:nvSpPr>
          <p:spPr>
            <a:xfrm rot="3003862">
              <a:off x="4094704" y="4360349"/>
              <a:ext cx="955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2.8</a:t>
              </a:r>
              <a:r>
                <a:rPr lang="en-GB" sz="18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°</a:t>
              </a:r>
              <a:endParaRPr lang="en-DK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F52B3F-58AA-BD69-4A56-8F74724FB530}"/>
                </a:ext>
              </a:extLst>
            </p:cNvPr>
            <p:cNvSpPr txBox="1"/>
            <p:nvPr/>
          </p:nvSpPr>
          <p:spPr>
            <a:xfrm rot="18828670">
              <a:off x="5546603" y="2467941"/>
              <a:ext cx="1461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1000 Hz</a:t>
              </a:r>
              <a:endParaRPr lang="en-DK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D5648A4-5379-46B9-1512-41A4070FC955}"/>
                </a:ext>
              </a:extLst>
            </p:cNvPr>
            <p:cNvSpPr txBox="1"/>
            <p:nvPr/>
          </p:nvSpPr>
          <p:spPr>
            <a:xfrm rot="3003862">
              <a:off x="5598174" y="4325936"/>
              <a:ext cx="955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3.1</a:t>
              </a:r>
              <a:r>
                <a:rPr lang="en-GB" sz="18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°</a:t>
              </a:r>
              <a:endParaRPr lang="en-DK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96A17E4-0317-D975-0C5F-E49F2AC822D6}"/>
                </a:ext>
              </a:extLst>
            </p:cNvPr>
            <p:cNvSpPr txBox="1"/>
            <p:nvPr/>
          </p:nvSpPr>
          <p:spPr>
            <a:xfrm rot="18828670">
              <a:off x="10325092" y="2542516"/>
              <a:ext cx="128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3375 Hz</a:t>
              </a:r>
              <a:endParaRPr lang="en-DK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4F4A33-1493-204A-C90C-12840FFE5EAD}"/>
                </a:ext>
              </a:extLst>
            </p:cNvPr>
            <p:cNvSpPr txBox="1"/>
            <p:nvPr/>
          </p:nvSpPr>
          <p:spPr>
            <a:xfrm rot="3003862">
              <a:off x="8664380" y="4360349"/>
              <a:ext cx="955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3.8</a:t>
              </a:r>
              <a:r>
                <a:rPr lang="en-GB" sz="18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°</a:t>
              </a:r>
              <a:endParaRPr lang="en-DK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36F8A3A-EC71-E546-A0BA-A0CADB447AAE}"/>
                </a:ext>
              </a:extLst>
            </p:cNvPr>
            <p:cNvSpPr txBox="1"/>
            <p:nvPr/>
          </p:nvSpPr>
          <p:spPr>
            <a:xfrm rot="18828670">
              <a:off x="7185009" y="2567220"/>
              <a:ext cx="1176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1500 Hz</a:t>
              </a:r>
              <a:endParaRPr lang="en-DK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BA26CE-D8C6-E819-D543-89825B953832}"/>
                </a:ext>
              </a:extLst>
            </p:cNvPr>
            <p:cNvSpPr txBox="1"/>
            <p:nvPr/>
          </p:nvSpPr>
          <p:spPr>
            <a:xfrm rot="3003862">
              <a:off x="7160910" y="4360348"/>
              <a:ext cx="955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3.4</a:t>
              </a:r>
              <a:r>
                <a:rPr lang="en-GB" sz="18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°</a:t>
              </a:r>
              <a:endParaRPr lang="en-DK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6D48D6-94A8-A368-477D-0E2EA864245A}"/>
                </a:ext>
              </a:extLst>
            </p:cNvPr>
            <p:cNvSpPr txBox="1"/>
            <p:nvPr/>
          </p:nvSpPr>
          <p:spPr>
            <a:xfrm rot="18828670">
              <a:off x="8600189" y="2567846"/>
              <a:ext cx="1253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2250 Hz</a:t>
              </a:r>
              <a:endParaRPr lang="en-DK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B4AFFDB-9F07-B0B5-17F9-0F2DE1E86F1D}"/>
                </a:ext>
              </a:extLst>
            </p:cNvPr>
            <p:cNvGrpSpPr/>
            <p:nvPr/>
          </p:nvGrpSpPr>
          <p:grpSpPr>
            <a:xfrm>
              <a:off x="1396999" y="3221603"/>
              <a:ext cx="9305089" cy="899319"/>
              <a:chOff x="1397000" y="3221603"/>
              <a:chExt cx="6152134" cy="8993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E950C475-999D-80DA-7DCE-53DFD8F3E324}"/>
                  </a:ext>
                </a:extLst>
              </p:cNvPr>
              <p:cNvGrpSpPr/>
              <p:nvPr/>
            </p:nvGrpSpPr>
            <p:grpSpPr>
              <a:xfrm>
                <a:off x="1397000" y="3221603"/>
                <a:ext cx="3013403" cy="894080"/>
                <a:chOff x="1397000" y="3221603"/>
                <a:chExt cx="2346962" cy="89408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2CBE4BB2-ED1E-EC54-823E-1C7C9569F687}"/>
                    </a:ext>
                  </a:extLst>
                </p:cNvPr>
                <p:cNvGrpSpPr/>
                <p:nvPr/>
              </p:nvGrpSpPr>
              <p:grpSpPr>
                <a:xfrm>
                  <a:off x="1397000" y="3221603"/>
                  <a:ext cx="812800" cy="894080"/>
                  <a:chOff x="1397000" y="3221603"/>
                  <a:chExt cx="812800" cy="894080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E53FE23-EFB9-B8F6-E398-B6D66192C633}"/>
                      </a:ext>
                    </a:extLst>
                  </p:cNvPr>
                  <p:cNvSpPr/>
                  <p:nvPr/>
                </p:nvSpPr>
                <p:spPr>
                  <a:xfrm>
                    <a:off x="1397000" y="3221603"/>
                    <a:ext cx="45719" cy="894080"/>
                  </a:xfrm>
                  <a:prstGeom prst="rect">
                    <a:avLst/>
                  </a:prstGeom>
                  <a:solidFill>
                    <a:srgbClr val="877A5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K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2F7E7DE-BB7A-7530-B1E0-E75783E0E78A}"/>
                      </a:ext>
                    </a:extLst>
                  </p:cNvPr>
                  <p:cNvSpPr/>
                  <p:nvPr/>
                </p:nvSpPr>
                <p:spPr>
                  <a:xfrm>
                    <a:off x="2164081" y="3221603"/>
                    <a:ext cx="45719" cy="894080"/>
                  </a:xfrm>
                  <a:prstGeom prst="rect">
                    <a:avLst/>
                  </a:prstGeom>
                  <a:solidFill>
                    <a:srgbClr val="877A5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K"/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DEDB5D24-D665-BFA5-93FF-0064008BA0F5}"/>
                    </a:ext>
                  </a:extLst>
                </p:cNvPr>
                <p:cNvGrpSpPr/>
                <p:nvPr/>
              </p:nvGrpSpPr>
              <p:grpSpPr>
                <a:xfrm>
                  <a:off x="2931162" y="3221603"/>
                  <a:ext cx="812800" cy="894080"/>
                  <a:chOff x="1397000" y="3221603"/>
                  <a:chExt cx="812800" cy="894080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4F07F882-FE45-D4AC-A325-F63C500D2DD1}"/>
                      </a:ext>
                    </a:extLst>
                  </p:cNvPr>
                  <p:cNvSpPr/>
                  <p:nvPr/>
                </p:nvSpPr>
                <p:spPr>
                  <a:xfrm>
                    <a:off x="1397000" y="3221603"/>
                    <a:ext cx="45719" cy="894080"/>
                  </a:xfrm>
                  <a:prstGeom prst="rect">
                    <a:avLst/>
                  </a:prstGeom>
                  <a:solidFill>
                    <a:srgbClr val="877A5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K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8773B10D-DF26-7D93-38BB-FFAE9426765E}"/>
                      </a:ext>
                    </a:extLst>
                  </p:cNvPr>
                  <p:cNvSpPr/>
                  <p:nvPr/>
                </p:nvSpPr>
                <p:spPr>
                  <a:xfrm>
                    <a:off x="2164081" y="3221603"/>
                    <a:ext cx="45719" cy="894080"/>
                  </a:xfrm>
                  <a:prstGeom prst="rect">
                    <a:avLst/>
                  </a:prstGeom>
                  <a:solidFill>
                    <a:srgbClr val="877A5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K"/>
                  </a:p>
                </p:txBody>
              </p:sp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35F8EF7-711C-85AB-0484-BC02C109B5A1}"/>
                  </a:ext>
                </a:extLst>
              </p:cNvPr>
              <p:cNvGrpSpPr/>
              <p:nvPr/>
            </p:nvGrpSpPr>
            <p:grpSpPr>
              <a:xfrm>
                <a:off x="5388779" y="3226842"/>
                <a:ext cx="1043602" cy="894080"/>
                <a:chOff x="1397000" y="3221603"/>
                <a:chExt cx="812800" cy="894080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9BBA8EF-E574-EB3A-4347-F0F970AFFB03}"/>
                    </a:ext>
                  </a:extLst>
                </p:cNvPr>
                <p:cNvSpPr/>
                <p:nvPr/>
              </p:nvSpPr>
              <p:spPr>
                <a:xfrm>
                  <a:off x="1397000" y="3221603"/>
                  <a:ext cx="45719" cy="894080"/>
                </a:xfrm>
                <a:prstGeom prst="rect">
                  <a:avLst/>
                </a:prstGeom>
                <a:solidFill>
                  <a:srgbClr val="877A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5871663-BACF-F1AA-7A61-9B2F4FC7BC51}"/>
                    </a:ext>
                  </a:extLst>
                </p:cNvPr>
                <p:cNvSpPr/>
                <p:nvPr/>
              </p:nvSpPr>
              <p:spPr>
                <a:xfrm>
                  <a:off x="2164081" y="3221603"/>
                  <a:ext cx="45719" cy="894080"/>
                </a:xfrm>
                <a:prstGeom prst="rect">
                  <a:avLst/>
                </a:prstGeom>
                <a:solidFill>
                  <a:srgbClr val="877A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F9DEF7D-CA3F-0BB6-2F47-6A13AEDA1F2A}"/>
                  </a:ext>
                </a:extLst>
              </p:cNvPr>
              <p:cNvSpPr/>
              <p:nvPr/>
            </p:nvSpPr>
            <p:spPr>
              <a:xfrm>
                <a:off x="7490433" y="3221603"/>
                <a:ext cx="58701" cy="894080"/>
              </a:xfrm>
              <a:prstGeom prst="rect">
                <a:avLst/>
              </a:prstGeom>
              <a:solidFill>
                <a:srgbClr val="877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</p:grp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176E4D40-389C-24BF-3113-0FEE96129D96}"/>
              </a:ext>
            </a:extLst>
          </p:cNvPr>
          <p:cNvSpPr/>
          <p:nvPr/>
        </p:nvSpPr>
        <p:spPr>
          <a:xfrm>
            <a:off x="891345" y="2240365"/>
            <a:ext cx="413363" cy="365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7" name="Graphic 16" descr="Music outline">
            <a:extLst>
              <a:ext uri="{FF2B5EF4-FFF2-40B4-BE49-F238E27FC236}">
                <a16:creationId xmlns:a16="http://schemas.microsoft.com/office/drawing/2014/main" id="{3AC16E0A-ECC2-F5BA-911D-C5EC70053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79" y="1021628"/>
            <a:ext cx="351094" cy="35109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6351D78-8533-A31E-EB3C-20A7F86F60F8}"/>
              </a:ext>
            </a:extLst>
          </p:cNvPr>
          <p:cNvSpPr/>
          <p:nvPr/>
        </p:nvSpPr>
        <p:spPr>
          <a:xfrm>
            <a:off x="872782" y="2629714"/>
            <a:ext cx="10515600" cy="3744913"/>
          </a:xfrm>
          <a:prstGeom prst="rect">
            <a:avLst/>
          </a:prstGeom>
          <a:noFill/>
        </p:spPr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EAEA43D-E96E-3774-1C53-2C7A1EDCA662}"/>
              </a:ext>
            </a:extLst>
          </p:cNvPr>
          <p:cNvSpPr/>
          <p:nvPr/>
        </p:nvSpPr>
        <p:spPr>
          <a:xfrm>
            <a:off x="886542" y="3378696"/>
            <a:ext cx="2011384" cy="603415"/>
          </a:xfrm>
          <a:custGeom>
            <a:avLst/>
            <a:gdLst>
              <a:gd name="connsiteX0" fmla="*/ 0 w 2011384"/>
              <a:gd name="connsiteY0" fmla="*/ 0 h 603415"/>
              <a:gd name="connsiteX1" fmla="*/ 2011384 w 2011384"/>
              <a:gd name="connsiteY1" fmla="*/ 0 h 603415"/>
              <a:gd name="connsiteX2" fmla="*/ 2011384 w 2011384"/>
              <a:gd name="connsiteY2" fmla="*/ 603415 h 603415"/>
              <a:gd name="connsiteX3" fmla="*/ 0 w 2011384"/>
              <a:gd name="connsiteY3" fmla="*/ 603415 h 603415"/>
              <a:gd name="connsiteX4" fmla="*/ 0 w 2011384"/>
              <a:gd name="connsiteY4" fmla="*/ 0 h 60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384" h="603415">
                <a:moveTo>
                  <a:pt x="0" y="0"/>
                </a:moveTo>
                <a:lnTo>
                  <a:pt x="2011384" y="0"/>
                </a:lnTo>
                <a:lnTo>
                  <a:pt x="2011384" y="603415"/>
                </a:lnTo>
                <a:lnTo>
                  <a:pt x="0" y="6034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944" tIns="158944" rIns="158944" bIns="158944" numCol="1" spcCol="1270" anchor="ctr" anchorCtr="0">
            <a:no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sz="16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First Circle +</a:t>
            </a:r>
            <a:br>
              <a:rPr lang="en-US" sz="16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Auditory Input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10BF5C-092D-AC85-4435-F763F625CD4F}"/>
              </a:ext>
            </a:extLst>
          </p:cNvPr>
          <p:cNvSpPr/>
          <p:nvPr/>
        </p:nvSpPr>
        <p:spPr>
          <a:xfrm>
            <a:off x="886542" y="3982111"/>
            <a:ext cx="2011384" cy="1643532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C4B9190-BEF5-880A-CA05-F651BE8A5264}"/>
              </a:ext>
            </a:extLst>
          </p:cNvPr>
          <p:cNvSpPr/>
          <p:nvPr/>
        </p:nvSpPr>
        <p:spPr>
          <a:xfrm>
            <a:off x="3005715" y="3378696"/>
            <a:ext cx="2011384" cy="603415"/>
          </a:xfrm>
          <a:custGeom>
            <a:avLst/>
            <a:gdLst>
              <a:gd name="connsiteX0" fmla="*/ 0 w 2011384"/>
              <a:gd name="connsiteY0" fmla="*/ 0 h 603415"/>
              <a:gd name="connsiteX1" fmla="*/ 2011384 w 2011384"/>
              <a:gd name="connsiteY1" fmla="*/ 0 h 603415"/>
              <a:gd name="connsiteX2" fmla="*/ 2011384 w 2011384"/>
              <a:gd name="connsiteY2" fmla="*/ 603415 h 603415"/>
              <a:gd name="connsiteX3" fmla="*/ 0 w 2011384"/>
              <a:gd name="connsiteY3" fmla="*/ 603415 h 603415"/>
              <a:gd name="connsiteX4" fmla="*/ 0 w 2011384"/>
              <a:gd name="connsiteY4" fmla="*/ 0 h 60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384" h="603415">
                <a:moveTo>
                  <a:pt x="0" y="0"/>
                </a:moveTo>
                <a:lnTo>
                  <a:pt x="2011384" y="0"/>
                </a:lnTo>
                <a:lnTo>
                  <a:pt x="2011384" y="603415"/>
                </a:lnTo>
                <a:lnTo>
                  <a:pt x="0" y="6034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944" tIns="158944" rIns="158944" bIns="15894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spc="150" baseline="0" dirty="0">
                <a:solidFill>
                  <a:prstClr val="black"/>
                </a:solidFill>
                <a:latin typeface="Tenorite"/>
                <a:ea typeface="+mn-ea"/>
                <a:cs typeface="+mn-cs"/>
              </a:rPr>
              <a:t>Blank Screen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DC9AADE9-C5BA-9725-2F3F-3DF627D7B8D9}"/>
              </a:ext>
            </a:extLst>
          </p:cNvPr>
          <p:cNvSpPr/>
          <p:nvPr/>
        </p:nvSpPr>
        <p:spPr>
          <a:xfrm>
            <a:off x="3005715" y="3982111"/>
            <a:ext cx="2011384" cy="1643532"/>
          </a:xfrm>
          <a:custGeom>
            <a:avLst/>
            <a:gdLst>
              <a:gd name="connsiteX0" fmla="*/ 0 w 2011384"/>
              <a:gd name="connsiteY0" fmla="*/ 0 h 1643532"/>
              <a:gd name="connsiteX1" fmla="*/ 2011384 w 2011384"/>
              <a:gd name="connsiteY1" fmla="*/ 0 h 1643532"/>
              <a:gd name="connsiteX2" fmla="*/ 2011384 w 2011384"/>
              <a:gd name="connsiteY2" fmla="*/ 1643532 h 1643532"/>
              <a:gd name="connsiteX3" fmla="*/ 0 w 2011384"/>
              <a:gd name="connsiteY3" fmla="*/ 1643532 h 1643532"/>
              <a:gd name="connsiteX4" fmla="*/ 0 w 2011384"/>
              <a:gd name="connsiteY4" fmla="*/ 0 h 164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384" h="1643532">
                <a:moveTo>
                  <a:pt x="0" y="0"/>
                </a:moveTo>
                <a:lnTo>
                  <a:pt x="2011384" y="0"/>
                </a:lnTo>
                <a:lnTo>
                  <a:pt x="2011384" y="1643532"/>
                </a:lnTo>
                <a:lnTo>
                  <a:pt x="0" y="16435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680" tIns="198680" rIns="198680" bIns="198680" numCol="1" spcCol="1270" anchor="t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spc="50" baseline="0" dirty="0">
                <a:latin typeface="+mn-lt"/>
              </a:rPr>
              <a:t>Wait 500 </a:t>
            </a:r>
            <a:r>
              <a:rPr lang="en-US" sz="1400" kern="1200" spc="50" baseline="0" dirty="0" err="1">
                <a:latin typeface="+mn-lt"/>
              </a:rPr>
              <a:t>ms</a:t>
            </a:r>
            <a:endParaRPr lang="en-US" sz="1400" kern="1200" spc="50" baseline="0" dirty="0">
              <a:latin typeface="+mn-lt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B8EB780F-1625-074E-8FC7-674D5CA3EB67}"/>
              </a:ext>
            </a:extLst>
          </p:cNvPr>
          <p:cNvSpPr/>
          <p:nvPr/>
        </p:nvSpPr>
        <p:spPr>
          <a:xfrm>
            <a:off x="5124889" y="3378696"/>
            <a:ext cx="2011384" cy="603415"/>
          </a:xfrm>
          <a:custGeom>
            <a:avLst/>
            <a:gdLst>
              <a:gd name="connsiteX0" fmla="*/ 0 w 2011384"/>
              <a:gd name="connsiteY0" fmla="*/ 0 h 603415"/>
              <a:gd name="connsiteX1" fmla="*/ 2011384 w 2011384"/>
              <a:gd name="connsiteY1" fmla="*/ 0 h 603415"/>
              <a:gd name="connsiteX2" fmla="*/ 2011384 w 2011384"/>
              <a:gd name="connsiteY2" fmla="*/ 603415 h 603415"/>
              <a:gd name="connsiteX3" fmla="*/ 0 w 2011384"/>
              <a:gd name="connsiteY3" fmla="*/ 603415 h 603415"/>
              <a:gd name="connsiteX4" fmla="*/ 0 w 2011384"/>
              <a:gd name="connsiteY4" fmla="*/ 0 h 60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384" h="603415">
                <a:moveTo>
                  <a:pt x="0" y="0"/>
                </a:moveTo>
                <a:lnTo>
                  <a:pt x="2011384" y="0"/>
                </a:lnTo>
                <a:lnTo>
                  <a:pt x="2011384" y="603415"/>
                </a:lnTo>
                <a:lnTo>
                  <a:pt x="0" y="6034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944" tIns="158944" rIns="158944" bIns="158944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spc="150" baseline="0" dirty="0">
                <a:solidFill>
                  <a:prstClr val="black"/>
                </a:solidFill>
                <a:latin typeface="Tenorite"/>
                <a:ea typeface="+mn-ea"/>
                <a:cs typeface="+mn-cs"/>
              </a:rPr>
              <a:t>Second Circle + </a:t>
            </a:r>
            <a:br>
              <a:rPr lang="en-US" sz="1600" kern="1200" spc="150" baseline="0" dirty="0">
                <a:solidFill>
                  <a:prstClr val="black"/>
                </a:solidFill>
                <a:latin typeface="Tenorite"/>
                <a:ea typeface="+mn-ea"/>
                <a:cs typeface="+mn-cs"/>
              </a:rPr>
            </a:br>
            <a:r>
              <a:rPr lang="en-US" sz="1600" kern="1200" spc="150" baseline="0" dirty="0">
                <a:solidFill>
                  <a:prstClr val="black"/>
                </a:solidFill>
                <a:latin typeface="Tenorite"/>
                <a:ea typeface="+mn-ea"/>
                <a:cs typeface="+mn-cs"/>
              </a:rPr>
              <a:t>Auditory Input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C2BFF43-B635-ABF7-0230-18D998ED0740}"/>
              </a:ext>
            </a:extLst>
          </p:cNvPr>
          <p:cNvSpPr/>
          <p:nvPr/>
        </p:nvSpPr>
        <p:spPr>
          <a:xfrm>
            <a:off x="5124889" y="3982111"/>
            <a:ext cx="2011384" cy="1643532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C7AD258-7BB4-5A1B-7EAA-17B8CF24491F}"/>
              </a:ext>
            </a:extLst>
          </p:cNvPr>
          <p:cNvSpPr/>
          <p:nvPr/>
        </p:nvSpPr>
        <p:spPr>
          <a:xfrm>
            <a:off x="7244063" y="3378696"/>
            <a:ext cx="2011384" cy="603415"/>
          </a:xfrm>
          <a:custGeom>
            <a:avLst/>
            <a:gdLst>
              <a:gd name="connsiteX0" fmla="*/ 0 w 2011384"/>
              <a:gd name="connsiteY0" fmla="*/ 0 h 603415"/>
              <a:gd name="connsiteX1" fmla="*/ 2011384 w 2011384"/>
              <a:gd name="connsiteY1" fmla="*/ 0 h 603415"/>
              <a:gd name="connsiteX2" fmla="*/ 2011384 w 2011384"/>
              <a:gd name="connsiteY2" fmla="*/ 603415 h 603415"/>
              <a:gd name="connsiteX3" fmla="*/ 0 w 2011384"/>
              <a:gd name="connsiteY3" fmla="*/ 603415 h 603415"/>
              <a:gd name="connsiteX4" fmla="*/ 0 w 2011384"/>
              <a:gd name="connsiteY4" fmla="*/ 0 h 60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384" h="603415">
                <a:moveTo>
                  <a:pt x="0" y="0"/>
                </a:moveTo>
                <a:lnTo>
                  <a:pt x="2011384" y="0"/>
                </a:lnTo>
                <a:lnTo>
                  <a:pt x="2011384" y="603415"/>
                </a:lnTo>
                <a:lnTo>
                  <a:pt x="0" y="6034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944" tIns="158944" rIns="158944" bIns="15894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spc="150" baseline="0" dirty="0">
                <a:solidFill>
                  <a:prstClr val="black"/>
                </a:solidFill>
                <a:latin typeface="Tenorite"/>
                <a:ea typeface="+mn-ea"/>
                <a:cs typeface="+mn-cs"/>
              </a:rPr>
              <a:t>Blank Screen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6BD32BB-75C5-2E4A-65AA-3D3B35B040B7}"/>
              </a:ext>
            </a:extLst>
          </p:cNvPr>
          <p:cNvSpPr/>
          <p:nvPr/>
        </p:nvSpPr>
        <p:spPr>
          <a:xfrm>
            <a:off x="7244063" y="3982111"/>
            <a:ext cx="2011384" cy="1643532"/>
          </a:xfrm>
          <a:custGeom>
            <a:avLst/>
            <a:gdLst>
              <a:gd name="connsiteX0" fmla="*/ 0 w 2011384"/>
              <a:gd name="connsiteY0" fmla="*/ 0 h 1643532"/>
              <a:gd name="connsiteX1" fmla="*/ 2011384 w 2011384"/>
              <a:gd name="connsiteY1" fmla="*/ 0 h 1643532"/>
              <a:gd name="connsiteX2" fmla="*/ 2011384 w 2011384"/>
              <a:gd name="connsiteY2" fmla="*/ 1643532 h 1643532"/>
              <a:gd name="connsiteX3" fmla="*/ 0 w 2011384"/>
              <a:gd name="connsiteY3" fmla="*/ 1643532 h 1643532"/>
              <a:gd name="connsiteX4" fmla="*/ 0 w 2011384"/>
              <a:gd name="connsiteY4" fmla="*/ 0 h 164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384" h="1643532">
                <a:moveTo>
                  <a:pt x="0" y="0"/>
                </a:moveTo>
                <a:lnTo>
                  <a:pt x="2011384" y="0"/>
                </a:lnTo>
                <a:lnTo>
                  <a:pt x="2011384" y="1643532"/>
                </a:lnTo>
                <a:lnTo>
                  <a:pt x="0" y="16435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680" tIns="198680" rIns="198680" bIns="198680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spc="50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enorite"/>
                <a:ea typeface="+mn-ea"/>
                <a:cs typeface="+mn-cs"/>
              </a:rPr>
              <a:t>Wait 500 </a:t>
            </a:r>
            <a:r>
              <a:rPr lang="en-US" sz="1400" kern="1200" spc="50" baseline="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enorite"/>
                <a:ea typeface="+mn-ea"/>
                <a:cs typeface="+mn-cs"/>
              </a:rPr>
              <a:t>ms</a:t>
            </a:r>
            <a:endPara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DC9FA67-DCF8-04FA-870B-BD994CDEA60A}"/>
              </a:ext>
            </a:extLst>
          </p:cNvPr>
          <p:cNvSpPr/>
          <p:nvPr/>
        </p:nvSpPr>
        <p:spPr>
          <a:xfrm>
            <a:off x="9363237" y="3378696"/>
            <a:ext cx="2011384" cy="603415"/>
          </a:xfrm>
          <a:custGeom>
            <a:avLst/>
            <a:gdLst>
              <a:gd name="connsiteX0" fmla="*/ 0 w 2011384"/>
              <a:gd name="connsiteY0" fmla="*/ 0 h 603415"/>
              <a:gd name="connsiteX1" fmla="*/ 2011384 w 2011384"/>
              <a:gd name="connsiteY1" fmla="*/ 0 h 603415"/>
              <a:gd name="connsiteX2" fmla="*/ 2011384 w 2011384"/>
              <a:gd name="connsiteY2" fmla="*/ 603415 h 603415"/>
              <a:gd name="connsiteX3" fmla="*/ 0 w 2011384"/>
              <a:gd name="connsiteY3" fmla="*/ 603415 h 603415"/>
              <a:gd name="connsiteX4" fmla="*/ 0 w 2011384"/>
              <a:gd name="connsiteY4" fmla="*/ 0 h 60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384" h="603415">
                <a:moveTo>
                  <a:pt x="0" y="0"/>
                </a:moveTo>
                <a:lnTo>
                  <a:pt x="2011384" y="0"/>
                </a:lnTo>
                <a:lnTo>
                  <a:pt x="2011384" y="603415"/>
                </a:lnTo>
                <a:lnTo>
                  <a:pt x="0" y="6034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944" tIns="158944" rIns="158944" bIns="158944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spc="150" baseline="0" dirty="0">
                <a:solidFill>
                  <a:prstClr val="black"/>
                </a:solidFill>
                <a:latin typeface="Tenorite"/>
                <a:ea typeface="+mn-ea"/>
                <a:cs typeface="+mn-cs"/>
              </a:rPr>
              <a:t>Mouse tracking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7B4048C-2A9A-D8C2-332B-2578F7BAF659}"/>
              </a:ext>
            </a:extLst>
          </p:cNvPr>
          <p:cNvSpPr/>
          <p:nvPr/>
        </p:nvSpPr>
        <p:spPr>
          <a:xfrm>
            <a:off x="9363237" y="3982111"/>
            <a:ext cx="2011384" cy="1643532"/>
          </a:xfrm>
          <a:custGeom>
            <a:avLst/>
            <a:gdLst>
              <a:gd name="connsiteX0" fmla="*/ 0 w 2011384"/>
              <a:gd name="connsiteY0" fmla="*/ 0 h 1643532"/>
              <a:gd name="connsiteX1" fmla="*/ 2011384 w 2011384"/>
              <a:gd name="connsiteY1" fmla="*/ 0 h 1643532"/>
              <a:gd name="connsiteX2" fmla="*/ 2011384 w 2011384"/>
              <a:gd name="connsiteY2" fmla="*/ 1643532 h 1643532"/>
              <a:gd name="connsiteX3" fmla="*/ 0 w 2011384"/>
              <a:gd name="connsiteY3" fmla="*/ 1643532 h 1643532"/>
              <a:gd name="connsiteX4" fmla="*/ 0 w 2011384"/>
              <a:gd name="connsiteY4" fmla="*/ 0 h 164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384" h="1643532">
                <a:moveTo>
                  <a:pt x="0" y="0"/>
                </a:moveTo>
                <a:lnTo>
                  <a:pt x="2011384" y="0"/>
                </a:lnTo>
                <a:lnTo>
                  <a:pt x="2011384" y="1643532"/>
                </a:lnTo>
                <a:lnTo>
                  <a:pt x="0" y="16435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2880" tIns="182880" rIns="182880" bIns="182880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DEEACA-7528-6870-7444-482339602CD7}"/>
              </a:ext>
            </a:extLst>
          </p:cNvPr>
          <p:cNvCxnSpPr/>
          <p:nvPr/>
        </p:nvCxnSpPr>
        <p:spPr>
          <a:xfrm>
            <a:off x="1041747" y="3221782"/>
            <a:ext cx="10177669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39868A-5CAE-73CA-B1EC-48764C559A84}"/>
              </a:ext>
            </a:extLst>
          </p:cNvPr>
          <p:cNvSpPr txBox="1"/>
          <p:nvPr/>
        </p:nvSpPr>
        <p:spPr>
          <a:xfrm>
            <a:off x="9395256" y="4054014"/>
            <a:ext cx="7295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100" spc="5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enorite"/>
              </a:rPr>
              <a:t>Smaller</a:t>
            </a:r>
            <a:endParaRPr lang="en-DK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125F6C-FD61-11B1-01CD-2E74C4FAFA42}"/>
              </a:ext>
            </a:extLst>
          </p:cNvPr>
          <p:cNvSpPr txBox="1"/>
          <p:nvPr/>
        </p:nvSpPr>
        <p:spPr>
          <a:xfrm>
            <a:off x="10627046" y="4054014"/>
            <a:ext cx="7295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100" spc="5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enorite"/>
              </a:rPr>
              <a:t>Bigger</a:t>
            </a:r>
            <a:endParaRPr lang="en-DK" sz="1100" dirty="0"/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EC78D840-4DB9-99B2-30C8-9A1042DEEF48}"/>
              </a:ext>
            </a:extLst>
          </p:cNvPr>
          <p:cNvSpPr/>
          <p:nvPr/>
        </p:nvSpPr>
        <p:spPr>
          <a:xfrm>
            <a:off x="10267911" y="5312976"/>
            <a:ext cx="143123" cy="13517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23" name="Graphic 22" descr="Cursor outline">
            <a:extLst>
              <a:ext uri="{FF2B5EF4-FFF2-40B4-BE49-F238E27FC236}">
                <a16:creationId xmlns:a16="http://schemas.microsoft.com/office/drawing/2014/main" id="{34A927FA-0EC3-8C62-CA9E-2B727A48D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4680" y="4636257"/>
            <a:ext cx="200108" cy="200108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937AC963-CA6F-C57E-2513-35B673DFB8A0}"/>
              </a:ext>
            </a:extLst>
          </p:cNvPr>
          <p:cNvSpPr/>
          <p:nvPr/>
        </p:nvSpPr>
        <p:spPr>
          <a:xfrm>
            <a:off x="1610441" y="4615400"/>
            <a:ext cx="413363" cy="365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BF60C2-FBB9-7AB7-02CF-6D2346320AC4}"/>
              </a:ext>
            </a:extLst>
          </p:cNvPr>
          <p:cNvSpPr/>
          <p:nvPr/>
        </p:nvSpPr>
        <p:spPr>
          <a:xfrm>
            <a:off x="5863741" y="4553507"/>
            <a:ext cx="533680" cy="472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26" name="Graphic 25" descr="Music outline">
            <a:extLst>
              <a:ext uri="{FF2B5EF4-FFF2-40B4-BE49-F238E27FC236}">
                <a16:creationId xmlns:a16="http://schemas.microsoft.com/office/drawing/2014/main" id="{15B422AD-3A3D-6FBB-7163-6E0D1F4CA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7318" y="4009272"/>
            <a:ext cx="351094" cy="351094"/>
          </a:xfrm>
          <a:prstGeom prst="rect">
            <a:avLst/>
          </a:prstGeom>
        </p:spPr>
      </p:pic>
      <p:pic>
        <p:nvPicPr>
          <p:cNvPr id="27" name="Graphic 26" descr="Music outline">
            <a:extLst>
              <a:ext uri="{FF2B5EF4-FFF2-40B4-BE49-F238E27FC236}">
                <a16:creationId xmlns:a16="http://schemas.microsoft.com/office/drawing/2014/main" id="{F8934C7E-1FF6-0301-1B86-D3B406D24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755" y="3976237"/>
            <a:ext cx="351094" cy="35109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685B38D-1F01-78B0-D8A1-CC44143718F6}"/>
              </a:ext>
            </a:extLst>
          </p:cNvPr>
          <p:cNvSpPr/>
          <p:nvPr/>
        </p:nvSpPr>
        <p:spPr>
          <a:xfrm>
            <a:off x="872782" y="3913208"/>
            <a:ext cx="1969040" cy="47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Concurrent pitch</a:t>
            </a:r>
            <a:endParaRPr lang="en-DK" sz="11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6F8740-7F0A-7FF1-60D8-2F7C0F353B69}"/>
              </a:ext>
            </a:extLst>
          </p:cNvPr>
          <p:cNvSpPr/>
          <p:nvPr/>
        </p:nvSpPr>
        <p:spPr>
          <a:xfrm>
            <a:off x="5007902" y="3976237"/>
            <a:ext cx="1969040" cy="47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[-1, 1] deviations from concurrent pitch</a:t>
            </a:r>
            <a:endParaRPr lang="en-DK" sz="1100" dirty="0">
              <a:solidFill>
                <a:schemeClr val="tx1"/>
              </a:solidFill>
            </a:endParaRPr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F785869F-86CC-55E2-4B4B-85CE6FDF1F35}"/>
              </a:ext>
            </a:extLst>
          </p:cNvPr>
          <p:cNvSpPr/>
          <p:nvPr/>
        </p:nvSpPr>
        <p:spPr>
          <a:xfrm>
            <a:off x="3871636" y="4721933"/>
            <a:ext cx="143123" cy="13517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4B970024-F021-F917-0B8B-FD8958B3E3EC}"/>
              </a:ext>
            </a:extLst>
          </p:cNvPr>
          <p:cNvSpPr/>
          <p:nvPr/>
        </p:nvSpPr>
        <p:spPr>
          <a:xfrm>
            <a:off x="8153400" y="5312976"/>
            <a:ext cx="143123" cy="13517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7594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B3C8C386-7845-EE50-E749-3AAA44F0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4093"/>
            <a:ext cx="10515600" cy="1325563"/>
          </a:xfrm>
        </p:spPr>
        <p:txBody>
          <a:bodyPr/>
          <a:lstStyle/>
          <a:p>
            <a:r>
              <a:rPr lang="en-GB" dirty="0"/>
              <a:t>Conditions</a:t>
            </a:r>
            <a:endParaRPr lang="en-DK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Crossmodal correspondences mouse tracking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Laurits Lyngbæk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D77EF5A-5930-FF70-7FA4-2DC6A55C9EE7}"/>
              </a:ext>
            </a:extLst>
          </p:cNvPr>
          <p:cNvSpPr/>
          <p:nvPr/>
        </p:nvSpPr>
        <p:spPr>
          <a:xfrm>
            <a:off x="5090308" y="538676"/>
            <a:ext cx="2011384" cy="603415"/>
          </a:xfrm>
          <a:custGeom>
            <a:avLst/>
            <a:gdLst>
              <a:gd name="connsiteX0" fmla="*/ 0 w 2011384"/>
              <a:gd name="connsiteY0" fmla="*/ 0 h 603415"/>
              <a:gd name="connsiteX1" fmla="*/ 2011384 w 2011384"/>
              <a:gd name="connsiteY1" fmla="*/ 0 h 603415"/>
              <a:gd name="connsiteX2" fmla="*/ 2011384 w 2011384"/>
              <a:gd name="connsiteY2" fmla="*/ 603415 h 603415"/>
              <a:gd name="connsiteX3" fmla="*/ 0 w 2011384"/>
              <a:gd name="connsiteY3" fmla="*/ 603415 h 603415"/>
              <a:gd name="connsiteX4" fmla="*/ 0 w 2011384"/>
              <a:gd name="connsiteY4" fmla="*/ 0 h 60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384" h="603415">
                <a:moveTo>
                  <a:pt x="0" y="0"/>
                </a:moveTo>
                <a:lnTo>
                  <a:pt x="2011384" y="0"/>
                </a:lnTo>
                <a:lnTo>
                  <a:pt x="2011384" y="603415"/>
                </a:lnTo>
                <a:lnTo>
                  <a:pt x="0" y="6034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944" tIns="158944" rIns="158944" bIns="158944" numCol="1" spcCol="1270" anchor="ctr" anchorCtr="0">
            <a:no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sz="16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First Circle +</a:t>
            </a:r>
            <a:br>
              <a:rPr lang="en-US" sz="16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Auditory Input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12EBB0-70BC-AB65-C78C-E812A002B326}"/>
              </a:ext>
            </a:extLst>
          </p:cNvPr>
          <p:cNvSpPr/>
          <p:nvPr/>
        </p:nvSpPr>
        <p:spPr>
          <a:xfrm>
            <a:off x="5047964" y="1130712"/>
            <a:ext cx="2011384" cy="1342166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14DE4A-B1C4-7D52-F8CC-A091867BD9DF}"/>
              </a:ext>
            </a:extLst>
          </p:cNvPr>
          <p:cNvSpPr/>
          <p:nvPr/>
        </p:nvSpPr>
        <p:spPr>
          <a:xfrm>
            <a:off x="5229499" y="2034907"/>
            <a:ext cx="413363" cy="365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25" name="Graphic 24" descr="Music outline">
            <a:extLst>
              <a:ext uri="{FF2B5EF4-FFF2-40B4-BE49-F238E27FC236}">
                <a16:creationId xmlns:a16="http://schemas.microsoft.com/office/drawing/2014/main" id="{875D8511-62B3-CFD3-F69D-A90C96B34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1566" y="1159359"/>
            <a:ext cx="351094" cy="35109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CB5B6F6-9F84-D7F5-4FFC-E9202F39889A}"/>
              </a:ext>
            </a:extLst>
          </p:cNvPr>
          <p:cNvSpPr/>
          <p:nvPr/>
        </p:nvSpPr>
        <p:spPr>
          <a:xfrm>
            <a:off x="4922218" y="1083167"/>
            <a:ext cx="1969040" cy="47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667 Hz</a:t>
            </a:r>
            <a:endParaRPr lang="en-DK" sz="1100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A7E5D3-CE6D-5CF4-240C-757CD0237DF9}"/>
              </a:ext>
            </a:extLst>
          </p:cNvPr>
          <p:cNvSpPr/>
          <p:nvPr/>
        </p:nvSpPr>
        <p:spPr>
          <a:xfrm>
            <a:off x="5034204" y="3908782"/>
            <a:ext cx="2011384" cy="603415"/>
          </a:xfrm>
          <a:custGeom>
            <a:avLst/>
            <a:gdLst>
              <a:gd name="connsiteX0" fmla="*/ 0 w 2011384"/>
              <a:gd name="connsiteY0" fmla="*/ 0 h 603415"/>
              <a:gd name="connsiteX1" fmla="*/ 2011384 w 2011384"/>
              <a:gd name="connsiteY1" fmla="*/ 0 h 603415"/>
              <a:gd name="connsiteX2" fmla="*/ 2011384 w 2011384"/>
              <a:gd name="connsiteY2" fmla="*/ 603415 h 603415"/>
              <a:gd name="connsiteX3" fmla="*/ 0 w 2011384"/>
              <a:gd name="connsiteY3" fmla="*/ 603415 h 603415"/>
              <a:gd name="connsiteX4" fmla="*/ 0 w 2011384"/>
              <a:gd name="connsiteY4" fmla="*/ 0 h 60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384" h="603415">
                <a:moveTo>
                  <a:pt x="0" y="0"/>
                </a:moveTo>
                <a:lnTo>
                  <a:pt x="2011384" y="0"/>
                </a:lnTo>
                <a:lnTo>
                  <a:pt x="2011384" y="603415"/>
                </a:lnTo>
                <a:lnTo>
                  <a:pt x="0" y="6034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944" tIns="158944" rIns="158944" bIns="158944" numCol="1" spcCol="1270" anchor="ctr" anchorCtr="0">
            <a:no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sz="16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Congruent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E996F1-E0D0-3E3E-C140-54D9DAB3BE64}"/>
              </a:ext>
            </a:extLst>
          </p:cNvPr>
          <p:cNvSpPr/>
          <p:nvPr/>
        </p:nvSpPr>
        <p:spPr>
          <a:xfrm>
            <a:off x="5034204" y="4512197"/>
            <a:ext cx="2011384" cy="1643532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A73B77F-D6B5-C6D9-3F8E-6CF55ECD5C22}"/>
              </a:ext>
            </a:extLst>
          </p:cNvPr>
          <p:cNvSpPr/>
          <p:nvPr/>
        </p:nvSpPr>
        <p:spPr>
          <a:xfrm>
            <a:off x="5120968" y="5454000"/>
            <a:ext cx="413363" cy="365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31" name="Graphic 30" descr="Music outline">
            <a:extLst>
              <a:ext uri="{FF2B5EF4-FFF2-40B4-BE49-F238E27FC236}">
                <a16:creationId xmlns:a16="http://schemas.microsoft.com/office/drawing/2014/main" id="{856C798B-F9D7-8A42-37D0-136E9FBEB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1417" y="4506323"/>
            <a:ext cx="351094" cy="35109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B8E2385-7E35-1D98-B214-2F41E30CA6B5}"/>
              </a:ext>
            </a:extLst>
          </p:cNvPr>
          <p:cNvSpPr/>
          <p:nvPr/>
        </p:nvSpPr>
        <p:spPr>
          <a:xfrm>
            <a:off x="5020444" y="4443294"/>
            <a:ext cx="1551806" cy="47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1000 Hz</a:t>
            </a:r>
            <a:endParaRPr lang="en-DK" sz="1100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173E130-81AD-2D7F-74CA-0C099AF475F3}"/>
              </a:ext>
            </a:extLst>
          </p:cNvPr>
          <p:cNvSpPr/>
          <p:nvPr/>
        </p:nvSpPr>
        <p:spPr>
          <a:xfrm>
            <a:off x="9005569" y="3902908"/>
            <a:ext cx="2011384" cy="603415"/>
          </a:xfrm>
          <a:custGeom>
            <a:avLst/>
            <a:gdLst>
              <a:gd name="connsiteX0" fmla="*/ 0 w 2011384"/>
              <a:gd name="connsiteY0" fmla="*/ 0 h 603415"/>
              <a:gd name="connsiteX1" fmla="*/ 2011384 w 2011384"/>
              <a:gd name="connsiteY1" fmla="*/ 0 h 603415"/>
              <a:gd name="connsiteX2" fmla="*/ 2011384 w 2011384"/>
              <a:gd name="connsiteY2" fmla="*/ 603415 h 603415"/>
              <a:gd name="connsiteX3" fmla="*/ 0 w 2011384"/>
              <a:gd name="connsiteY3" fmla="*/ 603415 h 603415"/>
              <a:gd name="connsiteX4" fmla="*/ 0 w 2011384"/>
              <a:gd name="connsiteY4" fmla="*/ 0 h 60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384" h="603415">
                <a:moveTo>
                  <a:pt x="0" y="0"/>
                </a:moveTo>
                <a:lnTo>
                  <a:pt x="2011384" y="0"/>
                </a:lnTo>
                <a:lnTo>
                  <a:pt x="2011384" y="603415"/>
                </a:lnTo>
                <a:lnTo>
                  <a:pt x="0" y="6034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944" tIns="158944" rIns="158944" bIns="158944" numCol="1" spcCol="1270" anchor="ctr" anchorCtr="0">
            <a:no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sz="16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Exaggerated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B94970-0163-465E-BF1A-B5F86A8A8FD8}"/>
              </a:ext>
            </a:extLst>
          </p:cNvPr>
          <p:cNvSpPr/>
          <p:nvPr/>
        </p:nvSpPr>
        <p:spPr>
          <a:xfrm>
            <a:off x="9005569" y="4506323"/>
            <a:ext cx="2011384" cy="1643532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C47DC66-9C0B-5327-872A-EFD34674BCF5}"/>
              </a:ext>
            </a:extLst>
          </p:cNvPr>
          <p:cNvSpPr/>
          <p:nvPr/>
        </p:nvSpPr>
        <p:spPr>
          <a:xfrm>
            <a:off x="9073268" y="5454000"/>
            <a:ext cx="413363" cy="365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37" name="Graphic 36" descr="Music outline">
            <a:extLst>
              <a:ext uri="{FF2B5EF4-FFF2-40B4-BE49-F238E27FC236}">
                <a16:creationId xmlns:a16="http://schemas.microsoft.com/office/drawing/2014/main" id="{8DDF70E3-A905-825D-02C6-2E038158C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2782" y="4500449"/>
            <a:ext cx="351094" cy="35109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BABBA5D-217A-0EFD-24BF-E3FD633D0292}"/>
              </a:ext>
            </a:extLst>
          </p:cNvPr>
          <p:cNvSpPr/>
          <p:nvPr/>
        </p:nvSpPr>
        <p:spPr>
          <a:xfrm>
            <a:off x="8991809" y="4437420"/>
            <a:ext cx="1504741" cy="47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1333 Hz</a:t>
            </a:r>
            <a:endParaRPr lang="en-DK" sz="1100" dirty="0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0E21903-928E-8B74-FD3F-FF22421327F9}"/>
              </a:ext>
            </a:extLst>
          </p:cNvPr>
          <p:cNvSpPr/>
          <p:nvPr/>
        </p:nvSpPr>
        <p:spPr>
          <a:xfrm>
            <a:off x="1108814" y="3908782"/>
            <a:ext cx="2011384" cy="603415"/>
          </a:xfrm>
          <a:custGeom>
            <a:avLst/>
            <a:gdLst>
              <a:gd name="connsiteX0" fmla="*/ 0 w 2011384"/>
              <a:gd name="connsiteY0" fmla="*/ 0 h 603415"/>
              <a:gd name="connsiteX1" fmla="*/ 2011384 w 2011384"/>
              <a:gd name="connsiteY1" fmla="*/ 0 h 603415"/>
              <a:gd name="connsiteX2" fmla="*/ 2011384 w 2011384"/>
              <a:gd name="connsiteY2" fmla="*/ 603415 h 603415"/>
              <a:gd name="connsiteX3" fmla="*/ 0 w 2011384"/>
              <a:gd name="connsiteY3" fmla="*/ 603415 h 603415"/>
              <a:gd name="connsiteX4" fmla="*/ 0 w 2011384"/>
              <a:gd name="connsiteY4" fmla="*/ 0 h 60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384" h="603415">
                <a:moveTo>
                  <a:pt x="0" y="0"/>
                </a:moveTo>
                <a:lnTo>
                  <a:pt x="2011384" y="0"/>
                </a:lnTo>
                <a:lnTo>
                  <a:pt x="2011384" y="603415"/>
                </a:lnTo>
                <a:lnTo>
                  <a:pt x="0" y="6034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944" tIns="158944" rIns="158944" bIns="158944" numCol="1" spcCol="1270" anchor="ctr" anchorCtr="0">
            <a:no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sz="16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Incongruent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858143E-0F4E-66AB-C19F-D6A20B1EBDB8}"/>
              </a:ext>
            </a:extLst>
          </p:cNvPr>
          <p:cNvSpPr/>
          <p:nvPr/>
        </p:nvSpPr>
        <p:spPr>
          <a:xfrm>
            <a:off x="1119923" y="4525831"/>
            <a:ext cx="2011384" cy="1643532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82556FB-BED5-DEF6-0BBD-6ADB99B5CFC3}"/>
              </a:ext>
            </a:extLst>
          </p:cNvPr>
          <p:cNvSpPr/>
          <p:nvPr/>
        </p:nvSpPr>
        <p:spPr>
          <a:xfrm>
            <a:off x="1175047" y="5454958"/>
            <a:ext cx="413363" cy="365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42" name="Graphic 41" descr="Music outline">
            <a:extLst>
              <a:ext uri="{FF2B5EF4-FFF2-40B4-BE49-F238E27FC236}">
                <a16:creationId xmlns:a16="http://schemas.microsoft.com/office/drawing/2014/main" id="{2B871273-0663-34D0-CFBD-778776E0D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181" y="4507200"/>
            <a:ext cx="351094" cy="35109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700A08E-ABF3-6C42-A367-4C989F3358A9}"/>
              </a:ext>
            </a:extLst>
          </p:cNvPr>
          <p:cNvSpPr/>
          <p:nvPr/>
        </p:nvSpPr>
        <p:spPr>
          <a:xfrm>
            <a:off x="1095054" y="4443294"/>
            <a:ext cx="1969040" cy="47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1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5E31E2-E4B4-A34E-D2A0-B0401AC1AD6C}"/>
              </a:ext>
            </a:extLst>
          </p:cNvPr>
          <p:cNvSpPr/>
          <p:nvPr/>
        </p:nvSpPr>
        <p:spPr>
          <a:xfrm>
            <a:off x="5111480" y="2007105"/>
            <a:ext cx="1969040" cy="47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2.8 degrees</a:t>
            </a:r>
            <a:endParaRPr lang="en-DK" sz="11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E60FF8-31E7-156C-AC1A-B2C77B305A3C}"/>
              </a:ext>
            </a:extLst>
          </p:cNvPr>
          <p:cNvCxnSpPr>
            <a:cxnSpLocks/>
          </p:cNvCxnSpPr>
          <p:nvPr/>
        </p:nvCxnSpPr>
        <p:spPr>
          <a:xfrm flipV="1">
            <a:off x="1990165" y="3095412"/>
            <a:ext cx="8021096" cy="243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62257E-7E72-C2BC-E99E-37290D942037}"/>
              </a:ext>
            </a:extLst>
          </p:cNvPr>
          <p:cNvCxnSpPr>
            <a:stCxn id="23" idx="2"/>
          </p:cNvCxnSpPr>
          <p:nvPr/>
        </p:nvCxnSpPr>
        <p:spPr>
          <a:xfrm flipH="1">
            <a:off x="6039896" y="2472878"/>
            <a:ext cx="13760" cy="145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201A84B-6C8F-F867-42EE-FE0B7C479336}"/>
              </a:ext>
            </a:extLst>
          </p:cNvPr>
          <p:cNvCxnSpPr>
            <a:cxnSpLocks/>
          </p:cNvCxnSpPr>
          <p:nvPr/>
        </p:nvCxnSpPr>
        <p:spPr>
          <a:xfrm flipH="1">
            <a:off x="1976405" y="3119718"/>
            <a:ext cx="13760" cy="77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000EA7E-7198-84B2-0EDB-D3BC0733D9E7}"/>
              </a:ext>
            </a:extLst>
          </p:cNvPr>
          <p:cNvSpPr/>
          <p:nvPr/>
        </p:nvSpPr>
        <p:spPr>
          <a:xfrm>
            <a:off x="1164918" y="4420927"/>
            <a:ext cx="1311582" cy="47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444 Hz</a:t>
            </a:r>
            <a:endParaRPr lang="en-DK" sz="11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69B331-8FEC-64F7-57E4-7EA4DF8693D1}"/>
              </a:ext>
            </a:extLst>
          </p:cNvPr>
          <p:cNvSpPr/>
          <p:nvPr/>
        </p:nvSpPr>
        <p:spPr>
          <a:xfrm>
            <a:off x="5010576" y="5398228"/>
            <a:ext cx="1969040" cy="47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3.1 degrees</a:t>
            </a:r>
            <a:endParaRPr lang="en-DK" sz="11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8747908-B0E6-9E5D-C623-7F1513C55B7C}"/>
              </a:ext>
            </a:extLst>
          </p:cNvPr>
          <p:cNvSpPr/>
          <p:nvPr/>
        </p:nvSpPr>
        <p:spPr>
          <a:xfrm>
            <a:off x="1052513" y="5394169"/>
            <a:ext cx="1969040" cy="47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3.1 degrees</a:t>
            </a:r>
            <a:endParaRPr lang="en-DK" sz="11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B5FB10-293B-CBCD-BEF2-E824F0F62A43}"/>
              </a:ext>
            </a:extLst>
          </p:cNvPr>
          <p:cNvSpPr/>
          <p:nvPr/>
        </p:nvSpPr>
        <p:spPr>
          <a:xfrm>
            <a:off x="8892769" y="5394169"/>
            <a:ext cx="1969040" cy="47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3.1 degrees</a:t>
            </a:r>
            <a:endParaRPr lang="en-DK" sz="11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5E90FE-E8A2-55CB-1E73-83A19BC4CCBF}"/>
              </a:ext>
            </a:extLst>
          </p:cNvPr>
          <p:cNvCxnSpPr>
            <a:cxnSpLocks/>
          </p:cNvCxnSpPr>
          <p:nvPr/>
        </p:nvCxnSpPr>
        <p:spPr>
          <a:xfrm flipH="1">
            <a:off x="9995383" y="3100664"/>
            <a:ext cx="13760" cy="77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2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Stimuli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4086624051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Crossmodal correspondences mouse tracking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A5DE9D-AEF5-B8E2-A083-627330906D58}"/>
              </a:ext>
            </a:extLst>
          </p:cNvPr>
          <p:cNvCxnSpPr/>
          <p:nvPr/>
        </p:nvCxnSpPr>
        <p:spPr>
          <a:xfrm>
            <a:off x="1007165" y="2703443"/>
            <a:ext cx="10177669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942107-0C1D-D16B-CB8C-666FBBD83D2F}"/>
              </a:ext>
            </a:extLst>
          </p:cNvPr>
          <p:cNvSpPr txBox="1"/>
          <p:nvPr/>
        </p:nvSpPr>
        <p:spPr>
          <a:xfrm>
            <a:off x="9360674" y="3535675"/>
            <a:ext cx="7295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100" spc="5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enorite"/>
              </a:rPr>
              <a:t>Smaller</a:t>
            </a:r>
            <a:endParaRPr lang="en-DK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C4BD6-5B7C-4345-6638-2205F54AAB55}"/>
              </a:ext>
            </a:extLst>
          </p:cNvPr>
          <p:cNvSpPr txBox="1"/>
          <p:nvPr/>
        </p:nvSpPr>
        <p:spPr>
          <a:xfrm>
            <a:off x="10592464" y="3535675"/>
            <a:ext cx="7295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100" spc="5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enorite"/>
              </a:rPr>
              <a:t>Bigger</a:t>
            </a:r>
            <a:endParaRPr lang="en-DK" sz="1100" dirty="0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D34A323D-33FC-1D8F-2CEB-B84295C4CA46}"/>
              </a:ext>
            </a:extLst>
          </p:cNvPr>
          <p:cNvSpPr/>
          <p:nvPr/>
        </p:nvSpPr>
        <p:spPr>
          <a:xfrm>
            <a:off x="10233329" y="4794637"/>
            <a:ext cx="143123" cy="13517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5" name="Graphic 14" descr="Cursor outline">
            <a:extLst>
              <a:ext uri="{FF2B5EF4-FFF2-40B4-BE49-F238E27FC236}">
                <a16:creationId xmlns:a16="http://schemas.microsoft.com/office/drawing/2014/main" id="{BCF675B7-F6A0-0962-CC00-5EE525216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90098" y="4117918"/>
            <a:ext cx="200108" cy="20010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B1DE75A-90E4-CC6E-53FB-89C7FF0219FA}"/>
              </a:ext>
            </a:extLst>
          </p:cNvPr>
          <p:cNvSpPr/>
          <p:nvPr/>
        </p:nvSpPr>
        <p:spPr>
          <a:xfrm>
            <a:off x="1575859" y="4097061"/>
            <a:ext cx="413363" cy="365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EC7EBA3-04C3-2A70-53CE-7DFE8FABE37E}"/>
              </a:ext>
            </a:extLst>
          </p:cNvPr>
          <p:cNvSpPr/>
          <p:nvPr/>
        </p:nvSpPr>
        <p:spPr>
          <a:xfrm>
            <a:off x="5829159" y="4035168"/>
            <a:ext cx="533680" cy="472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20" name="Graphic 19" descr="Music outline">
            <a:extLst>
              <a:ext uri="{FF2B5EF4-FFF2-40B4-BE49-F238E27FC236}">
                <a16:creationId xmlns:a16="http://schemas.microsoft.com/office/drawing/2014/main" id="{6E459199-E6A8-1C36-C5F4-E545A5B557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66813" y="3457898"/>
            <a:ext cx="351094" cy="351094"/>
          </a:xfrm>
          <a:prstGeom prst="rect">
            <a:avLst/>
          </a:prstGeom>
        </p:spPr>
      </p:pic>
      <p:pic>
        <p:nvPicPr>
          <p:cNvPr id="2" name="Graphic 1" descr="Music outline">
            <a:extLst>
              <a:ext uri="{FF2B5EF4-FFF2-40B4-BE49-F238E27FC236}">
                <a16:creationId xmlns:a16="http://schemas.microsoft.com/office/drawing/2014/main" id="{FB679D40-FC7A-A078-2F72-55FDDA0F07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9173" y="3457898"/>
            <a:ext cx="351094" cy="3510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529085-7A53-E884-EFA7-B94AA91EB6A3}"/>
              </a:ext>
            </a:extLst>
          </p:cNvPr>
          <p:cNvSpPr/>
          <p:nvPr/>
        </p:nvSpPr>
        <p:spPr>
          <a:xfrm>
            <a:off x="838200" y="3394869"/>
            <a:ext cx="1969040" cy="47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Concurrent pitch</a:t>
            </a:r>
            <a:endParaRPr lang="en-DK" sz="11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F30B6D-24FC-F3BD-0AAF-8320BE88B67D}"/>
              </a:ext>
            </a:extLst>
          </p:cNvPr>
          <p:cNvSpPr/>
          <p:nvPr/>
        </p:nvSpPr>
        <p:spPr>
          <a:xfrm>
            <a:off x="4973320" y="3457898"/>
            <a:ext cx="1969040" cy="47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[-2, …, 2] </a:t>
            </a:r>
            <a:r>
              <a:rPr lang="en-US" sz="1100" dirty="0" err="1">
                <a:solidFill>
                  <a:schemeClr val="tx1"/>
                </a:solidFill>
              </a:rPr>
              <a:t>deviantions</a:t>
            </a:r>
            <a:r>
              <a:rPr lang="en-US" sz="1100" dirty="0">
                <a:solidFill>
                  <a:schemeClr val="tx1"/>
                </a:solidFill>
              </a:rPr>
              <a:t> from Concurrent pitch</a:t>
            </a:r>
            <a:endParaRPr lang="en-DK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006544E267174488A99DBE38BB53F5D" ma:contentTypeVersion="4" ma:contentTypeDescription="Opret et nyt dokument." ma:contentTypeScope="" ma:versionID="ad9888c7c804b6603d0fb6dd7322a458">
  <xsd:schema xmlns:xsd="http://www.w3.org/2001/XMLSchema" xmlns:xs="http://www.w3.org/2001/XMLSchema" xmlns:p="http://schemas.microsoft.com/office/2006/metadata/properties" xmlns:ns3="3ac9dd4d-e794-4504-a97e-80f10a0f4692" targetNamespace="http://schemas.microsoft.com/office/2006/metadata/properties" ma:root="true" ma:fieldsID="3f51463ae9d1823c8aa3da30292d25ec" ns3:_="">
    <xsd:import namespace="3ac9dd4d-e794-4504-a97e-80f10a0f46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c9dd4d-e794-4504-a97e-80f10a0f46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ac9dd4d-e794-4504-a97e-80f10a0f4692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6F0215-E1D6-41EC-9EA0-1E67E0335F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c9dd4d-e794-4504-a97e-80f10a0f46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documentManagement/types"/>
    <ds:schemaRef ds:uri="http://purl.org/dc/elements/1.1/"/>
    <ds:schemaRef ds:uri="3ac9dd4d-e794-4504-a97e-80f10a0f4692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{8CD4D0A4-A952-453C-B8D3-03A81CA6677F}tf67328976_win32</Template>
  <TotalTime>4356</TotalTime>
  <Words>156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Office Theme</vt:lpstr>
      <vt:lpstr>crossmodal correspondences mouse tracking</vt:lpstr>
      <vt:lpstr>PowerPoint Presentation</vt:lpstr>
      <vt:lpstr>Conditions</vt:lpstr>
      <vt:lpstr>Stimuli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crossmodal correspondences mouse tracking</dc:title>
  <dc:creator>Laurits Wieslander Lyngbæk</dc:creator>
  <cp:lastModifiedBy>Laurits Wieslander Lyngbæk</cp:lastModifiedBy>
  <cp:revision>2</cp:revision>
  <dcterms:created xsi:type="dcterms:W3CDTF">2022-11-18T12:34:08Z</dcterms:created>
  <dcterms:modified xsi:type="dcterms:W3CDTF">2023-01-03T10:39:09Z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0x0101007006544E267174488A99DBE38BB53F5D</vt:lpwstr>
  </property>
</Properties>
</file>