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84E9-34E2-4F0C-922E-4FA1BA0C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D0CE-345A-48AC-9421-E08A40F5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CF503-FF85-458D-A307-D4752C45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5912-AA14-4223-B35A-3DA4F39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2ED9-8EB9-4F94-AD4D-DEBF2C1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837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C9F-6195-43BB-88A1-6584A968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4BF56-A4AF-42D6-8CC3-EEFE582B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8EEF-2648-421A-8894-33F8E14B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796D-108C-4EF9-93E3-F6EAE6AF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AFC4C-4167-4B70-86AC-A4DE26BB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98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37A35-8287-434C-86E4-5DB0E8F4C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858E-1E75-4BB6-8F14-BB28B0688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39A61-95FD-4EC9-9936-10EC4760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0B3B-986C-4131-9F32-8A70E36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1FFB-0169-4A4B-AC8A-D22443B5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523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92AC-96FA-44B1-AE10-7B28E842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4A1F-2673-43B3-92FF-35AA501E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3B4A-88EA-4391-8BCB-B026FA09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19AE-2DB6-4F4D-9D3D-8EF19E68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EB3C-AA9D-4ED6-B7D4-50C964BE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98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85BB-FF4D-41A0-8EBC-A0BB1497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67185-4ECE-4288-BC35-DFA0B814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D582-EB69-44BD-A4F6-968F3701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9DEC-4E72-4AD1-9B56-408B6A05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44629-E83A-4860-A592-F434896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648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50C-AE09-45C9-8876-06ED21B9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17E2-4DE4-48CA-8636-CD835EBF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3D8A-9F2B-45FD-8DE1-448A86A2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C4E3A-96BE-40D0-A865-FC85388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2434-4E01-4437-85E6-981FE152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E99E-3FC3-4E75-865D-CC1C7F9B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46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C2F5-8212-464F-9266-3FBE6B28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7571-B117-4B02-AC68-02FEC666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AD36E-CA0A-4CD3-931D-F8ADD552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2754F-F37D-4FBC-96EE-52EF09B87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C4B5-8657-4F7D-895E-943AEBE52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4AF1B-7034-4C9E-9350-4194990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A42A1-F923-4E46-95F6-C0F22168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BE4C-2FAC-4BB8-92A6-B127DFE3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00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174E-0D4F-4BFD-9EFA-2D12DF5D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94740-06C3-4369-97D9-644B433C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B45D4-2829-457C-8A49-ADE9B556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01BD4-A2E7-482D-8172-2C136287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19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7333-C463-4D99-BBDA-523838C9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FE57D-1B65-481E-B8A3-476694E0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CD2F-832C-4B80-9FF8-8A4F2379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39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9E81-AD52-4AE1-AB7C-D48143C2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4F6B-6D3D-4131-85CB-5007D24E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2E8C-F54E-4A14-9DB2-2BB1DF21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59CC-487B-4DD0-A630-93A1B874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D07B-CDA9-42BC-A4BA-85C4215A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1807-EFFC-469C-A633-9E39382E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378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7A86-C769-40B9-9372-EBF0B1D3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E7617-D105-4763-8426-B503E6984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9AA7A-A72C-4B4C-ADC8-4C436E6A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8A48-44A8-45FA-8B08-4A75DCB5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9296-E919-452F-9CE2-B2E9B491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7B85F-BC4B-4D99-8620-99BF98A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51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59BA4-4C95-47F4-A624-625F01A7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94A0-D202-40B1-A4D1-2857FB8C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656E-CDDA-448B-88DC-2C5354CAE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FC53-C923-44DA-A399-F65CDA3D633F}" type="datetimeFigureOut">
              <a:rPr lang="en-DK" smtClean="0"/>
              <a:t>16/12/2021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1315-E289-4744-AD15-5CE2558D0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6D95F-E24E-421D-A450-06ED576F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9938-754C-4758-900A-6FA4F4E2AB8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693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A57E5A-500C-4B1C-B3BE-6C854926F575}"/>
              </a:ext>
            </a:extLst>
          </p:cNvPr>
          <p:cNvSpPr/>
          <p:nvPr/>
        </p:nvSpPr>
        <p:spPr>
          <a:xfrm>
            <a:off x="4499936" y="2085095"/>
            <a:ext cx="1590201" cy="892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gesture</a:t>
            </a:r>
            <a:br>
              <a:rPr lang="en-GB" dirty="0"/>
            </a:br>
            <a:r>
              <a:rPr lang="en-GB" dirty="0"/>
              <a:t>without noise</a:t>
            </a:r>
            <a:endParaRPr lang="en-D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125B5-540B-4730-B09C-CA2341B942FF}"/>
              </a:ext>
            </a:extLst>
          </p:cNvPr>
          <p:cNvSpPr/>
          <p:nvPr/>
        </p:nvSpPr>
        <p:spPr>
          <a:xfrm>
            <a:off x="2107733" y="3830134"/>
            <a:ext cx="2571693" cy="12305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/>
              <a:t>+</a:t>
            </a:r>
            <a:endParaRPr lang="en-D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BA3C08-EFCC-4361-9028-3C8353ABE5B5}"/>
              </a:ext>
            </a:extLst>
          </p:cNvPr>
          <p:cNvSpPr/>
          <p:nvPr/>
        </p:nvSpPr>
        <p:spPr>
          <a:xfrm>
            <a:off x="6273708" y="2092027"/>
            <a:ext cx="1590201" cy="892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gesture</a:t>
            </a:r>
            <a:br>
              <a:rPr lang="en-GB" dirty="0"/>
            </a:br>
            <a:r>
              <a:rPr lang="en-GB" dirty="0"/>
              <a:t>with noise</a:t>
            </a:r>
            <a:endParaRPr lang="en-D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0CA188-1CBA-46DA-BB6D-6A85CC770393}"/>
              </a:ext>
            </a:extLst>
          </p:cNvPr>
          <p:cNvSpPr/>
          <p:nvPr/>
        </p:nvSpPr>
        <p:spPr>
          <a:xfrm>
            <a:off x="4499936" y="3157130"/>
            <a:ext cx="1590201" cy="892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Gesture</a:t>
            </a:r>
            <a:br>
              <a:rPr lang="en-GB" dirty="0"/>
            </a:br>
            <a:r>
              <a:rPr lang="en-GB" dirty="0"/>
              <a:t>without noise</a:t>
            </a:r>
            <a:endParaRPr lang="en-DK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94465-AFF7-483B-858E-8A6A5427B948}"/>
              </a:ext>
            </a:extLst>
          </p:cNvPr>
          <p:cNvSpPr/>
          <p:nvPr/>
        </p:nvSpPr>
        <p:spPr>
          <a:xfrm>
            <a:off x="6273708" y="3157130"/>
            <a:ext cx="1590201" cy="892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Gesture</a:t>
            </a:r>
            <a:br>
              <a:rPr lang="en-GB" dirty="0"/>
            </a:br>
            <a:r>
              <a:rPr lang="en-GB" dirty="0"/>
              <a:t>with noise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D65E7-23AF-46DD-8220-B8FB2B2EC315}"/>
              </a:ext>
            </a:extLst>
          </p:cNvPr>
          <p:cNvSpPr/>
          <p:nvPr/>
        </p:nvSpPr>
        <p:spPr>
          <a:xfrm>
            <a:off x="7574981" y="877910"/>
            <a:ext cx="3160762" cy="1461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 down what you heard</a:t>
            </a:r>
          </a:p>
          <a:p>
            <a:pPr algn="ctr"/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___________</a:t>
            </a:r>
            <a:endParaRPr lang="en-DK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0E2AFB2-F0A5-4C41-A538-1A3E099A7DDF}"/>
              </a:ext>
            </a:extLst>
          </p:cNvPr>
          <p:cNvSpPr/>
          <p:nvPr/>
        </p:nvSpPr>
        <p:spPr>
          <a:xfrm rot="2864928">
            <a:off x="4142142" y="3139315"/>
            <a:ext cx="190072" cy="10222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E9BA537-F905-43FD-AE4C-E3B12C1BF19D}"/>
              </a:ext>
            </a:extLst>
          </p:cNvPr>
          <p:cNvSpPr/>
          <p:nvPr/>
        </p:nvSpPr>
        <p:spPr>
          <a:xfrm rot="2864928">
            <a:off x="7262530" y="1350340"/>
            <a:ext cx="190072" cy="102227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51A848-593E-40E9-B229-CCE72486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743" y="1479478"/>
            <a:ext cx="1040741" cy="69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dphones Icon Logo Isolated On White Background Earphones Icon Stock  Illustration - Download Image Now - iStock">
            <a:extLst>
              <a:ext uri="{FF2B5EF4-FFF2-40B4-BE49-F238E27FC236}">
                <a16:creationId xmlns:a16="http://schemas.microsoft.com/office/drawing/2014/main" id="{E4E35854-AB06-4C67-ABBB-F6532C92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09" y="3157129"/>
            <a:ext cx="892357" cy="8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nitor Icon Vector Sign And Symbol Isolated On White Background Monitor  Logo Concept Stock Illustration - Download Image Now - iStock">
            <a:extLst>
              <a:ext uri="{FF2B5EF4-FFF2-40B4-BE49-F238E27FC236}">
                <a16:creationId xmlns:a16="http://schemas.microsoft.com/office/drawing/2014/main" id="{ABB0C61E-4E4F-48F7-8FB0-E2DEB887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33" y="3157128"/>
            <a:ext cx="892357" cy="8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wnload free vector of Play button icon vector about music, podcast icon,  audio, black and white and button 533366 | Video icon logo aesthetic, Play  button, Icon">
            <a:extLst>
              <a:ext uri="{FF2B5EF4-FFF2-40B4-BE49-F238E27FC236}">
                <a16:creationId xmlns:a16="http://schemas.microsoft.com/office/drawing/2014/main" id="{2750CCB7-F78F-4E5F-B5A7-0A5E77F8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6" t="22673" r="23064" b="23029"/>
          <a:stretch/>
        </p:blipFill>
        <p:spPr bwMode="auto">
          <a:xfrm>
            <a:off x="9040071" y="3471211"/>
            <a:ext cx="129571" cy="1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F4A78-96C4-456B-92E7-B710ECE9F19D}"/>
              </a:ext>
            </a:extLst>
          </p:cNvPr>
          <p:cNvSpPr txBox="1"/>
          <p:nvPr/>
        </p:nvSpPr>
        <p:spPr>
          <a:xfrm>
            <a:off x="276919" y="4049485"/>
            <a:ext cx="1815273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 Fixation cross</a:t>
            </a:r>
            <a:br>
              <a:rPr lang="en-GB" dirty="0"/>
            </a:br>
            <a:r>
              <a:rPr lang="en-GB" dirty="0"/>
              <a:t>(5 seconds)</a:t>
            </a:r>
            <a:endParaRPr lang="en-D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4E4D9F-90D3-49AF-B861-1540C05E2CB6}"/>
              </a:ext>
            </a:extLst>
          </p:cNvPr>
          <p:cNvSpPr txBox="1"/>
          <p:nvPr/>
        </p:nvSpPr>
        <p:spPr>
          <a:xfrm>
            <a:off x="2040022" y="2654285"/>
            <a:ext cx="245991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 Video stimulation</a:t>
            </a:r>
            <a:br>
              <a:rPr lang="en-GB" dirty="0"/>
            </a:br>
            <a:r>
              <a:rPr lang="en-GB" dirty="0"/>
              <a:t>(Sentence presentation)</a:t>
            </a:r>
            <a:endParaRPr lang="en-DK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C90F02-8B11-43AC-BD70-C91A81EB0B40}"/>
              </a:ext>
            </a:extLst>
          </p:cNvPr>
          <p:cNvSpPr txBox="1"/>
          <p:nvPr/>
        </p:nvSpPr>
        <p:spPr>
          <a:xfrm>
            <a:off x="5115067" y="1255854"/>
            <a:ext cx="245991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GB" dirty="0"/>
              <a:t>Comprehension task</a:t>
            </a:r>
            <a:endParaRPr lang="en-DK" dirty="0"/>
          </a:p>
        </p:txBody>
      </p:sp>
      <p:pic>
        <p:nvPicPr>
          <p:cNvPr id="2058" name="Picture 10" descr="8,008 Head Shoulders Stock Illustrations, Cliparts and Royalty Free Head  Shoulders Vectors">
            <a:extLst>
              <a:ext uri="{FF2B5EF4-FFF2-40B4-BE49-F238E27FC236}">
                <a16:creationId xmlns:a16="http://schemas.microsoft.com/office/drawing/2014/main" id="{C59C61FF-464A-4356-98BB-73779E7A7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889" b="71111" l="54801" r="95082">
                        <a14:foregroundMark x1="62295" y1="32222" x2="62295" y2="32222"/>
                        <a14:foregroundMark x1="77518" y1="27333" x2="77518" y2="27333"/>
                        <a14:foregroundMark x1="69087" y1="67111" x2="69087" y2="67111"/>
                        <a14:foregroundMark x1="63934" y1="69333" x2="63934" y2="69333"/>
                        <a14:foregroundMark x1="55035" y1="66222" x2="55035" y2="66222"/>
                        <a14:foregroundMark x1="83841" y1="69778" x2="83841" y2="69778"/>
                        <a14:foregroundMark x1="66979" y1="71111" x2="66979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241" t="24589" b="28487"/>
          <a:stretch/>
        </p:blipFill>
        <p:spPr bwMode="auto">
          <a:xfrm flipH="1">
            <a:off x="157507" y="4695816"/>
            <a:ext cx="1942456" cy="20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9CF366-8102-4278-8020-58609BAE4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8487" y="643466"/>
            <a:ext cx="831502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Laurits Wieslander</dc:creator>
  <cp:lastModifiedBy>Laurits Wieslander</cp:lastModifiedBy>
  <cp:revision>1</cp:revision>
  <dcterms:created xsi:type="dcterms:W3CDTF">2021-12-16T10:13:26Z</dcterms:created>
  <dcterms:modified xsi:type="dcterms:W3CDTF">2021-12-16T10:37:14Z</dcterms:modified>
</cp:coreProperties>
</file>