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89373-0168-4516-8C6F-A018CBD7F655}" v="98" dt="2023-08-08T08:32:48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ts Wieslander Lyngbæk" userId="5b145d83-88ad-4e24-ae77-3c6a2a84db4d" providerId="ADAL" clId="{21E89373-0168-4516-8C6F-A018CBD7F655}"/>
    <pc:docChg chg="undo custSel addSld modSld">
      <pc:chgData name="Laurits Wieslander Lyngbæk" userId="5b145d83-88ad-4e24-ae77-3c6a2a84db4d" providerId="ADAL" clId="{21E89373-0168-4516-8C6F-A018CBD7F655}" dt="2023-08-09T10:06:52.626" v="471" actId="478"/>
      <pc:docMkLst>
        <pc:docMk/>
      </pc:docMkLst>
      <pc:sldChg chg="addSp delSp modSp mod">
        <pc:chgData name="Laurits Wieslander Lyngbæk" userId="5b145d83-88ad-4e24-ae77-3c6a2a84db4d" providerId="ADAL" clId="{21E89373-0168-4516-8C6F-A018CBD7F655}" dt="2023-08-07T21:24:09.026" v="154" actId="20577"/>
        <pc:sldMkLst>
          <pc:docMk/>
          <pc:sldMk cId="2067523974" sldId="257"/>
        </pc:sldMkLst>
        <pc:spChg chg="add del mod">
          <ac:chgData name="Laurits Wieslander Lyngbæk" userId="5b145d83-88ad-4e24-ae77-3c6a2a84db4d" providerId="ADAL" clId="{21E89373-0168-4516-8C6F-A018CBD7F655}" dt="2023-08-07T21:18:36.237" v="1"/>
          <ac:spMkLst>
            <pc:docMk/>
            <pc:sldMk cId="2067523974" sldId="257"/>
            <ac:spMk id="2" creationId="{F1BBBA40-7BA4-FC0E-D21B-55F441D246C1}"/>
          </ac:spMkLst>
        </pc:spChg>
        <pc:spChg chg="mod">
          <ac:chgData name="Laurits Wieslander Lyngbæk" userId="5b145d83-88ad-4e24-ae77-3c6a2a84db4d" providerId="ADAL" clId="{21E89373-0168-4516-8C6F-A018CBD7F655}" dt="2023-08-07T21:21:00.302" v="75" actId="1076"/>
          <ac:spMkLst>
            <pc:docMk/>
            <pc:sldMk cId="2067523974" sldId="257"/>
            <ac:spMk id="9" creationId="{F5DEC619-71D9-5404-BDFF-FBB809DE8B1C}"/>
          </ac:spMkLst>
        </pc:spChg>
        <pc:spChg chg="add mod">
          <ac:chgData name="Laurits Wieslander Lyngbæk" userId="5b145d83-88ad-4e24-ae77-3c6a2a84db4d" providerId="ADAL" clId="{21E89373-0168-4516-8C6F-A018CBD7F655}" dt="2023-08-07T21:23:59.093" v="148" actId="1076"/>
          <ac:spMkLst>
            <pc:docMk/>
            <pc:sldMk cId="2067523974" sldId="257"/>
            <ac:spMk id="10" creationId="{DA0537F1-11E3-8053-EB98-041D6AAF57E2}"/>
          </ac:spMkLst>
        </pc:spChg>
        <pc:spChg chg="add mod">
          <ac:chgData name="Laurits Wieslander Lyngbæk" userId="5b145d83-88ad-4e24-ae77-3c6a2a84db4d" providerId="ADAL" clId="{21E89373-0168-4516-8C6F-A018CBD7F655}" dt="2023-08-07T21:24:09.026" v="154" actId="20577"/>
          <ac:spMkLst>
            <pc:docMk/>
            <pc:sldMk cId="2067523974" sldId="257"/>
            <ac:spMk id="11" creationId="{694DBE48-025F-159A-30CC-3C2F37EFCE66}"/>
          </ac:spMkLst>
        </pc:spChg>
        <pc:graphicFrameChg chg="add mod modGraphic">
          <ac:chgData name="Laurits Wieslander Lyngbæk" userId="5b145d83-88ad-4e24-ae77-3c6a2a84db4d" providerId="ADAL" clId="{21E89373-0168-4516-8C6F-A018CBD7F655}" dt="2023-08-07T21:24:02.724" v="150" actId="1076"/>
          <ac:graphicFrameMkLst>
            <pc:docMk/>
            <pc:sldMk cId="2067523974" sldId="257"/>
            <ac:graphicFrameMk id="3" creationId="{A5E21FE9-DA85-A9F9-E457-18A983675444}"/>
          </ac:graphicFrameMkLst>
        </pc:graphicFrameChg>
        <pc:graphicFrameChg chg="mod">
          <ac:chgData name="Laurits Wieslander Lyngbæk" userId="5b145d83-88ad-4e24-ae77-3c6a2a84db4d" providerId="ADAL" clId="{21E89373-0168-4516-8C6F-A018CBD7F655}" dt="2023-08-07T21:20:45.723" v="72"/>
          <ac:graphicFrameMkLst>
            <pc:docMk/>
            <pc:sldMk cId="2067523974" sldId="257"/>
            <ac:graphicFrameMk id="6" creationId="{90B1D81A-AB1F-9EDB-C536-026E2BE5DBAC}"/>
          </ac:graphicFrameMkLst>
        </pc:graphicFrameChg>
      </pc:sldChg>
      <pc:sldChg chg="addSp delSp modSp mod">
        <pc:chgData name="Laurits Wieslander Lyngbæk" userId="5b145d83-88ad-4e24-ae77-3c6a2a84db4d" providerId="ADAL" clId="{21E89373-0168-4516-8C6F-A018CBD7F655}" dt="2023-08-07T21:32:02.198" v="163" actId="20577"/>
        <pc:sldMkLst>
          <pc:docMk/>
          <pc:sldMk cId="3962111078" sldId="258"/>
        </pc:sldMkLst>
        <pc:spChg chg="add del">
          <ac:chgData name="Laurits Wieslander Lyngbæk" userId="5b145d83-88ad-4e24-ae77-3c6a2a84db4d" providerId="ADAL" clId="{21E89373-0168-4516-8C6F-A018CBD7F655}" dt="2023-08-07T21:31:47.278" v="157" actId="22"/>
          <ac:spMkLst>
            <pc:docMk/>
            <pc:sldMk cId="3962111078" sldId="258"/>
            <ac:spMk id="3" creationId="{9B42BD37-0B04-BCC4-9B0E-5190987159C5}"/>
          </ac:spMkLst>
        </pc:spChg>
        <pc:spChg chg="add mod">
          <ac:chgData name="Laurits Wieslander Lyngbæk" userId="5b145d83-88ad-4e24-ae77-3c6a2a84db4d" providerId="ADAL" clId="{21E89373-0168-4516-8C6F-A018CBD7F655}" dt="2023-08-07T21:31:56.442" v="159" actId="1076"/>
          <ac:spMkLst>
            <pc:docMk/>
            <pc:sldMk cId="3962111078" sldId="258"/>
            <ac:spMk id="4" creationId="{78EC00CC-8F16-6DCA-8C2F-BA2A1D0E93A6}"/>
          </ac:spMkLst>
        </pc:spChg>
        <pc:spChg chg="add mod">
          <ac:chgData name="Laurits Wieslander Lyngbæk" userId="5b145d83-88ad-4e24-ae77-3c6a2a84db4d" providerId="ADAL" clId="{21E89373-0168-4516-8C6F-A018CBD7F655}" dt="2023-08-07T21:32:02.198" v="163" actId="20577"/>
          <ac:spMkLst>
            <pc:docMk/>
            <pc:sldMk cId="3962111078" sldId="258"/>
            <ac:spMk id="7" creationId="{6B7D5706-992A-2915-5CC1-4D14DD902109}"/>
          </ac:spMkLst>
        </pc:spChg>
        <pc:graphicFrameChg chg="mod">
          <ac:chgData name="Laurits Wieslander Lyngbæk" userId="5b145d83-88ad-4e24-ae77-3c6a2a84db4d" providerId="ADAL" clId="{21E89373-0168-4516-8C6F-A018CBD7F655}" dt="2023-08-07T21:31:04.204" v="155" actId="1076"/>
          <ac:graphicFrameMkLst>
            <pc:docMk/>
            <pc:sldMk cId="3962111078" sldId="258"/>
            <ac:graphicFrameMk id="6" creationId="{90B1D81A-AB1F-9EDB-C536-026E2BE5DBAC}"/>
          </ac:graphicFrameMkLst>
        </pc:graphicFrameChg>
      </pc:sldChg>
      <pc:sldChg chg="addSp delSp modSp new mod">
        <pc:chgData name="Laurits Wieslander Lyngbæk" userId="5b145d83-88ad-4e24-ae77-3c6a2a84db4d" providerId="ADAL" clId="{21E89373-0168-4516-8C6F-A018CBD7F655}" dt="2023-08-08T08:26:29.706" v="310" actId="1076"/>
        <pc:sldMkLst>
          <pc:docMk/>
          <pc:sldMk cId="2284777027" sldId="259"/>
        </pc:sldMkLst>
        <pc:spChg chg="del">
          <ac:chgData name="Laurits Wieslander Lyngbæk" userId="5b145d83-88ad-4e24-ae77-3c6a2a84db4d" providerId="ADAL" clId="{21E89373-0168-4516-8C6F-A018CBD7F655}" dt="2023-08-08T08:23:39.790" v="168" actId="478"/>
          <ac:spMkLst>
            <pc:docMk/>
            <pc:sldMk cId="2284777027" sldId="259"/>
            <ac:spMk id="2" creationId="{DC2A62C1-AE36-133C-5B39-CEA44A844876}"/>
          </ac:spMkLst>
        </pc:spChg>
        <pc:spChg chg="del">
          <ac:chgData name="Laurits Wieslander Lyngbæk" userId="5b145d83-88ad-4e24-ae77-3c6a2a84db4d" providerId="ADAL" clId="{21E89373-0168-4516-8C6F-A018CBD7F655}" dt="2023-08-08T08:23:35.946" v="167" actId="478"/>
          <ac:spMkLst>
            <pc:docMk/>
            <pc:sldMk cId="2284777027" sldId="259"/>
            <ac:spMk id="3" creationId="{7063E73B-5B27-09CF-00BF-5F0682D2A2F8}"/>
          </ac:spMkLst>
        </pc:spChg>
        <pc:spChg chg="add del">
          <ac:chgData name="Laurits Wieslander Lyngbæk" userId="5b145d83-88ad-4e24-ae77-3c6a2a84db4d" providerId="ADAL" clId="{21E89373-0168-4516-8C6F-A018CBD7F655}" dt="2023-08-08T08:23:35.075" v="166" actId="22"/>
          <ac:spMkLst>
            <pc:docMk/>
            <pc:sldMk cId="2284777027" sldId="259"/>
            <ac:spMk id="5" creationId="{C47776E1-72CA-0CCC-4714-8E3989C7F526}"/>
          </ac:spMkLst>
        </pc:spChg>
        <pc:spChg chg="add mod">
          <ac:chgData name="Laurits Wieslander Lyngbæk" userId="5b145d83-88ad-4e24-ae77-3c6a2a84db4d" providerId="ADAL" clId="{21E89373-0168-4516-8C6F-A018CBD7F655}" dt="2023-08-08T08:24:00.198" v="198" actId="20577"/>
          <ac:spMkLst>
            <pc:docMk/>
            <pc:sldMk cId="2284777027" sldId="259"/>
            <ac:spMk id="6" creationId="{C0B82A71-5C02-3A46-4215-5878AEDFCEA2}"/>
          </ac:spMkLst>
        </pc:spChg>
        <pc:spChg chg="add mod">
          <ac:chgData name="Laurits Wieslander Lyngbæk" userId="5b145d83-88ad-4e24-ae77-3c6a2a84db4d" providerId="ADAL" clId="{21E89373-0168-4516-8C6F-A018CBD7F655}" dt="2023-08-08T08:26:29.706" v="310" actId="1076"/>
          <ac:spMkLst>
            <pc:docMk/>
            <pc:sldMk cId="2284777027" sldId="259"/>
            <ac:spMk id="8" creationId="{CA84D61F-A796-0575-7839-2BF00B34DCE5}"/>
          </ac:spMkLst>
        </pc:spChg>
        <pc:graphicFrameChg chg="add mod modGraphic">
          <ac:chgData name="Laurits Wieslander Lyngbæk" userId="5b145d83-88ad-4e24-ae77-3c6a2a84db4d" providerId="ADAL" clId="{21E89373-0168-4516-8C6F-A018CBD7F655}" dt="2023-08-08T08:26:09.211" v="306" actId="20577"/>
          <ac:graphicFrameMkLst>
            <pc:docMk/>
            <pc:sldMk cId="2284777027" sldId="259"/>
            <ac:graphicFrameMk id="7" creationId="{56343D8B-73AE-06AF-79E7-AECAD0142A2C}"/>
          </ac:graphicFrameMkLst>
        </pc:graphicFrameChg>
      </pc:sldChg>
      <pc:sldChg chg="modSp add mod">
        <pc:chgData name="Laurits Wieslander Lyngbæk" userId="5b145d83-88ad-4e24-ae77-3c6a2a84db4d" providerId="ADAL" clId="{21E89373-0168-4516-8C6F-A018CBD7F655}" dt="2023-08-08T08:32:48.666" v="468" actId="20577"/>
        <pc:sldMkLst>
          <pc:docMk/>
          <pc:sldMk cId="91955496" sldId="260"/>
        </pc:sldMkLst>
        <pc:spChg chg="mod">
          <ac:chgData name="Laurits Wieslander Lyngbæk" userId="5b145d83-88ad-4e24-ae77-3c6a2a84db4d" providerId="ADAL" clId="{21E89373-0168-4516-8C6F-A018CBD7F655}" dt="2023-08-08T08:32:48.666" v="468" actId="20577"/>
          <ac:spMkLst>
            <pc:docMk/>
            <pc:sldMk cId="91955496" sldId="260"/>
            <ac:spMk id="6" creationId="{C0B82A71-5C02-3A46-4215-5878AEDFCEA2}"/>
          </ac:spMkLst>
        </pc:spChg>
        <pc:spChg chg="mod">
          <ac:chgData name="Laurits Wieslander Lyngbæk" userId="5b145d83-88ad-4e24-ae77-3c6a2a84db4d" providerId="ADAL" clId="{21E89373-0168-4516-8C6F-A018CBD7F655}" dt="2023-08-08T08:32:42.901" v="456" actId="1076"/>
          <ac:spMkLst>
            <pc:docMk/>
            <pc:sldMk cId="91955496" sldId="260"/>
            <ac:spMk id="8" creationId="{CA84D61F-A796-0575-7839-2BF00B34DCE5}"/>
          </ac:spMkLst>
        </pc:spChg>
        <pc:graphicFrameChg chg="mod modGraphic">
          <ac:chgData name="Laurits Wieslander Lyngbæk" userId="5b145d83-88ad-4e24-ae77-3c6a2a84db4d" providerId="ADAL" clId="{21E89373-0168-4516-8C6F-A018CBD7F655}" dt="2023-08-08T08:32:42.901" v="456" actId="1076"/>
          <ac:graphicFrameMkLst>
            <pc:docMk/>
            <pc:sldMk cId="91955496" sldId="260"/>
            <ac:graphicFrameMk id="7" creationId="{56343D8B-73AE-06AF-79E7-AECAD0142A2C}"/>
          </ac:graphicFrameMkLst>
        </pc:graphicFrameChg>
      </pc:sldChg>
      <pc:sldChg chg="addSp delSp new mod">
        <pc:chgData name="Laurits Wieslander Lyngbæk" userId="5b145d83-88ad-4e24-ae77-3c6a2a84db4d" providerId="ADAL" clId="{21E89373-0168-4516-8C6F-A018CBD7F655}" dt="2023-08-09T10:06:52.626" v="471" actId="478"/>
        <pc:sldMkLst>
          <pc:docMk/>
          <pc:sldMk cId="2093295406" sldId="261"/>
        </pc:sldMkLst>
        <pc:picChg chg="add del">
          <ac:chgData name="Laurits Wieslander Lyngbæk" userId="5b145d83-88ad-4e24-ae77-3c6a2a84db4d" providerId="ADAL" clId="{21E89373-0168-4516-8C6F-A018CBD7F655}" dt="2023-08-09T10:06:52.626" v="471" actId="478"/>
          <ac:picMkLst>
            <pc:docMk/>
            <pc:sldMk cId="2093295406" sldId="261"/>
            <ac:picMk id="5" creationId="{5ED9F805-9045-199E-5472-0291EF84BE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9873-E4CC-CAE2-92B3-E5DB370A3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200E-F67D-DFE1-4A19-9B754AC79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7F3F-CAF7-E47C-F55D-2D0BFAB5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1724-BE02-CB2B-713C-65AB67FE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6D99E-A795-5BD0-2B57-1000F5F9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029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B166-A70F-DC5A-55C0-E2E789CE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2FAD7-38C4-E14D-F89A-75DBE2F57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3DD4-0FFA-3EE1-5785-7A9C5A5D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12CCF-6628-EBC4-D18E-570570FE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A62B-FE17-A7DE-7E87-9D5969A5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827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9F23F-2AB5-12AD-5153-B047E84CB0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88BB40-59C4-6762-B613-755F2E033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54B-B356-C9AB-8A68-7B3A4358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5C0A0-5968-4AEF-F5D4-3C9665AA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C711-2ED4-7F62-A26D-CAB5EC75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0122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3563-3DF2-BD89-D17C-51E6A66F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C4F2-1E6E-83A3-15A6-38A1D30B7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AC76-8CD9-DED8-7C3F-74C97119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969BC-F7FB-15ED-3602-16EA9B3C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BB4C-A57D-2D83-7CE5-40AACD7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816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73D5-B29B-4E08-9DCF-6E4123AF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F5C0B-C051-DBBD-091A-AD6C22BF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52A0-DBDB-C978-2767-F1FCE2542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4D48-7239-57DB-CC6A-6FB5EFE6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2BDFF-D3DB-AF07-4C49-C005F4AC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68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1753-956A-99B2-7AED-6E5D78EC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AD77-3C72-3663-8F32-B86A13657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F8DE-7A18-DFB8-360C-184D186D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933F-5931-9076-9439-FA56E9AD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2A153-D098-61C5-5BA6-954E199C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AD17-9671-76E5-807F-881B7887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098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B2F7-8EBE-3E9C-9DE7-9BE098FE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163DE-6C8B-75AF-BA13-09F9D61D0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C1BB2-B195-5852-3A4E-44859F51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B5AFA-8CAF-60A0-8122-3E58BB37B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88FDE2-D1DC-7702-14D6-9BF8B7977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EE4F6-C45F-AC35-BC3B-D7E36817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BC5EA-C7D0-8732-3788-25DC635F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329AFA-C988-BEF4-1516-6DCECEC2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430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1A3E-3FEA-ADE7-A122-B7982817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3CCC3-C700-2238-AFD4-DD0A135CB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A8272A-1805-07E8-C42C-00FD7139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DF888-BA86-8649-818C-B316D2B3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3641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87653-1293-2869-C8C6-C021FADF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A054F-8DAC-7856-0AE4-0A74DE46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38D50-CAFF-FE28-B450-EB4DD2CA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396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2280-EB4B-6EE1-CA18-15825125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EB28-67A8-6C6D-6B8E-E5B25B06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203F4-3A4D-1221-CF58-7C52847D0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169B4-59A9-A186-70C6-4EA7BFCD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54FE7-7EE1-47D2-25EB-47A7E29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BEE6-81E1-B940-948B-C124C895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856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39E2-B508-0B7A-17AC-5363EEEB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81808-E08C-1024-56F9-60D5F9B63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9C602-BBCD-2E8C-38E5-A5CBB129A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ADB67-1FA0-5A2C-B5F2-A022200D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C220F-54DE-1799-2D7B-6638974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C7617-B0EB-B3F5-64DA-3F46BDDE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91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53B74-858C-A4B0-80AB-FE2FEBD7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D1949-1736-E993-4274-976564BDE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07ED-78BB-1408-5CBE-3822D259A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CA1F5-CB0B-4080-B8E1-7AAD47F39FC2}" type="datetimeFigureOut">
              <a:rPr lang="en-DK" smtClean="0"/>
              <a:t>07/08/2023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46D13-EEB0-43CB-AA09-12E55450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AB65-607B-79F2-60C4-0CA8EE726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BC4CA-021A-498F-A015-0B55F3DC3865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8571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73AC76-4A81-453D-D693-E9F3238A80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46" y="502836"/>
            <a:ext cx="5683885" cy="5683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graph of blue bars&#10;&#10;Description automatically generated">
            <a:extLst>
              <a:ext uri="{FF2B5EF4-FFF2-40B4-BE49-F238E27FC236}">
                <a16:creationId xmlns:a16="http://schemas.microsoft.com/office/drawing/2014/main" id="{DFAF93A0-B47E-A63C-5444-15656EC67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9" y="547436"/>
            <a:ext cx="5593165" cy="559316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C3E87-9A35-2325-A676-B814743722FA}"/>
              </a:ext>
            </a:extLst>
          </p:cNvPr>
          <p:cNvCxnSpPr/>
          <p:nvPr/>
        </p:nvCxnSpPr>
        <p:spPr>
          <a:xfrm flipH="1">
            <a:off x="6190247" y="348916"/>
            <a:ext cx="54142" cy="5841331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1A9DA2-AD89-1F87-8B35-6AB036508EAD}"/>
              </a:ext>
            </a:extLst>
          </p:cNvPr>
          <p:cNvSpPr txBox="1"/>
          <p:nvPr/>
        </p:nvSpPr>
        <p:spPr>
          <a:xfrm>
            <a:off x="493295" y="57712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5B0E57-3146-4FBC-2CB4-9273984BE35D}"/>
              </a:ext>
            </a:extLst>
          </p:cNvPr>
          <p:cNvSpPr txBox="1"/>
          <p:nvPr/>
        </p:nvSpPr>
        <p:spPr>
          <a:xfrm>
            <a:off x="6667500" y="57712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6033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17385-7B86-03AA-9E4A-37830513C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843" y="700672"/>
            <a:ext cx="4881522" cy="4881522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B1D81A-AB1F-9EDB-C536-026E2BE5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770072"/>
              </p:ext>
            </p:extLst>
          </p:nvPr>
        </p:nvGraphicFramePr>
        <p:xfrm>
          <a:off x="5255076" y="896069"/>
          <a:ext cx="6180897" cy="1980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0299">
                  <a:extLst>
                    <a:ext uri="{9D8B030D-6E8A-4147-A177-3AD203B41FA5}">
                      <a16:colId xmlns:a16="http://schemas.microsoft.com/office/drawing/2014/main" val="2853977647"/>
                    </a:ext>
                  </a:extLst>
                </a:gridCol>
                <a:gridCol w="2060299">
                  <a:extLst>
                    <a:ext uri="{9D8B030D-6E8A-4147-A177-3AD203B41FA5}">
                      <a16:colId xmlns:a16="http://schemas.microsoft.com/office/drawing/2014/main" val="2661555776"/>
                    </a:ext>
                  </a:extLst>
                </a:gridCol>
                <a:gridCol w="2060299">
                  <a:extLst>
                    <a:ext uri="{9D8B030D-6E8A-4147-A177-3AD203B41FA5}">
                      <a16:colId xmlns:a16="http://schemas.microsoft.com/office/drawing/2014/main" val="3616131033"/>
                    </a:ext>
                  </a:extLst>
                </a:gridCol>
              </a:tblGrid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Trimester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degrees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1782101163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4.71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7.08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4265705857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6.10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8.98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284782960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9.17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289135852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6.24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9.82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372526476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11.08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4152343452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10.25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8672622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772AF78-484C-9072-CFCD-D58CC9BA6A54}"/>
              </a:ext>
            </a:extLst>
          </p:cNvPr>
          <p:cNvSpPr txBox="1"/>
          <p:nvPr/>
        </p:nvSpPr>
        <p:spPr>
          <a:xfrm>
            <a:off x="162370" y="521286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B3C0D-F1B2-0EF2-B96C-C6C1EC48D5C5}"/>
              </a:ext>
            </a:extLst>
          </p:cNvPr>
          <p:cNvSpPr txBox="1"/>
          <p:nvPr/>
        </p:nvSpPr>
        <p:spPr>
          <a:xfrm>
            <a:off x="5170838" y="28763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  <a:endParaRPr lang="en-D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DEC619-71D9-5404-BDFF-FBB809DE8B1C}"/>
                  </a:ext>
                </a:extLst>
              </p:cNvPr>
              <p:cNvSpPr txBox="1"/>
              <p:nvPr/>
            </p:nvSpPr>
            <p:spPr>
              <a:xfrm>
                <a:off x="4472038" y="3488231"/>
                <a:ext cx="33217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Cambria Math" panose="02040503050406030204" pitchFamily="18" charset="0"/>
                  </a:rPr>
                  <a:t>Model for degrees: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𝐷𝑒𝑔𝑟𝑒𝑒𝑠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𝑇𝑟𝑖𝑚𝑒𝑠𝑡𝑒𝑟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da-DK" smtClean="0"/>
                        <m:t>Exponential</m:t>
                      </m:r>
                      <m:r>
                        <m:rPr>
                          <m:nor/>
                        </m:rPr>
                        <a:rPr lang="da-DK" smtClean="0"/>
                        <m:t>(1)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DEC619-71D9-5404-BDFF-FBB809DE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038" y="3488231"/>
                <a:ext cx="3321736" cy="2031325"/>
              </a:xfrm>
              <a:prstGeom prst="rect">
                <a:avLst/>
              </a:prstGeom>
              <a:blipFill>
                <a:blip r:embed="rId3"/>
                <a:stretch>
                  <a:fillRect t="-180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A5E21FE9-DA85-A9F9-E457-18A983675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349142"/>
                  </p:ext>
                </p:extLst>
              </p:nvPr>
            </p:nvGraphicFramePr>
            <p:xfrm>
              <a:off x="7904740" y="3820138"/>
              <a:ext cx="3083916" cy="1298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5217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1162055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1316644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dirty="0" smtClean="0"/>
                                  <m:t>𝛼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4.03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dirty="0" smtClean="0"/>
                                    </m:ctrlPr>
                                  </m:sSubPr>
                                  <m:e>
                                    <m:r>
                                      <a:rPr lang="en-GB" sz="1400" b="0" dirty="0" smtClean="0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dirty="0" smtClean="0"/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0.09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dirty="0" smtClean="0"/>
                                  <m:t>𝜎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10.16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10.16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A5E21FE9-DA85-A9F9-E457-18A9836754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349142"/>
                  </p:ext>
                </p:extLst>
              </p:nvPr>
            </p:nvGraphicFramePr>
            <p:xfrm>
              <a:off x="7904740" y="3820138"/>
              <a:ext cx="3083916" cy="1298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05217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1162055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1316644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4"/>
                          <a:stretch>
                            <a:fillRect t="-103704" r="-413131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4.03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4"/>
                          <a:stretch>
                            <a:fillRect t="-207547" r="-413131" b="-1113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0.09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4"/>
                          <a:stretch>
                            <a:fillRect t="-301852" r="-413131" b="-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10.16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10.16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0537F1-11E3-8053-EB98-041D6AAF57E2}"/>
              </a:ext>
            </a:extLst>
          </p:cNvPr>
          <p:cNvSpPr txBox="1"/>
          <p:nvPr/>
        </p:nvSpPr>
        <p:spPr>
          <a:xfrm>
            <a:off x="7904740" y="3488231"/>
            <a:ext cx="2897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Distribution for parameters</a:t>
            </a:r>
            <a:endParaRPr lang="en-DK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4DBE48-025F-159A-30CC-3C2F37EFCE66}"/>
              </a:ext>
            </a:extLst>
          </p:cNvPr>
          <p:cNvSpPr txBox="1"/>
          <p:nvPr/>
        </p:nvSpPr>
        <p:spPr>
          <a:xfrm>
            <a:off x="4681902" y="499687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(C)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6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017385-7B86-03AA-9E4A-37830513C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6027" y="700672"/>
            <a:ext cx="4351338" cy="4351338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0B1D81A-AB1F-9EDB-C536-026E2BE5D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575989"/>
              </p:ext>
            </p:extLst>
          </p:nvPr>
        </p:nvGraphicFramePr>
        <p:xfrm>
          <a:off x="5373320" y="896069"/>
          <a:ext cx="6180897" cy="19802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60299">
                  <a:extLst>
                    <a:ext uri="{9D8B030D-6E8A-4147-A177-3AD203B41FA5}">
                      <a16:colId xmlns:a16="http://schemas.microsoft.com/office/drawing/2014/main" val="2853977647"/>
                    </a:ext>
                  </a:extLst>
                </a:gridCol>
                <a:gridCol w="2060299">
                  <a:extLst>
                    <a:ext uri="{9D8B030D-6E8A-4147-A177-3AD203B41FA5}">
                      <a16:colId xmlns:a16="http://schemas.microsoft.com/office/drawing/2014/main" val="2661555776"/>
                    </a:ext>
                  </a:extLst>
                </a:gridCol>
                <a:gridCol w="2060299">
                  <a:extLst>
                    <a:ext uri="{9D8B030D-6E8A-4147-A177-3AD203B41FA5}">
                      <a16:colId xmlns:a16="http://schemas.microsoft.com/office/drawing/2014/main" val="3616131033"/>
                    </a:ext>
                  </a:extLst>
                </a:gridCol>
              </a:tblGrid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Trimester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difference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en-DK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1782101163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4265705857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284782960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289135852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3725264769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4152343452"/>
                  </a:ext>
                </a:extLst>
              </a:tr>
              <a:tr h="2820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D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9535" marR="69535" marT="34768" marB="34768"/>
                </a:tc>
                <a:extLst>
                  <a:ext uri="{0D108BD9-81ED-4DB2-BD59-A6C34878D82A}">
                    <a16:rowId xmlns:a16="http://schemas.microsoft.com/office/drawing/2014/main" val="8672622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EC00CC-8F16-6DCA-8C2F-BA2A1D0E93A6}"/>
              </a:ext>
            </a:extLst>
          </p:cNvPr>
          <p:cNvSpPr txBox="1"/>
          <p:nvPr/>
        </p:nvSpPr>
        <p:spPr>
          <a:xfrm>
            <a:off x="756027" y="477743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(A)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D5706-992A-2915-5CC1-4D14DD902109}"/>
              </a:ext>
            </a:extLst>
          </p:cNvPr>
          <p:cNvSpPr txBox="1"/>
          <p:nvPr/>
        </p:nvSpPr>
        <p:spPr>
          <a:xfrm>
            <a:off x="5236587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(B)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6211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82A71-5C02-3A46-4215-5878AEDFCEA2}"/>
                  </a:ext>
                </a:extLst>
              </p:cNvPr>
              <p:cNvSpPr txBox="1"/>
              <p:nvPr/>
            </p:nvSpPr>
            <p:spPr>
              <a:xfrm>
                <a:off x="682358" y="1253031"/>
                <a:ext cx="33217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Cambria Math" panose="02040503050406030204" pitchFamily="18" charset="0"/>
                  </a:rPr>
                  <a:t>Simple model for homophily: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𝐻𝑜𝑚𝑜𝑝h𝑖𝑙𝑦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𝑇𝑟𝑖𝑚𝑒𝑠𝑡𝑒𝑟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da-DK" smtClean="0"/>
                        <m:t>Exponential</m:t>
                      </m:r>
                      <m:r>
                        <m:rPr>
                          <m:nor/>
                        </m:rPr>
                        <a:rPr lang="da-DK" smtClean="0"/>
                        <m:t>(1)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82A71-5C02-3A46-4215-5878AEDF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8" y="1253031"/>
                <a:ext cx="3321736" cy="2031325"/>
              </a:xfrm>
              <a:prstGeom prst="rect">
                <a:avLst/>
              </a:prstGeom>
              <a:blipFill>
                <a:blip r:embed="rId2"/>
                <a:stretch>
                  <a:fillRect t="-210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56343D8B-73AE-06AF-79E7-AECAD0142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89626"/>
                  </p:ext>
                </p:extLst>
              </p:nvPr>
            </p:nvGraphicFramePr>
            <p:xfrm>
              <a:off x="4004094" y="1584938"/>
              <a:ext cx="3083917" cy="1298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26460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626824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31754489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2536045584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n_eff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rhat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dirty="0" smtClean="0"/>
                                  <m:t>𝛼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0.66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1282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dirty="0" smtClean="0"/>
                                    </m:ctrlPr>
                                  </m:sSubPr>
                                  <m:e>
                                    <m:r>
                                      <a:rPr lang="en-GB" sz="1400" b="0" dirty="0" smtClean="0"/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dirty="0" smtClean="0"/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1306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dirty="0" smtClean="0"/>
                                  <m:t>𝜎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0.26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1754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56343D8B-73AE-06AF-79E7-AECAD0142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8589626"/>
                  </p:ext>
                </p:extLst>
              </p:nvPr>
            </p:nvGraphicFramePr>
            <p:xfrm>
              <a:off x="4004094" y="1584938"/>
              <a:ext cx="3083917" cy="129863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26460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626824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31754489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2536045584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n_eff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rhat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101852" r="-840741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0.66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1282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201852" r="-840741" b="-1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1306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301852" r="-840741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0.26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1754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84D61F-A796-0575-7839-2BF00B34DCE5}"/>
              </a:ext>
            </a:extLst>
          </p:cNvPr>
          <p:cNvSpPr txBox="1"/>
          <p:nvPr/>
        </p:nvSpPr>
        <p:spPr>
          <a:xfrm>
            <a:off x="3145013" y="1249708"/>
            <a:ext cx="48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distribution of parameters</a:t>
            </a:r>
            <a:endParaRPr lang="en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7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82A71-5C02-3A46-4215-5878AEDFCEA2}"/>
                  </a:ext>
                </a:extLst>
              </p:cNvPr>
              <p:cNvSpPr txBox="1"/>
              <p:nvPr/>
            </p:nvSpPr>
            <p:spPr>
              <a:xfrm>
                <a:off x="682357" y="1253031"/>
                <a:ext cx="41600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>
                    <a:latin typeface="Cambria Math" panose="02040503050406030204" pitchFamily="18" charset="0"/>
                  </a:rPr>
                  <a:t>Multilevel model for homophily:</a:t>
                </a:r>
                <a:br>
                  <a:rPr lang="en-GB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𝐻𝑜𝑚𝑜𝑝h𝑖𝑙𝑦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/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𝑇𝑟𝑖𝑚𝑒𝑠𝑡𝑒𝑟</m:t>
                    </m:r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GB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𝐼𝐷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Normal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0, 0.5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da-DK" smtClean="0"/>
                        <m:t>Exponential</m:t>
                      </m:r>
                      <m:r>
                        <m:rPr>
                          <m:nor/>
                        </m:rPr>
                        <a:rPr lang="da-DK" smtClean="0"/>
                        <m:t>(1)</m:t>
                      </m:r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B82A71-5C02-3A46-4215-5878AEDFC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57" y="1253031"/>
                <a:ext cx="4160029" cy="2308324"/>
              </a:xfrm>
              <a:prstGeom prst="rect">
                <a:avLst/>
              </a:prstGeom>
              <a:blipFill>
                <a:blip r:embed="rId2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56343D8B-73AE-06AF-79E7-AECAD0142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231940"/>
                  </p:ext>
                </p:extLst>
              </p:nvPr>
            </p:nvGraphicFramePr>
            <p:xfrm>
              <a:off x="4716932" y="1552235"/>
              <a:ext cx="3083917" cy="2009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51596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601688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31754489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2536045584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n_eff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rhat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dirty="0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0.27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1.80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1306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dirty="0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𝐼𝐷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0.37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0.28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12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1.38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1.64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3219734613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0.19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395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1.01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3">
                <a:extLst>
                  <a:ext uri="{FF2B5EF4-FFF2-40B4-BE49-F238E27FC236}">
                    <a16:creationId xmlns:a16="http://schemas.microsoft.com/office/drawing/2014/main" id="{56343D8B-73AE-06AF-79E7-AECAD0142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0231940"/>
                  </p:ext>
                </p:extLst>
              </p:nvPr>
            </p:nvGraphicFramePr>
            <p:xfrm>
              <a:off x="4716932" y="1552235"/>
              <a:ext cx="3083917" cy="200912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51596">
                      <a:extLst>
                        <a:ext uri="{9D8B030D-6E8A-4147-A177-3AD203B41FA5}">
                          <a16:colId xmlns:a16="http://schemas.microsoft.com/office/drawing/2014/main" val="633301634"/>
                        </a:ext>
                      </a:extLst>
                    </a:gridCol>
                    <a:gridCol w="601688">
                      <a:extLst>
                        <a:ext uri="{9D8B030D-6E8A-4147-A177-3AD203B41FA5}">
                          <a16:colId xmlns:a16="http://schemas.microsoft.com/office/drawing/2014/main" val="1129025561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43004140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1731754489"/>
                        </a:ext>
                      </a:extLst>
                    </a:gridCol>
                    <a:gridCol w="710211">
                      <a:extLst>
                        <a:ext uri="{9D8B030D-6E8A-4147-A177-3AD203B41FA5}">
                          <a16:colId xmlns:a16="http://schemas.microsoft.com/office/drawing/2014/main" val="2536045584"/>
                        </a:ext>
                      </a:extLst>
                    </a:gridCol>
                  </a:tblGrid>
                  <a:tr h="320423">
                    <a:tc>
                      <a:txBody>
                        <a:bodyPr/>
                        <a:lstStyle/>
                        <a:p>
                          <a:endParaRPr lang="en-DK" sz="1400" b="0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Mean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SD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n_eff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rhat</a:t>
                          </a:r>
                          <a:endParaRPr lang="en-DK" sz="1400" dirty="0"/>
                        </a:p>
                      </a:txBody>
                      <a:tcPr marL="70409" marR="70409" marT="35205" marB="35205">
                        <a:lnT w="12700" cmpd="sng"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847009082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103704" r="-775862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0.33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0.27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1.80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949855627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207547" r="-775862" b="-3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1306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1066615034"/>
                      </a:ext>
                    </a:extLst>
                  </a:tr>
                  <a:tr h="710490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139316" r="-775862" b="-49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0.37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0.28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8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12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1.38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</a:p>
                        <a:p>
                          <a:pPr algn="ctr"/>
                          <a:r>
                            <a:rPr lang="en-GB" sz="1400" dirty="0"/>
                            <a:t>1.64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3219734613"/>
                      </a:ext>
                    </a:extLst>
                  </a:tr>
                  <a:tr h="326069">
                    <a:tc>
                      <a:txBody>
                        <a:bodyPr/>
                        <a:lstStyle/>
                        <a:p>
                          <a:endParaRPr lang="en-DK"/>
                        </a:p>
                      </a:txBody>
                      <a:tcPr marL="70409" marR="70409" marT="35205" marB="35205">
                        <a:blipFill>
                          <a:blip r:embed="rId3"/>
                          <a:stretch>
                            <a:fillRect t="-518519" r="-775862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0.19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0.00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395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1.01</a:t>
                          </a:r>
                          <a:endParaRPr lang="en-DK" sz="1400" dirty="0"/>
                        </a:p>
                      </a:txBody>
                      <a:tcPr marL="70409" marR="70409" marT="35205" marB="35205"/>
                    </a:tc>
                    <a:extLst>
                      <a:ext uri="{0D108BD9-81ED-4DB2-BD59-A6C34878D82A}">
                        <a16:rowId xmlns:a16="http://schemas.microsoft.com/office/drawing/2014/main" val="9580269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A84D61F-A796-0575-7839-2BF00B34DCE5}"/>
              </a:ext>
            </a:extLst>
          </p:cNvPr>
          <p:cNvSpPr txBox="1"/>
          <p:nvPr/>
        </p:nvSpPr>
        <p:spPr>
          <a:xfrm>
            <a:off x="3821017" y="1213681"/>
            <a:ext cx="4875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Posterior distribution of parameters</a:t>
            </a:r>
            <a:endParaRPr lang="en-D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1D01-5B2F-0D45-252A-195566B7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94E47-30D3-3CCD-3B5E-A664D1636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329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246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Laurits Wieslander Lyngbæk</dc:creator>
  <cp:lastModifiedBy>Laurits Wieslander Lyngbæk</cp:lastModifiedBy>
  <cp:revision>2</cp:revision>
  <dcterms:created xsi:type="dcterms:W3CDTF">2023-08-07T19:40:18Z</dcterms:created>
  <dcterms:modified xsi:type="dcterms:W3CDTF">2023-08-09T10:07:02Z</dcterms:modified>
</cp:coreProperties>
</file>