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1" r:id="rId13"/>
    <p:sldId id="330" r:id="rId14"/>
    <p:sldId id="332" r:id="rId15"/>
  </p:sldIdLst>
  <p:sldSz cx="12188825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2" autoAdjust="0"/>
    <p:restoredTop sz="94581" autoAdjust="0"/>
  </p:normalViewPr>
  <p:slideViewPr>
    <p:cSldViewPr showGuides="1">
      <p:cViewPr varScale="1">
        <p:scale>
          <a:sx n="153" d="100"/>
          <a:sy n="153" d="100"/>
        </p:scale>
        <p:origin x="162" y="750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11/12/2017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11/12/2017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3" y="1052736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3955368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D2498CD-A622-4ACC-98D8-8365C1B868F0}" type="datetime1">
              <a:rPr lang="en-US" smtClean="0"/>
              <a:pPr/>
              <a:t>11/12/2017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CF6B-193C-4CEB-9860-F1C5F0818FA3}" type="datetime1">
              <a:rPr lang="en-US" smtClean="0"/>
              <a:t>11/12/2017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BC3-4EDC-4C84-BDD0-15F2AD890B92}" type="datetime1">
              <a:rPr lang="en-US" smtClean="0"/>
              <a:t>11/12/2017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3838" indent="-223838">
              <a:buFontTx/>
              <a:buBlip>
                <a:blip r:embed="rId2"/>
              </a:buBlip>
              <a:defRPr/>
            </a:lvl1pPr>
            <a:lvl2pPr marL="463550" indent="-231775">
              <a:buClr>
                <a:srgbClr val="0070C0"/>
              </a:buClr>
              <a:buFont typeface="Wingdings" panose="05000000000000000000" pitchFamily="2" charset="2"/>
              <a:buChar char="§"/>
              <a:defRPr/>
            </a:lvl2pPr>
            <a:lvl3pPr marL="682625" indent="-219075">
              <a:buClr>
                <a:srgbClr val="0070C0"/>
              </a:buClr>
              <a:buFont typeface="Wingdings" panose="05000000000000000000" pitchFamily="2" charset="2"/>
              <a:buChar char="§"/>
              <a:defRPr/>
            </a:lvl3pPr>
            <a:lvl4pPr marL="857250" indent="-174625">
              <a:buClr>
                <a:srgbClr val="0070C0"/>
              </a:buClr>
              <a:buFont typeface="Wingdings" panose="05000000000000000000" pitchFamily="2" charset="2"/>
              <a:buChar char="§"/>
              <a:defRPr/>
            </a:lvl4pPr>
            <a:lvl5pPr marL="1030288" indent="-173038">
              <a:buClr>
                <a:srgbClr val="0070C0"/>
              </a:buClr>
              <a:buFont typeface="Wingdings" panose="05000000000000000000" pitchFamily="2" charset="2"/>
              <a:buChar char="§"/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F3DB-CE40-42F4-BAF4-5D73D1160093}" type="datetime1">
              <a:rPr lang="en-US" smtClean="0"/>
              <a:t>11/12/2017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6E5-33C6-44C3-9324-1BC5DF93F43F}" type="datetime1">
              <a:rPr lang="en-US" smtClean="0"/>
              <a:t>11/12/2017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1D9-07E1-4387-AF34-89EE2802766D}" type="datetime1">
              <a:rPr lang="en-US" smtClean="0"/>
              <a:t>11/12/2017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E85B-B39A-43E9-82DE-E3279D984288}" type="datetime1">
              <a:rPr lang="en-US" smtClean="0"/>
              <a:t>11/12/2017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C95-D35D-47FC-816D-E56328637043}" type="datetime1">
              <a:rPr lang="en-US" smtClean="0"/>
              <a:t>11/12/2017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63A7-695C-4C09-B334-6924060F5B71}" type="datetime1">
              <a:rPr lang="en-US" smtClean="0"/>
              <a:t>11/12/2017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D02-49B3-41C1-9893-391F698AE757}" type="datetime1">
              <a:rPr lang="en-US" smtClean="0"/>
              <a:t>11/12/2017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C91-90B4-40B7-917F-BAE86E369F96}" type="datetime1">
              <a:rPr lang="en-US" smtClean="0"/>
              <a:t>11/12/2017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B525-F3F4-481A-B8D5-B732FA9EB082}" type="datetime1">
              <a:rPr lang="en-US" smtClean="0"/>
              <a:pPr/>
              <a:t>11/12/2017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Tx/>
        <a:buBlip>
          <a:blip r:embed="rId14"/>
        </a:buBlip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Tx/>
        <a:buBlip>
          <a:blip r:embed="rId14"/>
        </a:buBlip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Tx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Tx/>
        <a:buBlip>
          <a:blip r:embed="rId14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Tx/>
        <a:buBlip>
          <a:blip r:embed="rId1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dropbox.com/developer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dropbox.com/developer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Dropbox API v2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Kerttula</a:t>
            </a:r>
            <a:r>
              <a:rPr lang="en-US" dirty="0"/>
              <a:t> </a:t>
            </a:r>
            <a:r>
              <a:rPr lang="en-US" dirty="0" err="1"/>
              <a:t>jani</a:t>
            </a:r>
            <a:r>
              <a:rPr lang="en-US" dirty="0"/>
              <a:t> &amp; Virtanen </a:t>
            </a:r>
            <a:r>
              <a:rPr lang="en-US" dirty="0" err="1"/>
              <a:t>lauri</a:t>
            </a:r>
            <a:r>
              <a:rPr lang="en-US" dirty="0"/>
              <a:t> </a:t>
            </a:r>
          </a:p>
          <a:p>
            <a:r>
              <a:rPr lang="en-US" dirty="0"/>
              <a:t>Android Application Dev</a:t>
            </a:r>
          </a:p>
          <a:p>
            <a:r>
              <a:rPr lang="en-US" dirty="0"/>
              <a:t>TTOW0620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580" y="1235315"/>
            <a:ext cx="4229093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06 -0.77546 L 5.75671E-7 1.48148E-6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3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Upload</a:t>
            </a:r>
            <a:endParaRPr lang="en-US" dirty="0"/>
          </a:p>
        </p:txBody>
      </p:sp>
      <p:pic>
        <p:nvPicPr>
          <p:cNvPr id="11" name="Sisällön paikkamerkki 10">
            <a:extLst>
              <a:ext uri="{FF2B5EF4-FFF2-40B4-BE49-F238E27FC236}">
                <a16:creationId xmlns:a16="http://schemas.microsoft.com/office/drawing/2014/main" id="{ACFCA92C-7E1B-4426-8B90-7AF8C0005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266" y="387047"/>
            <a:ext cx="5646809" cy="5706250"/>
          </a:xfrm>
        </p:spPr>
      </p:pic>
      <p:pic>
        <p:nvPicPr>
          <p:cNvPr id="13" name="Kuva 12">
            <a:extLst>
              <a:ext uri="{FF2B5EF4-FFF2-40B4-BE49-F238E27FC236}">
                <a16:creationId xmlns:a16="http://schemas.microsoft.com/office/drawing/2014/main" id="{DEE698B4-AA2D-4DF5-9B84-C0FB93132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0" y="2798838"/>
            <a:ext cx="6017720" cy="324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9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Pohdinta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Kankea käyttökokemus</a:t>
            </a:r>
            <a:endParaRPr lang="en-US" dirty="0"/>
          </a:p>
          <a:p>
            <a:pPr lvl="1"/>
            <a:r>
              <a:rPr lang="fi-FI" dirty="0" err="1"/>
              <a:t>Autentikoinnin</a:t>
            </a:r>
            <a:r>
              <a:rPr lang="fi-FI" dirty="0"/>
              <a:t> tarkastus on heikkoa</a:t>
            </a:r>
          </a:p>
          <a:p>
            <a:r>
              <a:rPr lang="fi-FI" dirty="0"/>
              <a:t>API v1 -&gt; v2 jälkeinen </a:t>
            </a:r>
            <a:r>
              <a:rPr lang="fi-FI" dirty="0" err="1"/>
              <a:t>docsien</a:t>
            </a:r>
            <a:r>
              <a:rPr lang="fi-FI" dirty="0"/>
              <a:t> päivitys laiskaa</a:t>
            </a:r>
          </a:p>
          <a:p>
            <a:pPr lvl="1"/>
            <a:r>
              <a:rPr lang="fi-FI" dirty="0"/>
              <a:t>Apua on vaikea löytää, esimerkit </a:t>
            </a:r>
            <a:r>
              <a:rPr lang="fi-FI" dirty="0" err="1"/>
              <a:t>deprekoituneita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7138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Perusasiat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7 eri alustaa</a:t>
            </a:r>
          </a:p>
          <a:p>
            <a:pPr lvl="1"/>
            <a:r>
              <a:rPr lang="fi-FI" dirty="0"/>
              <a:t>HTTP, .NET, Java, JS, Python, Swift…</a:t>
            </a:r>
          </a:p>
          <a:p>
            <a:r>
              <a:rPr lang="fi-FI" dirty="0" err="1"/>
              <a:t>Autentikointiin</a:t>
            </a:r>
            <a:r>
              <a:rPr lang="fi-FI" dirty="0"/>
              <a:t> </a:t>
            </a:r>
            <a:r>
              <a:rPr lang="fi-FI" dirty="0" err="1"/>
              <a:t>OAuth</a:t>
            </a:r>
            <a:r>
              <a:rPr lang="fi-FI" dirty="0"/>
              <a:t> 2</a:t>
            </a:r>
          </a:p>
          <a:p>
            <a:r>
              <a:rPr lang="fi-FI" dirty="0"/>
              <a:t>V1 </a:t>
            </a:r>
            <a:r>
              <a:rPr lang="fi-FI" dirty="0" err="1"/>
              <a:t>Deprekoitunut</a:t>
            </a:r>
            <a:r>
              <a:rPr lang="fi-FI" dirty="0"/>
              <a:t> 10/2017</a:t>
            </a:r>
          </a:p>
          <a:p>
            <a:r>
              <a:rPr lang="fi-FI" dirty="0"/>
              <a:t>”Pilvipalvelu”</a:t>
            </a:r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4595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APIn</a:t>
            </a:r>
            <a:r>
              <a:rPr lang="fi-FI" dirty="0"/>
              <a:t> käyttöönotto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>
                <a:hlinkClick r:id="rId2"/>
              </a:rPr>
              <a:t>www.dropbox.com/developers</a:t>
            </a:r>
            <a:endParaRPr lang="fi-FI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761" y="620688"/>
            <a:ext cx="8601099" cy="57595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61520"/>
            <a:ext cx="8392696" cy="64779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168345"/>
            <a:ext cx="7840169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6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Android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Build.gradle</a:t>
            </a:r>
            <a:endParaRPr lang="fi-FI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990291"/>
            <a:ext cx="10053020" cy="19442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705" y="1817622"/>
            <a:ext cx="9892436" cy="11076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15" y="3079844"/>
            <a:ext cx="9972173" cy="2458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7746" y="116632"/>
            <a:ext cx="9684567" cy="76944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fi-FI" sz="4400" dirty="0"/>
              <a:t>AndroidManifest.xml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55" y="1033156"/>
            <a:ext cx="1021906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9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Access </a:t>
            </a:r>
            <a:r>
              <a:rPr lang="fi-FI" dirty="0" err="1"/>
              <a:t>Token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1752600"/>
            <a:ext cx="9747331" cy="3419644"/>
          </a:xfrm>
        </p:spPr>
      </p:pic>
    </p:spTree>
    <p:extLst>
      <p:ext uri="{BB962C8B-B14F-4D97-AF65-F5344CB8AC3E}">
        <p14:creationId xmlns:p14="http://schemas.microsoft.com/office/powerpoint/2010/main" val="359321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App</a:t>
            </a:r>
            <a:r>
              <a:rPr lang="fi-FI" dirty="0"/>
              <a:t> </a:t>
            </a:r>
            <a:r>
              <a:rPr lang="fi-FI" dirty="0" err="1"/>
              <a:t>key</a:t>
            </a:r>
            <a:r>
              <a:rPr lang="fi-FI" dirty="0"/>
              <a:t> &amp; </a:t>
            </a:r>
            <a:r>
              <a:rPr lang="fi-FI" dirty="0" err="1"/>
              <a:t>secret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>
                <a:hlinkClick r:id="rId2"/>
              </a:rPr>
              <a:t>www.dropbox.com/developers/</a:t>
            </a:r>
            <a:endParaRPr lang="fi-FI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5" t="-466" b="44515"/>
          <a:stretch/>
        </p:blipFill>
        <p:spPr>
          <a:xfrm>
            <a:off x="1773932" y="2708920"/>
            <a:ext cx="7880525" cy="367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4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Key &amp; </a:t>
            </a:r>
            <a:r>
              <a:rPr lang="fi-FI" dirty="0" err="1"/>
              <a:t>Secretin</a:t>
            </a:r>
            <a:r>
              <a:rPr lang="fi-FI" dirty="0"/>
              <a:t> käyttö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060848"/>
            <a:ext cx="8009916" cy="2829248"/>
          </a:xfrm>
        </p:spPr>
      </p:pic>
    </p:spTree>
    <p:extLst>
      <p:ext uri="{BB962C8B-B14F-4D97-AF65-F5344CB8AC3E}">
        <p14:creationId xmlns:p14="http://schemas.microsoft.com/office/powerpoint/2010/main" val="327356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Käyttäjän tiedot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060848"/>
            <a:ext cx="6933321" cy="95632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381000"/>
            <a:ext cx="7618063" cy="59149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819" y="188640"/>
            <a:ext cx="3643313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9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Download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549" y="384431"/>
            <a:ext cx="5976664" cy="6418054"/>
          </a:xfrm>
        </p:spPr>
      </p:pic>
    </p:spTree>
    <p:extLst>
      <p:ext uri="{BB962C8B-B14F-4D97-AF65-F5344CB8AC3E}">
        <p14:creationId xmlns:p14="http://schemas.microsoft.com/office/powerpoint/2010/main" val="319131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49C11C-71DC-49B6-ACD8-27E3AE088D14}">
  <ds:schemaRefs>
    <ds:schemaRef ds:uri="http://purl.org/dc/dcmitype/"/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</ds:schemaRefs>
</ds:datastoreItem>
</file>

<file path=customXml/itemProps2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212</TotalTime>
  <Words>100</Words>
  <Application>Microsoft Office PowerPoint</Application>
  <PresentationFormat>Mukautettu</PresentationFormat>
  <Paragraphs>29</Paragraphs>
  <Slides>11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</vt:lpstr>
      <vt:lpstr>Blue atom design template</vt:lpstr>
      <vt:lpstr>Dropbox API v2</vt:lpstr>
      <vt:lpstr>Perusasiat</vt:lpstr>
      <vt:lpstr>APIn käyttöönotto</vt:lpstr>
      <vt:lpstr>Android Studio</vt:lpstr>
      <vt:lpstr>Access Token</vt:lpstr>
      <vt:lpstr>App key &amp; secret</vt:lpstr>
      <vt:lpstr>Key &amp; Secretin käyttö</vt:lpstr>
      <vt:lpstr>Käyttäjän tiedot</vt:lpstr>
      <vt:lpstr>Download</vt:lpstr>
      <vt:lpstr>Upload</vt:lpstr>
      <vt:lpstr>Pohdinta</vt:lpstr>
    </vt:vector>
  </TitlesOfParts>
  <Company>JAMK/IT/LabraNet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Dropbox API v2</dc:title>
  <dc:creator>Lauri Virtanen</dc:creator>
  <cp:lastModifiedBy>lauri virtanen</cp:lastModifiedBy>
  <cp:revision>12</cp:revision>
  <dcterms:created xsi:type="dcterms:W3CDTF">2017-11-10T06:25:56Z</dcterms:created>
  <dcterms:modified xsi:type="dcterms:W3CDTF">2017-11-12T10:31:56Z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