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64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8932847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11104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nvas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53978" y="360420"/>
            <a:ext cx="7475388" cy="4418488"/>
            <a:chOff x="553978" y="360420"/>
            <a:chExt cx="7475388" cy="441848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0D344DC5-0455-4E0B-AEF7-608BB3E0CFE6}"/>
                </a:ext>
              </a:extLst>
            </p:cNvPr>
            <p:cNvSpPr/>
            <p:nvPr/>
          </p:nvSpPr>
          <p:spPr>
            <a:xfrm>
              <a:off x="553978" y="440513"/>
              <a:ext cx="1438705" cy="1087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BAB1D45E-EF40-49A6-85EE-06CD3866E35A}"/>
                </a:ext>
              </a:extLst>
            </p:cNvPr>
            <p:cNvSpPr/>
            <p:nvPr/>
          </p:nvSpPr>
          <p:spPr>
            <a:xfrm>
              <a:off x="2175872" y="360420"/>
              <a:ext cx="1057641" cy="947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B8C7502-B2BF-4ED7-90BD-98377FE286BC}"/>
                </a:ext>
              </a:extLst>
            </p:cNvPr>
            <p:cNvSpPr/>
            <p:nvPr/>
          </p:nvSpPr>
          <p:spPr>
            <a:xfrm>
              <a:off x="2175872" y="2162523"/>
              <a:ext cx="1034540" cy="95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45121DA9-C4BD-4D11-8BFE-1DDFE101812B}"/>
                </a:ext>
              </a:extLst>
            </p:cNvPr>
            <p:cNvSpPr/>
            <p:nvPr/>
          </p:nvSpPr>
          <p:spPr>
            <a:xfrm>
              <a:off x="3797763" y="360420"/>
              <a:ext cx="1204141" cy="1114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454BD6A-89A2-4339-B28B-E559B31825C6}"/>
                </a:ext>
              </a:extLst>
            </p:cNvPr>
            <p:cNvSpPr/>
            <p:nvPr/>
          </p:nvSpPr>
          <p:spPr>
            <a:xfrm>
              <a:off x="5473051" y="360420"/>
              <a:ext cx="1268943" cy="1007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B515DED-BF93-4BEB-A1C5-413C00445BC7}"/>
                </a:ext>
              </a:extLst>
            </p:cNvPr>
            <p:cNvSpPr/>
            <p:nvPr/>
          </p:nvSpPr>
          <p:spPr>
            <a:xfrm>
              <a:off x="7108292" y="360420"/>
              <a:ext cx="921074" cy="947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4A6C5AD-DA63-48C9-BDBE-014E769B0948}"/>
                </a:ext>
              </a:extLst>
            </p:cNvPr>
            <p:cNvSpPr/>
            <p:nvPr/>
          </p:nvSpPr>
          <p:spPr>
            <a:xfrm>
              <a:off x="5473051" y="2115801"/>
              <a:ext cx="901051" cy="1001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E3CE2C5-9728-4B7A-9C39-B7C13E5BA432}"/>
                </a:ext>
              </a:extLst>
            </p:cNvPr>
            <p:cNvSpPr/>
            <p:nvPr/>
          </p:nvSpPr>
          <p:spPr>
            <a:xfrm>
              <a:off x="2175872" y="3877857"/>
              <a:ext cx="674119" cy="901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88DC044E-0B47-4343-8862-732F094B97D5}"/>
                </a:ext>
              </a:extLst>
            </p:cNvPr>
            <p:cNvSpPr/>
            <p:nvPr/>
          </p:nvSpPr>
          <p:spPr>
            <a:xfrm>
              <a:off x="6133822" y="3804438"/>
              <a:ext cx="881028" cy="974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pic>
        <p:nvPicPr>
          <p:cNvPr id="12" name="Shape 8"/>
          <p:cNvPicPr preferRelativeResize="0"/>
          <p:nvPr/>
        </p:nvPicPr>
        <p:blipFill rotWithShape="1">
          <a:blip r:embed="rId3">
            <a:alphaModFix/>
          </a:blip>
          <a:srcRect l="2630" t="10503" r="2411" b="1530"/>
          <a:stretch/>
        </p:blipFill>
        <p:spPr>
          <a:xfrm>
            <a:off x="458587" y="43175"/>
            <a:ext cx="8226828" cy="50805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9"/>
          <p:cNvSpPr txBox="1"/>
          <p:nvPr/>
        </p:nvSpPr>
        <p:spPr>
          <a:xfrm>
            <a:off x="508525" y="299350"/>
            <a:ext cx="1597799" cy="327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Municipalities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Shape 10"/>
          <p:cNvSpPr txBox="1"/>
          <p:nvPr/>
        </p:nvSpPr>
        <p:spPr>
          <a:xfrm>
            <a:off x="7037700" y="302500"/>
            <a:ext cx="1597799" cy="314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asual users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High volume users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Shape 11"/>
          <p:cNvSpPr txBox="1"/>
          <p:nvPr/>
        </p:nvSpPr>
        <p:spPr>
          <a:xfrm>
            <a:off x="3763475" y="306275"/>
            <a:ext cx="1597799" cy="314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Free real time public transport data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Shape 12"/>
          <p:cNvSpPr txBox="1"/>
          <p:nvPr/>
        </p:nvSpPr>
        <p:spPr>
          <a:xfrm>
            <a:off x="2136000" y="302450"/>
            <a:ext cx="1597799" cy="128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Software development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Shape 13"/>
          <p:cNvSpPr txBox="1"/>
          <p:nvPr/>
        </p:nvSpPr>
        <p:spPr>
          <a:xfrm>
            <a:off x="2139925" y="2106900"/>
            <a:ext cx="1597799" cy="146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Software developers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Software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Shape 14"/>
          <p:cNvSpPr txBox="1"/>
          <p:nvPr/>
        </p:nvSpPr>
        <p:spPr>
          <a:xfrm>
            <a:off x="5400600" y="2106900"/>
            <a:ext cx="1597799" cy="146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Google App Engine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Cloud ShowPlace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Shape 15"/>
          <p:cNvSpPr txBox="1"/>
          <p:nvPr/>
        </p:nvSpPr>
        <p:spPr>
          <a:xfrm>
            <a:off x="5400587" y="297675"/>
            <a:ext cx="1597799" cy="128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Mass customers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Shape 16"/>
          <p:cNvSpPr txBox="1"/>
          <p:nvPr/>
        </p:nvSpPr>
        <p:spPr>
          <a:xfrm>
            <a:off x="503750" y="3826950"/>
            <a:ext cx="4015500" cy="110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Software development and mantenance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Complaint management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Storage cost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Marketing?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Shape 17"/>
          <p:cNvSpPr txBox="1"/>
          <p:nvPr/>
        </p:nvSpPr>
        <p:spPr>
          <a:xfrm>
            <a:off x="4583650" y="3826950"/>
            <a:ext cx="4015500" cy="110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Free limited basic account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mtClean="0">
                <a:latin typeface="Helvetica Neue"/>
                <a:ea typeface="Helvetica Neue"/>
                <a:cs typeface="Helvetica Neue"/>
                <a:sym typeface="Helvetica Neue"/>
              </a:rPr>
              <a:t>One time purchase pro account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Blom, Leen</dc:creator>
  <cp:lastModifiedBy>Mihaela</cp:lastModifiedBy>
  <cp:revision>3</cp:revision>
  <dcterms:modified xsi:type="dcterms:W3CDTF">2017-05-10T16:27:41Z</dcterms:modified>
</cp:coreProperties>
</file>