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  <p:sldMasterId id="214748375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D28A34-5E22-4E84-98FB-D60857F4E9C2}" v="38" dt="2022-07-18T18:39:01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3" autoAdjust="0"/>
    <p:restoredTop sz="94660"/>
  </p:normalViewPr>
  <p:slideViewPr>
    <p:cSldViewPr snapToGrid="0">
      <p:cViewPr>
        <p:scale>
          <a:sx n="120" d="100"/>
          <a:sy n="120" d="100"/>
        </p:scale>
        <p:origin x="13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o Salazar" userId="df76ba4918117e4d" providerId="LiveId" clId="{B9D28A34-5E22-4E84-98FB-D60857F4E9C2}"/>
    <pc:docChg chg="undo custSel addSld delSld modSld sldOrd">
      <pc:chgData name="Lauro Salazar" userId="df76ba4918117e4d" providerId="LiveId" clId="{B9D28A34-5E22-4E84-98FB-D60857F4E9C2}" dt="2022-07-18T18:39:09.660" v="3371" actId="14100"/>
      <pc:docMkLst>
        <pc:docMk/>
      </pc:docMkLst>
      <pc:sldChg chg="addSp delSp modSp mod">
        <pc:chgData name="Lauro Salazar" userId="df76ba4918117e4d" providerId="LiveId" clId="{B9D28A34-5E22-4E84-98FB-D60857F4E9C2}" dt="2022-07-18T17:30:27.591" v="3288" actId="20577"/>
        <pc:sldMkLst>
          <pc:docMk/>
          <pc:sldMk cId="380103583" sldId="256"/>
        </pc:sldMkLst>
        <pc:spChg chg="mod">
          <ac:chgData name="Lauro Salazar" userId="df76ba4918117e4d" providerId="LiveId" clId="{B9D28A34-5E22-4E84-98FB-D60857F4E9C2}" dt="2022-07-18T16:00:08.496" v="549" actId="1076"/>
          <ac:spMkLst>
            <pc:docMk/>
            <pc:sldMk cId="380103583" sldId="256"/>
            <ac:spMk id="6" creationId="{52B62536-9E9A-4DDB-BE47-8CBC9602067E}"/>
          </ac:spMkLst>
        </pc:spChg>
        <pc:spChg chg="mod">
          <ac:chgData name="Lauro Salazar" userId="df76ba4918117e4d" providerId="LiveId" clId="{B9D28A34-5E22-4E84-98FB-D60857F4E9C2}" dt="2022-07-18T15:48:57.133" v="13" actId="20577"/>
          <ac:spMkLst>
            <pc:docMk/>
            <pc:sldMk cId="380103583" sldId="256"/>
            <ac:spMk id="9" creationId="{8CDABFF5-B420-45D9-A91D-2F17563F39AC}"/>
          </ac:spMkLst>
        </pc:spChg>
        <pc:spChg chg="mod">
          <ac:chgData name="Lauro Salazar" userId="df76ba4918117e4d" providerId="LiveId" clId="{B9D28A34-5E22-4E84-98FB-D60857F4E9C2}" dt="2022-07-18T15:50:47.306" v="165" actId="20577"/>
          <ac:spMkLst>
            <pc:docMk/>
            <pc:sldMk cId="380103583" sldId="256"/>
            <ac:spMk id="10" creationId="{B243F1E5-C1A0-44A3-BB55-1A706FD3D5A1}"/>
          </ac:spMkLst>
        </pc:spChg>
        <pc:spChg chg="mod">
          <ac:chgData name="Lauro Salazar" userId="df76ba4918117e4d" providerId="LiveId" clId="{B9D28A34-5E22-4E84-98FB-D60857F4E9C2}" dt="2022-07-18T17:30:27.591" v="3288" actId="20577"/>
          <ac:spMkLst>
            <pc:docMk/>
            <pc:sldMk cId="380103583" sldId="256"/>
            <ac:spMk id="13" creationId="{39F6ED74-83F2-4B11-93C7-10FCA8F99A5F}"/>
          </ac:spMkLst>
        </pc:spChg>
        <pc:spChg chg="mod">
          <ac:chgData name="Lauro Salazar" userId="df76ba4918117e4d" providerId="LiveId" clId="{B9D28A34-5E22-4E84-98FB-D60857F4E9C2}" dt="2022-07-18T15:51:57.888" v="186" actId="1076"/>
          <ac:spMkLst>
            <pc:docMk/>
            <pc:sldMk cId="380103583" sldId="256"/>
            <ac:spMk id="14" creationId="{FCBFD2C8-C8DD-443E-A4CF-C05129A1FCA2}"/>
          </ac:spMkLst>
        </pc:spChg>
        <pc:spChg chg="add del mod">
          <ac:chgData name="Lauro Salazar" userId="df76ba4918117e4d" providerId="LiveId" clId="{B9D28A34-5E22-4E84-98FB-D60857F4E9C2}" dt="2022-07-18T17:14:13.826" v="2964" actId="21"/>
          <ac:spMkLst>
            <pc:docMk/>
            <pc:sldMk cId="380103583" sldId="256"/>
            <ac:spMk id="17" creationId="{BD736145-2C3B-D817-3949-F6D07DC29D9A}"/>
          </ac:spMkLst>
        </pc:spChg>
        <pc:cxnChg chg="mod">
          <ac:chgData name="Lauro Salazar" userId="df76ba4918117e4d" providerId="LiveId" clId="{B9D28A34-5E22-4E84-98FB-D60857F4E9C2}" dt="2022-07-18T15:51:21.426" v="185" actId="14100"/>
          <ac:cxnSpMkLst>
            <pc:docMk/>
            <pc:sldMk cId="380103583" sldId="256"/>
            <ac:cxnSpMk id="8" creationId="{318A2436-60F6-49A4-B98F-E49A48681C05}"/>
          </ac:cxnSpMkLst>
        </pc:cxnChg>
      </pc:sldChg>
      <pc:sldChg chg="addSp delSp modSp add mod">
        <pc:chgData name="Lauro Salazar" userId="df76ba4918117e4d" providerId="LiveId" clId="{B9D28A34-5E22-4E84-98FB-D60857F4E9C2}" dt="2022-07-18T16:39:41.960" v="1546" actId="14100"/>
        <pc:sldMkLst>
          <pc:docMk/>
          <pc:sldMk cId="2018008444" sldId="257"/>
        </pc:sldMkLst>
        <pc:spChg chg="add del mod">
          <ac:chgData name="Lauro Salazar" userId="df76ba4918117e4d" providerId="LiveId" clId="{B9D28A34-5E22-4E84-98FB-D60857F4E9C2}" dt="2022-07-18T16:14:04.388" v="770" actId="1076"/>
          <ac:spMkLst>
            <pc:docMk/>
            <pc:sldMk cId="2018008444" sldId="257"/>
            <ac:spMk id="4" creationId="{F5729AA1-E026-49AC-A0D7-480D4AD05B6B}"/>
          </ac:spMkLst>
        </pc:spChg>
        <pc:spChg chg="mod">
          <ac:chgData name="Lauro Salazar" userId="df76ba4918117e4d" providerId="LiveId" clId="{B9D28A34-5E22-4E84-98FB-D60857F4E9C2}" dt="2022-07-18T15:56:13.236" v="286" actId="1076"/>
          <ac:spMkLst>
            <pc:docMk/>
            <pc:sldMk cId="2018008444" sldId="257"/>
            <ac:spMk id="5" creationId="{3A4B1F8E-F0C1-43F2-86A7-1CD3F8A2FD8A}"/>
          </ac:spMkLst>
        </pc:spChg>
        <pc:spChg chg="mod">
          <ac:chgData name="Lauro Salazar" userId="df76ba4918117e4d" providerId="LiveId" clId="{B9D28A34-5E22-4E84-98FB-D60857F4E9C2}" dt="2022-07-18T15:56:20.762" v="288" actId="1037"/>
          <ac:spMkLst>
            <pc:docMk/>
            <pc:sldMk cId="2018008444" sldId="257"/>
            <ac:spMk id="6" creationId="{52B62536-9E9A-4DDB-BE47-8CBC9602067E}"/>
          </ac:spMkLst>
        </pc:spChg>
        <pc:spChg chg="mod">
          <ac:chgData name="Lauro Salazar" userId="df76ba4918117e4d" providerId="LiveId" clId="{B9D28A34-5E22-4E84-98FB-D60857F4E9C2}" dt="2022-07-18T15:57:41.470" v="358" actId="1076"/>
          <ac:spMkLst>
            <pc:docMk/>
            <pc:sldMk cId="2018008444" sldId="257"/>
            <ac:spMk id="10" creationId="{B243F1E5-C1A0-44A3-BB55-1A706FD3D5A1}"/>
          </ac:spMkLst>
        </pc:spChg>
        <pc:spChg chg="add del mod">
          <ac:chgData name="Lauro Salazar" userId="df76ba4918117e4d" providerId="LiveId" clId="{B9D28A34-5E22-4E84-98FB-D60857F4E9C2}" dt="2022-07-18T16:39:06.277" v="1545" actId="20577"/>
          <ac:spMkLst>
            <pc:docMk/>
            <pc:sldMk cId="2018008444" sldId="257"/>
            <ac:spMk id="13" creationId="{39F6ED74-83F2-4B11-93C7-10FCA8F99A5F}"/>
          </ac:spMkLst>
        </pc:spChg>
        <pc:spChg chg="del">
          <ac:chgData name="Lauro Salazar" userId="df76ba4918117e4d" providerId="LiveId" clId="{B9D28A34-5E22-4E84-98FB-D60857F4E9C2}" dt="2022-07-18T15:57:13.147" v="341" actId="478"/>
          <ac:spMkLst>
            <pc:docMk/>
            <pc:sldMk cId="2018008444" sldId="257"/>
            <ac:spMk id="14" creationId="{FCBFD2C8-C8DD-443E-A4CF-C05129A1FCA2}"/>
          </ac:spMkLst>
        </pc:spChg>
        <pc:spChg chg="del">
          <ac:chgData name="Lauro Salazar" userId="df76ba4918117e4d" providerId="LiveId" clId="{B9D28A34-5E22-4E84-98FB-D60857F4E9C2}" dt="2022-07-18T15:56:09.371" v="284" actId="478"/>
          <ac:spMkLst>
            <pc:docMk/>
            <pc:sldMk cId="2018008444" sldId="257"/>
            <ac:spMk id="17" creationId="{BD736145-2C3B-D817-3949-F6D07DC29D9A}"/>
          </ac:spMkLst>
        </pc:spChg>
        <pc:spChg chg="add del mod">
          <ac:chgData name="Lauro Salazar" userId="df76ba4918117e4d" providerId="LiveId" clId="{B9D28A34-5E22-4E84-98FB-D60857F4E9C2}" dt="2022-07-18T15:56:31.116" v="290"/>
          <ac:spMkLst>
            <pc:docMk/>
            <pc:sldMk cId="2018008444" sldId="257"/>
            <ac:spMk id="18" creationId="{EC1936E5-519B-8F07-76B5-F1734110706D}"/>
          </ac:spMkLst>
        </pc:spChg>
        <pc:spChg chg="add mod">
          <ac:chgData name="Lauro Salazar" userId="df76ba4918117e4d" providerId="LiveId" clId="{B9D28A34-5E22-4E84-98FB-D60857F4E9C2}" dt="2022-07-18T15:59:59.972" v="548" actId="1076"/>
          <ac:spMkLst>
            <pc:docMk/>
            <pc:sldMk cId="2018008444" sldId="257"/>
            <ac:spMk id="19" creationId="{B0D6E051-D42F-B1F2-D88F-5A41DAAE65A5}"/>
          </ac:spMkLst>
        </pc:spChg>
        <pc:spChg chg="add mod">
          <ac:chgData name="Lauro Salazar" userId="df76ba4918117e4d" providerId="LiveId" clId="{B9D28A34-5E22-4E84-98FB-D60857F4E9C2}" dt="2022-07-18T16:23:38.007" v="1091" actId="1076"/>
          <ac:spMkLst>
            <pc:docMk/>
            <pc:sldMk cId="2018008444" sldId="257"/>
            <ac:spMk id="22" creationId="{F4ECFB76-20B6-324D-1CF7-DA3B9E99113E}"/>
          </ac:spMkLst>
        </pc:spChg>
        <pc:grpChg chg="del">
          <ac:chgData name="Lauro Salazar" userId="df76ba4918117e4d" providerId="LiveId" clId="{B9D28A34-5E22-4E84-98FB-D60857F4E9C2}" dt="2022-07-18T15:57:13.147" v="341" actId="478"/>
          <ac:grpSpMkLst>
            <pc:docMk/>
            <pc:sldMk cId="2018008444" sldId="257"/>
            <ac:grpSpMk id="12" creationId="{0BCA6F85-D306-459C-AAF6-E72ECDB48A52}"/>
          </ac:grpSpMkLst>
        </pc:grpChg>
        <pc:picChg chg="add del mod">
          <ac:chgData name="Lauro Salazar" userId="df76ba4918117e4d" providerId="LiveId" clId="{B9D28A34-5E22-4E84-98FB-D60857F4E9C2}" dt="2022-07-18T16:01:22.298" v="557" actId="478"/>
          <ac:picMkLst>
            <pc:docMk/>
            <pc:sldMk cId="2018008444" sldId="257"/>
            <ac:picMk id="7" creationId="{EA83F810-F87C-CD21-DC8E-C67F95A311DB}"/>
          </ac:picMkLst>
        </pc:picChg>
        <pc:picChg chg="add mod">
          <ac:chgData name="Lauro Salazar" userId="df76ba4918117e4d" providerId="LiveId" clId="{B9D28A34-5E22-4E84-98FB-D60857F4E9C2}" dt="2022-07-18T16:39:41.960" v="1546" actId="14100"/>
          <ac:picMkLst>
            <pc:docMk/>
            <pc:sldMk cId="2018008444" sldId="257"/>
            <ac:picMk id="21" creationId="{F002DC69-3D73-2520-A1BE-51D8AA3AC9A6}"/>
          </ac:picMkLst>
        </pc:picChg>
        <pc:picChg chg="add mod">
          <ac:chgData name="Lauro Salazar" userId="df76ba4918117e4d" providerId="LiveId" clId="{B9D28A34-5E22-4E84-98FB-D60857F4E9C2}" dt="2022-07-18T16:25:00.317" v="1105" actId="1076"/>
          <ac:picMkLst>
            <pc:docMk/>
            <pc:sldMk cId="2018008444" sldId="257"/>
            <ac:picMk id="24" creationId="{FA2B884D-92DD-3F89-5E6D-9FF3B2AA9026}"/>
          </ac:picMkLst>
        </pc:picChg>
        <pc:picChg chg="add del mod">
          <ac:chgData name="Lauro Salazar" userId="df76ba4918117e4d" providerId="LiveId" clId="{B9D28A34-5E22-4E84-98FB-D60857F4E9C2}" dt="2022-07-18T16:07:00.739" v="672" actId="478"/>
          <ac:picMkLst>
            <pc:docMk/>
            <pc:sldMk cId="2018008444" sldId="257"/>
            <ac:picMk id="26" creationId="{EF73BEAC-CF2D-1B81-173A-9A3B15476847}"/>
          </ac:picMkLst>
        </pc:picChg>
        <pc:picChg chg="add mod">
          <ac:chgData name="Lauro Salazar" userId="df76ba4918117e4d" providerId="LiveId" clId="{B9D28A34-5E22-4E84-98FB-D60857F4E9C2}" dt="2022-07-18T16:20:32.287" v="1025" actId="1076"/>
          <ac:picMkLst>
            <pc:docMk/>
            <pc:sldMk cId="2018008444" sldId="257"/>
            <ac:picMk id="28" creationId="{318EAA7E-F7EB-3DA5-D1B8-9E063C2BB094}"/>
          </ac:picMkLst>
        </pc:picChg>
        <pc:picChg chg="add mod">
          <ac:chgData name="Lauro Salazar" userId="df76ba4918117e4d" providerId="LiveId" clId="{B9D28A34-5E22-4E84-98FB-D60857F4E9C2}" dt="2022-07-18T16:16:30.658" v="797" actId="1076"/>
          <ac:picMkLst>
            <pc:docMk/>
            <pc:sldMk cId="2018008444" sldId="257"/>
            <ac:picMk id="30" creationId="{0E5B6AC9-2049-E28E-B42A-E1B2F3180125}"/>
          </ac:picMkLst>
        </pc:picChg>
        <pc:picChg chg="add del mod">
          <ac:chgData name="Lauro Salazar" userId="df76ba4918117e4d" providerId="LiveId" clId="{B9D28A34-5E22-4E84-98FB-D60857F4E9C2}" dt="2022-07-18T16:09:05.603" v="710" actId="478"/>
          <ac:picMkLst>
            <pc:docMk/>
            <pc:sldMk cId="2018008444" sldId="257"/>
            <ac:picMk id="32" creationId="{38399417-60D3-A789-F2B3-C0D43617726B}"/>
          </ac:picMkLst>
        </pc:picChg>
        <pc:picChg chg="add mod">
          <ac:chgData name="Lauro Salazar" userId="df76ba4918117e4d" providerId="LiveId" clId="{B9D28A34-5E22-4E84-98FB-D60857F4E9C2}" dt="2022-07-18T16:20:07.647" v="1017" actId="1076"/>
          <ac:picMkLst>
            <pc:docMk/>
            <pc:sldMk cId="2018008444" sldId="257"/>
            <ac:picMk id="34" creationId="{B3ED5BDD-D6BD-BEEE-E255-ED1E7484E013}"/>
          </ac:picMkLst>
        </pc:picChg>
        <pc:picChg chg="add del mod">
          <ac:chgData name="Lauro Salazar" userId="df76ba4918117e4d" providerId="LiveId" clId="{B9D28A34-5E22-4E84-98FB-D60857F4E9C2}" dt="2022-07-18T16:10:27.234" v="724" actId="478"/>
          <ac:picMkLst>
            <pc:docMk/>
            <pc:sldMk cId="2018008444" sldId="257"/>
            <ac:picMk id="36" creationId="{AC11A896-D05D-8CF2-8020-3CC6F182F3FF}"/>
          </ac:picMkLst>
        </pc:picChg>
        <pc:picChg chg="add mod">
          <ac:chgData name="Lauro Salazar" userId="df76ba4918117e4d" providerId="LiveId" clId="{B9D28A34-5E22-4E84-98FB-D60857F4E9C2}" dt="2022-07-18T16:20:06.023" v="1016" actId="1076"/>
          <ac:picMkLst>
            <pc:docMk/>
            <pc:sldMk cId="2018008444" sldId="257"/>
            <ac:picMk id="38" creationId="{09939819-ADD4-D0A6-B553-310F7A3451BF}"/>
          </ac:picMkLst>
        </pc:picChg>
        <pc:picChg chg="add mod">
          <ac:chgData name="Lauro Salazar" userId="df76ba4918117e4d" providerId="LiveId" clId="{B9D28A34-5E22-4E84-98FB-D60857F4E9C2}" dt="2022-07-18T16:16:44.099" v="806" actId="1076"/>
          <ac:picMkLst>
            <pc:docMk/>
            <pc:sldMk cId="2018008444" sldId="257"/>
            <ac:picMk id="40" creationId="{98C5FC3B-172C-0C23-7FB7-3A2DE1928E0F}"/>
          </ac:picMkLst>
        </pc:picChg>
        <pc:picChg chg="add mod">
          <ac:chgData name="Lauro Salazar" userId="df76ba4918117e4d" providerId="LiveId" clId="{B9D28A34-5E22-4E84-98FB-D60857F4E9C2}" dt="2022-07-18T16:20:03.161" v="1015" actId="1076"/>
          <ac:picMkLst>
            <pc:docMk/>
            <pc:sldMk cId="2018008444" sldId="257"/>
            <ac:picMk id="42" creationId="{A5234C15-6980-B33C-6D2A-B2F1FCF8AF9E}"/>
          </ac:picMkLst>
        </pc:picChg>
        <pc:picChg chg="add mod">
          <ac:chgData name="Lauro Salazar" userId="df76ba4918117e4d" providerId="LiveId" clId="{B9D28A34-5E22-4E84-98FB-D60857F4E9C2}" dt="2022-07-18T16:16:54.417" v="811" actId="1076"/>
          <ac:picMkLst>
            <pc:docMk/>
            <pc:sldMk cId="2018008444" sldId="257"/>
            <ac:picMk id="44" creationId="{A4837AC7-1178-477B-0990-AB529650EB3B}"/>
          </ac:picMkLst>
        </pc:picChg>
        <pc:picChg chg="add mod">
          <ac:chgData name="Lauro Salazar" userId="df76ba4918117e4d" providerId="LiveId" clId="{B9D28A34-5E22-4E84-98FB-D60857F4E9C2}" dt="2022-07-18T16:31:41.217" v="1122" actId="1076"/>
          <ac:picMkLst>
            <pc:docMk/>
            <pc:sldMk cId="2018008444" sldId="257"/>
            <ac:picMk id="46" creationId="{458ED7A5-5F5E-86E2-83B2-D7BB4DAA4C2E}"/>
          </ac:picMkLst>
        </pc:picChg>
        <pc:picChg chg="add mod">
          <ac:chgData name="Lauro Salazar" userId="df76ba4918117e4d" providerId="LiveId" clId="{B9D28A34-5E22-4E84-98FB-D60857F4E9C2}" dt="2022-07-18T16:24:56.593" v="1104" actId="14100"/>
          <ac:picMkLst>
            <pc:docMk/>
            <pc:sldMk cId="2018008444" sldId="257"/>
            <ac:picMk id="49" creationId="{7767034F-4B7E-E5E5-0999-5848A3AFEC51}"/>
          </ac:picMkLst>
        </pc:picChg>
        <pc:picChg chg="add del mod">
          <ac:chgData name="Lauro Salazar" userId="df76ba4918117e4d" providerId="LiveId" clId="{B9D28A34-5E22-4E84-98FB-D60857F4E9C2}" dt="2022-07-18T16:22:02.971" v="1039" actId="478"/>
          <ac:picMkLst>
            <pc:docMk/>
            <pc:sldMk cId="2018008444" sldId="257"/>
            <ac:picMk id="51" creationId="{6EA346E1-4E6C-56E6-E87E-B9F310480DF6}"/>
          </ac:picMkLst>
        </pc:picChg>
        <pc:picChg chg="add mod">
          <ac:chgData name="Lauro Salazar" userId="df76ba4918117e4d" providerId="LiveId" clId="{B9D28A34-5E22-4E84-98FB-D60857F4E9C2}" dt="2022-07-18T16:24:53.699" v="1103" actId="1076"/>
          <ac:picMkLst>
            <pc:docMk/>
            <pc:sldMk cId="2018008444" sldId="257"/>
            <ac:picMk id="53" creationId="{B63FF3E0-05BD-B2C4-5605-698E8981C17B}"/>
          </ac:picMkLst>
        </pc:picChg>
        <pc:picChg chg="add del mod">
          <ac:chgData name="Lauro Salazar" userId="df76ba4918117e4d" providerId="LiveId" clId="{B9D28A34-5E22-4E84-98FB-D60857F4E9C2}" dt="2022-07-18T16:24:49.723" v="1102" actId="478"/>
          <ac:picMkLst>
            <pc:docMk/>
            <pc:sldMk cId="2018008444" sldId="257"/>
            <ac:picMk id="55" creationId="{776E25B6-689F-EFF1-9F86-80061E2B0A90}"/>
          </ac:picMkLst>
        </pc:picChg>
        <pc:picChg chg="add mod">
          <ac:chgData name="Lauro Salazar" userId="df76ba4918117e4d" providerId="LiveId" clId="{B9D28A34-5E22-4E84-98FB-D60857F4E9C2}" dt="2022-07-18T16:24:34.651" v="1096" actId="1076"/>
          <ac:picMkLst>
            <pc:docMk/>
            <pc:sldMk cId="2018008444" sldId="257"/>
            <ac:picMk id="57" creationId="{57FABC6F-9144-B619-AD2F-7FC2979B6BD2}"/>
          </ac:picMkLst>
        </pc:picChg>
        <pc:picChg chg="add del mod">
          <ac:chgData name="Lauro Salazar" userId="df76ba4918117e4d" providerId="LiveId" clId="{B9D28A34-5E22-4E84-98FB-D60857F4E9C2}" dt="2022-07-18T16:29:59.691" v="1108" actId="478"/>
          <ac:picMkLst>
            <pc:docMk/>
            <pc:sldMk cId="2018008444" sldId="257"/>
            <ac:picMk id="59" creationId="{544D16AF-6A34-E194-1BAC-81C64D4C97F7}"/>
          </ac:picMkLst>
        </pc:picChg>
        <pc:picChg chg="add mod">
          <ac:chgData name="Lauro Salazar" userId="df76ba4918117e4d" providerId="LiveId" clId="{B9D28A34-5E22-4E84-98FB-D60857F4E9C2}" dt="2022-07-18T16:31:38.179" v="1121" actId="1076"/>
          <ac:picMkLst>
            <pc:docMk/>
            <pc:sldMk cId="2018008444" sldId="257"/>
            <ac:picMk id="61" creationId="{10BB0D13-191D-EDF9-E1A0-D66B7D3A5FD9}"/>
          </ac:picMkLst>
        </pc:picChg>
        <pc:cxnChg chg="mod">
          <ac:chgData name="Lauro Salazar" userId="df76ba4918117e4d" providerId="LiveId" clId="{B9D28A34-5E22-4E84-98FB-D60857F4E9C2}" dt="2022-07-18T16:19:12.753" v="1002" actId="14100"/>
          <ac:cxnSpMkLst>
            <pc:docMk/>
            <pc:sldMk cId="2018008444" sldId="257"/>
            <ac:cxnSpMk id="8" creationId="{318A2436-60F6-49A4-B98F-E49A48681C05}"/>
          </ac:cxnSpMkLst>
        </pc:cxnChg>
      </pc:sldChg>
      <pc:sldChg chg="add del">
        <pc:chgData name="Lauro Salazar" userId="df76ba4918117e4d" providerId="LiveId" clId="{B9D28A34-5E22-4E84-98FB-D60857F4E9C2}" dt="2022-07-18T15:55:30.040" v="271" actId="47"/>
        <pc:sldMkLst>
          <pc:docMk/>
          <pc:sldMk cId="3185350131" sldId="257"/>
        </pc:sldMkLst>
      </pc:sldChg>
      <pc:sldChg chg="addSp delSp modSp add mod">
        <pc:chgData name="Lauro Salazar" userId="df76ba4918117e4d" providerId="LiveId" clId="{B9D28A34-5E22-4E84-98FB-D60857F4E9C2}" dt="2022-07-18T16:50:05.277" v="1725" actId="20577"/>
        <pc:sldMkLst>
          <pc:docMk/>
          <pc:sldMk cId="1824079086" sldId="258"/>
        </pc:sldMkLst>
        <pc:spChg chg="mod">
          <ac:chgData name="Lauro Salazar" userId="df76ba4918117e4d" providerId="LiveId" clId="{B9D28A34-5E22-4E84-98FB-D60857F4E9C2}" dt="2022-07-18T16:47:07.404" v="1665" actId="1035"/>
          <ac:spMkLst>
            <pc:docMk/>
            <pc:sldMk cId="1824079086" sldId="258"/>
            <ac:spMk id="4" creationId="{F5729AA1-E026-49AC-A0D7-480D4AD05B6B}"/>
          </ac:spMkLst>
        </pc:spChg>
        <pc:spChg chg="mod">
          <ac:chgData name="Lauro Salazar" userId="df76ba4918117e4d" providerId="LiveId" clId="{B9D28A34-5E22-4E84-98FB-D60857F4E9C2}" dt="2022-07-18T16:32:27.325" v="1128" actId="14100"/>
          <ac:spMkLst>
            <pc:docMk/>
            <pc:sldMk cId="1824079086" sldId="258"/>
            <ac:spMk id="13" creationId="{39F6ED74-83F2-4B11-93C7-10FCA8F99A5F}"/>
          </ac:spMkLst>
        </pc:spChg>
        <pc:spChg chg="mod">
          <ac:chgData name="Lauro Salazar" userId="df76ba4918117e4d" providerId="LiveId" clId="{B9D28A34-5E22-4E84-98FB-D60857F4E9C2}" dt="2022-07-18T16:32:34.395" v="1147" actId="20577"/>
          <ac:spMkLst>
            <pc:docMk/>
            <pc:sldMk cId="1824079086" sldId="258"/>
            <ac:spMk id="19" creationId="{B0D6E051-D42F-B1F2-D88F-5A41DAAE65A5}"/>
          </ac:spMkLst>
        </pc:spChg>
        <pc:spChg chg="del">
          <ac:chgData name="Lauro Salazar" userId="df76ba4918117e4d" providerId="LiveId" clId="{B9D28A34-5E22-4E84-98FB-D60857F4E9C2}" dt="2022-07-18T16:32:41.644" v="1150" actId="478"/>
          <ac:spMkLst>
            <pc:docMk/>
            <pc:sldMk cId="1824079086" sldId="258"/>
            <ac:spMk id="22" creationId="{F4ECFB76-20B6-324D-1CF7-DA3B9E99113E}"/>
          </ac:spMkLst>
        </pc:spChg>
        <pc:spChg chg="add mod">
          <ac:chgData name="Lauro Salazar" userId="df76ba4918117e4d" providerId="LiveId" clId="{B9D28A34-5E22-4E84-98FB-D60857F4E9C2}" dt="2022-07-18T16:48:47.644" v="1669" actId="1076"/>
          <ac:spMkLst>
            <pc:docMk/>
            <pc:sldMk cId="1824079086" sldId="258"/>
            <ac:spMk id="31" creationId="{0CC34151-AFF1-D40B-6225-8081BB473952}"/>
          </ac:spMkLst>
        </pc:spChg>
        <pc:spChg chg="add mod">
          <ac:chgData name="Lauro Salazar" userId="df76ba4918117e4d" providerId="LiveId" clId="{B9D28A34-5E22-4E84-98FB-D60857F4E9C2}" dt="2022-07-18T16:50:05.277" v="1725" actId="20577"/>
          <ac:spMkLst>
            <pc:docMk/>
            <pc:sldMk cId="1824079086" sldId="258"/>
            <ac:spMk id="32" creationId="{859BDEE1-9B99-2245-E4D2-AB1DF0972F60}"/>
          </ac:spMkLst>
        </pc:spChg>
        <pc:picChg chg="add mod">
          <ac:chgData name="Lauro Salazar" userId="df76ba4918117e4d" providerId="LiveId" clId="{B9D28A34-5E22-4E84-98FB-D60857F4E9C2}" dt="2022-07-18T16:48:34.500" v="1668" actId="1076"/>
          <ac:picMkLst>
            <pc:docMk/>
            <pc:sldMk cId="1824079086" sldId="258"/>
            <ac:picMk id="3" creationId="{670A8D47-B7C0-BA42-24EE-2910A3DFCA66}"/>
          </ac:picMkLst>
        </pc:picChg>
        <pc:picChg chg="del">
          <ac:chgData name="Lauro Salazar" userId="df76ba4918117e4d" providerId="LiveId" clId="{B9D28A34-5E22-4E84-98FB-D60857F4E9C2}" dt="2022-07-18T16:32:22.835" v="1126" actId="478"/>
          <ac:picMkLst>
            <pc:docMk/>
            <pc:sldMk cId="1824079086" sldId="258"/>
            <ac:picMk id="21" creationId="{F002DC69-3D73-2520-A1BE-51D8AA3AC9A6}"/>
          </ac:picMkLst>
        </pc:picChg>
        <pc:picChg chg="del mod">
          <ac:chgData name="Lauro Salazar" userId="df76ba4918117e4d" providerId="LiveId" clId="{B9D28A34-5E22-4E84-98FB-D60857F4E9C2}" dt="2022-07-18T16:32:43.156" v="1153" actId="478"/>
          <ac:picMkLst>
            <pc:docMk/>
            <pc:sldMk cId="1824079086" sldId="258"/>
            <ac:picMk id="24" creationId="{FA2B884D-92DD-3F89-5E6D-9FF3B2AA9026}"/>
          </ac:picMkLst>
        </pc:picChg>
        <pc:picChg chg="del">
          <ac:chgData name="Lauro Salazar" userId="df76ba4918117e4d" providerId="LiveId" clId="{B9D28A34-5E22-4E84-98FB-D60857F4E9C2}" dt="2022-07-18T16:32:42.291" v="1151" actId="478"/>
          <ac:picMkLst>
            <pc:docMk/>
            <pc:sldMk cId="1824079086" sldId="258"/>
            <ac:picMk id="28" creationId="{318EAA7E-F7EB-3DA5-D1B8-9E063C2BB094}"/>
          </ac:picMkLst>
        </pc:picChg>
        <pc:picChg chg="del">
          <ac:chgData name="Lauro Salazar" userId="df76ba4918117e4d" providerId="LiveId" clId="{B9D28A34-5E22-4E84-98FB-D60857F4E9C2}" dt="2022-07-18T16:32:44.971" v="1157" actId="478"/>
          <ac:picMkLst>
            <pc:docMk/>
            <pc:sldMk cId="1824079086" sldId="258"/>
            <ac:picMk id="30" creationId="{0E5B6AC9-2049-E28E-B42A-E1B2F3180125}"/>
          </ac:picMkLst>
        </pc:picChg>
        <pc:picChg chg="del">
          <ac:chgData name="Lauro Salazar" userId="df76ba4918117e4d" providerId="LiveId" clId="{B9D28A34-5E22-4E84-98FB-D60857F4E9C2}" dt="2022-07-18T16:32:48.395" v="1164" actId="478"/>
          <ac:picMkLst>
            <pc:docMk/>
            <pc:sldMk cId="1824079086" sldId="258"/>
            <ac:picMk id="34" creationId="{B3ED5BDD-D6BD-BEEE-E255-ED1E7484E013}"/>
          </ac:picMkLst>
        </pc:picChg>
        <pc:picChg chg="del">
          <ac:chgData name="Lauro Salazar" userId="df76ba4918117e4d" providerId="LiveId" clId="{B9D28A34-5E22-4E84-98FB-D60857F4E9C2}" dt="2022-07-18T16:32:45.491" v="1158" actId="478"/>
          <ac:picMkLst>
            <pc:docMk/>
            <pc:sldMk cId="1824079086" sldId="258"/>
            <ac:picMk id="38" creationId="{09939819-ADD4-D0A6-B553-310F7A3451BF}"/>
          </ac:picMkLst>
        </pc:picChg>
        <pc:picChg chg="del">
          <ac:chgData name="Lauro Salazar" userId="df76ba4918117e4d" providerId="LiveId" clId="{B9D28A34-5E22-4E84-98FB-D60857F4E9C2}" dt="2022-07-18T16:32:46.381" v="1160" actId="478"/>
          <ac:picMkLst>
            <pc:docMk/>
            <pc:sldMk cId="1824079086" sldId="258"/>
            <ac:picMk id="40" creationId="{98C5FC3B-172C-0C23-7FB7-3A2DE1928E0F}"/>
          </ac:picMkLst>
        </pc:picChg>
        <pc:picChg chg="del">
          <ac:chgData name="Lauro Salazar" userId="df76ba4918117e4d" providerId="LiveId" clId="{B9D28A34-5E22-4E84-98FB-D60857F4E9C2}" dt="2022-07-18T16:32:44.523" v="1156" actId="478"/>
          <ac:picMkLst>
            <pc:docMk/>
            <pc:sldMk cId="1824079086" sldId="258"/>
            <ac:picMk id="42" creationId="{A5234C15-6980-B33C-6D2A-B2F1FCF8AF9E}"/>
          </ac:picMkLst>
        </pc:picChg>
        <pc:picChg chg="del">
          <ac:chgData name="Lauro Salazar" userId="df76ba4918117e4d" providerId="LiveId" clId="{B9D28A34-5E22-4E84-98FB-D60857F4E9C2}" dt="2022-07-18T16:32:47.907" v="1163" actId="478"/>
          <ac:picMkLst>
            <pc:docMk/>
            <pc:sldMk cId="1824079086" sldId="258"/>
            <ac:picMk id="44" creationId="{A4837AC7-1178-477B-0990-AB529650EB3B}"/>
          </ac:picMkLst>
        </pc:picChg>
        <pc:picChg chg="del">
          <ac:chgData name="Lauro Salazar" userId="df76ba4918117e4d" providerId="LiveId" clId="{B9D28A34-5E22-4E84-98FB-D60857F4E9C2}" dt="2022-07-18T16:32:46.923" v="1161" actId="478"/>
          <ac:picMkLst>
            <pc:docMk/>
            <pc:sldMk cId="1824079086" sldId="258"/>
            <ac:picMk id="46" creationId="{458ED7A5-5F5E-86E2-83B2-D7BB4DAA4C2E}"/>
          </ac:picMkLst>
        </pc:picChg>
        <pc:picChg chg="del">
          <ac:chgData name="Lauro Salazar" userId="df76ba4918117e4d" providerId="LiveId" clId="{B9D28A34-5E22-4E84-98FB-D60857F4E9C2}" dt="2022-07-18T16:32:44.107" v="1155" actId="478"/>
          <ac:picMkLst>
            <pc:docMk/>
            <pc:sldMk cId="1824079086" sldId="258"/>
            <ac:picMk id="49" creationId="{7767034F-4B7E-E5E5-0999-5848A3AFEC51}"/>
          </ac:picMkLst>
        </pc:picChg>
        <pc:picChg chg="del">
          <ac:chgData name="Lauro Salazar" userId="df76ba4918117e4d" providerId="LiveId" clId="{B9D28A34-5E22-4E84-98FB-D60857F4E9C2}" dt="2022-07-18T16:32:43.683" v="1154" actId="478"/>
          <ac:picMkLst>
            <pc:docMk/>
            <pc:sldMk cId="1824079086" sldId="258"/>
            <ac:picMk id="53" creationId="{B63FF3E0-05BD-B2C4-5605-698E8981C17B}"/>
          </ac:picMkLst>
        </pc:picChg>
        <pc:picChg chg="del">
          <ac:chgData name="Lauro Salazar" userId="df76ba4918117e4d" providerId="LiveId" clId="{B9D28A34-5E22-4E84-98FB-D60857F4E9C2}" dt="2022-07-18T16:32:45.956" v="1159" actId="478"/>
          <ac:picMkLst>
            <pc:docMk/>
            <pc:sldMk cId="1824079086" sldId="258"/>
            <ac:picMk id="57" creationId="{57FABC6F-9144-B619-AD2F-7FC2979B6BD2}"/>
          </ac:picMkLst>
        </pc:picChg>
        <pc:picChg chg="del">
          <ac:chgData name="Lauro Salazar" userId="df76ba4918117e4d" providerId="LiveId" clId="{B9D28A34-5E22-4E84-98FB-D60857F4E9C2}" dt="2022-07-18T16:32:47.403" v="1162" actId="478"/>
          <ac:picMkLst>
            <pc:docMk/>
            <pc:sldMk cId="1824079086" sldId="258"/>
            <ac:picMk id="61" creationId="{10BB0D13-191D-EDF9-E1A0-D66B7D3A5FD9}"/>
          </ac:picMkLst>
        </pc:picChg>
        <pc:cxnChg chg="del mod">
          <ac:chgData name="Lauro Salazar" userId="df76ba4918117e4d" providerId="LiveId" clId="{B9D28A34-5E22-4E84-98FB-D60857F4E9C2}" dt="2022-07-18T16:33:21.308" v="1168" actId="478"/>
          <ac:cxnSpMkLst>
            <pc:docMk/>
            <pc:sldMk cId="1824079086" sldId="258"/>
            <ac:cxnSpMk id="8" creationId="{318A2436-60F6-49A4-B98F-E49A48681C05}"/>
          </ac:cxnSpMkLst>
        </pc:cxnChg>
      </pc:sldChg>
      <pc:sldChg chg="add del">
        <pc:chgData name="Lauro Salazar" userId="df76ba4918117e4d" providerId="LiveId" clId="{B9D28A34-5E22-4E84-98FB-D60857F4E9C2}" dt="2022-07-18T16:32:13.676" v="1124" actId="47"/>
        <pc:sldMkLst>
          <pc:docMk/>
          <pc:sldMk cId="3720894911" sldId="258"/>
        </pc:sldMkLst>
      </pc:sldChg>
      <pc:sldChg chg="addSp delSp modSp add mod">
        <pc:chgData name="Lauro Salazar" userId="df76ba4918117e4d" providerId="LiveId" clId="{B9D28A34-5E22-4E84-98FB-D60857F4E9C2}" dt="2022-07-18T16:47:13.812" v="1666" actId="1035"/>
        <pc:sldMkLst>
          <pc:docMk/>
          <pc:sldMk cId="3518506184" sldId="259"/>
        </pc:sldMkLst>
        <pc:spChg chg="mod">
          <ac:chgData name="Lauro Salazar" userId="df76ba4918117e4d" providerId="LiveId" clId="{B9D28A34-5E22-4E84-98FB-D60857F4E9C2}" dt="2022-07-18T16:47:13.812" v="1666" actId="1035"/>
          <ac:spMkLst>
            <pc:docMk/>
            <pc:sldMk cId="3518506184" sldId="259"/>
            <ac:spMk id="4" creationId="{F5729AA1-E026-49AC-A0D7-480D4AD05B6B}"/>
          </ac:spMkLst>
        </pc:spChg>
        <pc:spChg chg="mod">
          <ac:chgData name="Lauro Salazar" userId="df76ba4918117e4d" providerId="LiveId" clId="{B9D28A34-5E22-4E84-98FB-D60857F4E9C2}" dt="2022-07-18T16:43:42.211" v="1635" actId="20577"/>
          <ac:spMkLst>
            <pc:docMk/>
            <pc:sldMk cId="3518506184" sldId="259"/>
            <ac:spMk id="31" creationId="{0CC34151-AFF1-D40B-6225-8081BB473952}"/>
          </ac:spMkLst>
        </pc:spChg>
        <pc:spChg chg="del mod">
          <ac:chgData name="Lauro Salazar" userId="df76ba4918117e4d" providerId="LiveId" clId="{B9D28A34-5E22-4E84-98FB-D60857F4E9C2}" dt="2022-07-18T16:40:39.516" v="1550" actId="478"/>
          <ac:spMkLst>
            <pc:docMk/>
            <pc:sldMk cId="3518506184" sldId="259"/>
            <ac:spMk id="32" creationId="{859BDEE1-9B99-2245-E4D2-AB1DF0972F60}"/>
          </ac:spMkLst>
        </pc:spChg>
        <pc:picChg chg="del">
          <ac:chgData name="Lauro Salazar" userId="df76ba4918117e4d" providerId="LiveId" clId="{B9D28A34-5E22-4E84-98FB-D60857F4E9C2}" dt="2022-07-18T16:40:35.587" v="1548" actId="478"/>
          <ac:picMkLst>
            <pc:docMk/>
            <pc:sldMk cId="3518506184" sldId="259"/>
            <ac:picMk id="3" creationId="{670A8D47-B7C0-BA42-24EE-2910A3DFCA66}"/>
          </ac:picMkLst>
        </pc:picChg>
        <pc:picChg chg="add mod">
          <ac:chgData name="Lauro Salazar" userId="df76ba4918117e4d" providerId="LiveId" clId="{B9D28A34-5E22-4E84-98FB-D60857F4E9C2}" dt="2022-07-18T16:42:34.629" v="1567" actId="14100"/>
          <ac:picMkLst>
            <pc:docMk/>
            <pc:sldMk cId="3518506184" sldId="259"/>
            <ac:picMk id="7" creationId="{32F4B1D6-9F29-5A5E-9DA3-89831DC441D0}"/>
          </ac:picMkLst>
        </pc:picChg>
      </pc:sldChg>
      <pc:sldChg chg="addSp delSp modSp add mod">
        <pc:chgData name="Lauro Salazar" userId="df76ba4918117e4d" providerId="LiveId" clId="{B9D28A34-5E22-4E84-98FB-D60857F4E9C2}" dt="2022-07-18T16:47:00.620" v="1663" actId="1035"/>
        <pc:sldMkLst>
          <pc:docMk/>
          <pc:sldMk cId="2062057548" sldId="260"/>
        </pc:sldMkLst>
        <pc:spChg chg="mod">
          <ac:chgData name="Lauro Salazar" userId="df76ba4918117e4d" providerId="LiveId" clId="{B9D28A34-5E22-4E84-98FB-D60857F4E9C2}" dt="2022-07-18T16:47:00.620" v="1663" actId="1035"/>
          <ac:spMkLst>
            <pc:docMk/>
            <pc:sldMk cId="2062057548" sldId="260"/>
            <ac:spMk id="4" creationId="{F5729AA1-E026-49AC-A0D7-480D4AD05B6B}"/>
          </ac:spMkLst>
        </pc:spChg>
        <pc:picChg chg="add del mod">
          <ac:chgData name="Lauro Salazar" userId="df76ba4918117e4d" providerId="LiveId" clId="{B9D28A34-5E22-4E84-98FB-D60857F4E9C2}" dt="2022-07-18T16:45:02.356" v="1641" actId="478"/>
          <ac:picMkLst>
            <pc:docMk/>
            <pc:sldMk cId="2062057548" sldId="260"/>
            <ac:picMk id="3" creationId="{CD12508E-B945-8146-8064-3EB87A416A05}"/>
          </ac:picMkLst>
        </pc:picChg>
        <pc:picChg chg="del">
          <ac:chgData name="Lauro Salazar" userId="df76ba4918117e4d" providerId="LiveId" clId="{B9D28A34-5E22-4E84-98FB-D60857F4E9C2}" dt="2022-07-18T16:44:20.260" v="1637" actId="478"/>
          <ac:picMkLst>
            <pc:docMk/>
            <pc:sldMk cId="2062057548" sldId="260"/>
            <ac:picMk id="7" creationId="{32F4B1D6-9F29-5A5E-9DA3-89831DC441D0}"/>
          </ac:picMkLst>
        </pc:picChg>
        <pc:picChg chg="add mod">
          <ac:chgData name="Lauro Salazar" userId="df76ba4918117e4d" providerId="LiveId" clId="{B9D28A34-5E22-4E84-98FB-D60857F4E9C2}" dt="2022-07-18T16:46:20.087" v="1660" actId="1076"/>
          <ac:picMkLst>
            <pc:docMk/>
            <pc:sldMk cId="2062057548" sldId="260"/>
            <ac:picMk id="12" creationId="{7A356D49-9BE7-400B-0453-933340B4B288}"/>
          </ac:picMkLst>
        </pc:picChg>
      </pc:sldChg>
      <pc:sldChg chg="addSp delSp modSp add mod">
        <pc:chgData name="Lauro Salazar" userId="df76ba4918117e4d" providerId="LiveId" clId="{B9D28A34-5E22-4E84-98FB-D60857F4E9C2}" dt="2022-07-18T18:39:09.660" v="3371" actId="14100"/>
        <pc:sldMkLst>
          <pc:docMk/>
          <pc:sldMk cId="3538969795" sldId="261"/>
        </pc:sldMkLst>
        <pc:spChg chg="del mod topLvl">
          <ac:chgData name="Lauro Salazar" userId="df76ba4918117e4d" providerId="LiveId" clId="{B9D28A34-5E22-4E84-98FB-D60857F4E9C2}" dt="2022-07-18T17:14:28.967" v="2968" actId="478"/>
          <ac:spMkLst>
            <pc:docMk/>
            <pc:sldMk cId="3538969795" sldId="261"/>
            <ac:spMk id="6" creationId="{52B62536-9E9A-4DDB-BE47-8CBC9602067E}"/>
          </ac:spMkLst>
        </pc:spChg>
        <pc:spChg chg="add mod">
          <ac:chgData name="Lauro Salazar" userId="df76ba4918117e4d" providerId="LiveId" clId="{B9D28A34-5E22-4E84-98FB-D60857F4E9C2}" dt="2022-07-18T17:13:47.481" v="2963" actId="20577"/>
          <ac:spMkLst>
            <pc:docMk/>
            <pc:sldMk cId="3538969795" sldId="261"/>
            <ac:spMk id="17" creationId="{A9FA56EF-EAFB-FE31-303C-2E720D6AB8A8}"/>
          </ac:spMkLst>
        </pc:spChg>
        <pc:spChg chg="add del mod">
          <ac:chgData name="Lauro Salazar" userId="df76ba4918117e4d" providerId="LiveId" clId="{B9D28A34-5E22-4E84-98FB-D60857F4E9C2}" dt="2022-07-18T17:17:57.013" v="3051" actId="478"/>
          <ac:spMkLst>
            <pc:docMk/>
            <pc:sldMk cId="3538969795" sldId="261"/>
            <ac:spMk id="18" creationId="{D15B5440-0017-026A-9A48-71CA8FE9B281}"/>
          </ac:spMkLst>
        </pc:spChg>
        <pc:spChg chg="mod">
          <ac:chgData name="Lauro Salazar" userId="df76ba4918117e4d" providerId="LiveId" clId="{B9D28A34-5E22-4E84-98FB-D60857F4E9C2}" dt="2022-07-18T16:52:19.741" v="1744" actId="20577"/>
          <ac:spMkLst>
            <pc:docMk/>
            <pc:sldMk cId="3538969795" sldId="261"/>
            <ac:spMk id="19" creationId="{B0D6E051-D42F-B1F2-D88F-5A41DAAE65A5}"/>
          </ac:spMkLst>
        </pc:spChg>
        <pc:spChg chg="add mod">
          <ac:chgData name="Lauro Salazar" userId="df76ba4918117e4d" providerId="LiveId" clId="{B9D28A34-5E22-4E84-98FB-D60857F4E9C2}" dt="2022-07-18T17:18:03.441" v="3052"/>
          <ac:spMkLst>
            <pc:docMk/>
            <pc:sldMk cId="3538969795" sldId="261"/>
            <ac:spMk id="20" creationId="{66644665-2CA9-E606-B052-AEE7422E784C}"/>
          </ac:spMkLst>
        </pc:spChg>
        <pc:spChg chg="mod">
          <ac:chgData name="Lauro Salazar" userId="df76ba4918117e4d" providerId="LiveId" clId="{B9D28A34-5E22-4E84-98FB-D60857F4E9C2}" dt="2022-07-18T17:16:51.038" v="3050" actId="20577"/>
          <ac:spMkLst>
            <pc:docMk/>
            <pc:sldMk cId="3538969795" sldId="261"/>
            <ac:spMk id="31" creationId="{0CC34151-AFF1-D40B-6225-8081BB473952}"/>
          </ac:spMkLst>
        </pc:spChg>
        <pc:grpChg chg="topLvl">
          <ac:chgData name="Lauro Salazar" userId="df76ba4918117e4d" providerId="LiveId" clId="{B9D28A34-5E22-4E84-98FB-D60857F4E9C2}" dt="2022-07-18T17:14:28.967" v="2968" actId="478"/>
          <ac:grpSpMkLst>
            <pc:docMk/>
            <pc:sldMk cId="3538969795" sldId="261"/>
            <ac:grpSpMk id="15" creationId="{72DE1459-5119-46F7-9B65-BC63B7F2643D}"/>
          </ac:grpSpMkLst>
        </pc:grpChg>
        <pc:grpChg chg="del">
          <ac:chgData name="Lauro Salazar" userId="df76ba4918117e4d" providerId="LiveId" clId="{B9D28A34-5E22-4E84-98FB-D60857F4E9C2}" dt="2022-07-18T17:14:28.967" v="2968" actId="478"/>
          <ac:grpSpMkLst>
            <pc:docMk/>
            <pc:sldMk cId="3538969795" sldId="261"/>
            <ac:grpSpMk id="16" creationId="{29D005C9-7723-4B11-B3A4-02DAA7A3AE5A}"/>
          </ac:grpSpMkLst>
        </pc:grpChg>
        <pc:picChg chg="add mod">
          <ac:chgData name="Lauro Salazar" userId="df76ba4918117e4d" providerId="LiveId" clId="{B9D28A34-5E22-4E84-98FB-D60857F4E9C2}" dt="2022-07-18T16:53:19.472" v="1749" actId="1076"/>
          <ac:picMkLst>
            <pc:docMk/>
            <pc:sldMk cId="3538969795" sldId="261"/>
            <ac:picMk id="3" creationId="{BA817A72-03B6-7837-8B5A-96346425458C}"/>
          </ac:picMkLst>
        </pc:picChg>
        <pc:picChg chg="add mod">
          <ac:chgData name="Lauro Salazar" userId="df76ba4918117e4d" providerId="LiveId" clId="{B9D28A34-5E22-4E84-98FB-D60857F4E9C2}" dt="2022-07-18T18:39:09.660" v="3371" actId="14100"/>
          <ac:picMkLst>
            <pc:docMk/>
            <pc:sldMk cId="3538969795" sldId="261"/>
            <ac:picMk id="8" creationId="{881131C9-296A-8EAD-0E3C-21355324E2CC}"/>
          </ac:picMkLst>
        </pc:picChg>
        <pc:picChg chg="del">
          <ac:chgData name="Lauro Salazar" userId="df76ba4918117e4d" providerId="LiveId" clId="{B9D28A34-5E22-4E84-98FB-D60857F4E9C2}" dt="2022-07-18T16:52:21.916" v="1745" actId="478"/>
          <ac:picMkLst>
            <pc:docMk/>
            <pc:sldMk cId="3538969795" sldId="261"/>
            <ac:picMk id="12" creationId="{7A356D49-9BE7-400B-0453-933340B4B288}"/>
          </ac:picMkLst>
        </pc:picChg>
      </pc:sldChg>
      <pc:sldChg chg="addSp delSp modSp add mod ord">
        <pc:chgData name="Lauro Salazar" userId="df76ba4918117e4d" providerId="LiveId" clId="{B9D28A34-5E22-4E84-98FB-D60857F4E9C2}" dt="2022-07-18T17:24:22.257" v="3123" actId="1076"/>
        <pc:sldMkLst>
          <pc:docMk/>
          <pc:sldMk cId="2344100565" sldId="262"/>
        </pc:sldMkLst>
        <pc:spChg chg="mod">
          <ac:chgData name="Lauro Salazar" userId="df76ba4918117e4d" providerId="LiveId" clId="{B9D28A34-5E22-4E84-98FB-D60857F4E9C2}" dt="2022-07-18T17:18:29.533" v="3066" actId="20577"/>
          <ac:spMkLst>
            <pc:docMk/>
            <pc:sldMk cId="2344100565" sldId="262"/>
            <ac:spMk id="19" creationId="{B0D6E051-D42F-B1F2-D88F-5A41DAAE65A5}"/>
          </ac:spMkLst>
        </pc:spChg>
        <pc:spChg chg="mod">
          <ac:chgData name="Lauro Salazar" userId="df76ba4918117e4d" providerId="LiveId" clId="{B9D28A34-5E22-4E84-98FB-D60857F4E9C2}" dt="2022-07-18T17:19:38.817" v="3097" actId="14100"/>
          <ac:spMkLst>
            <pc:docMk/>
            <pc:sldMk cId="2344100565" sldId="262"/>
            <ac:spMk id="31" creationId="{0CC34151-AFF1-D40B-6225-8081BB473952}"/>
          </ac:spMkLst>
        </pc:spChg>
        <pc:picChg chg="add mod">
          <ac:chgData name="Lauro Salazar" userId="df76ba4918117e4d" providerId="LiveId" clId="{B9D28A34-5E22-4E84-98FB-D60857F4E9C2}" dt="2022-07-18T17:20:42.999" v="3104" actId="14100"/>
          <ac:picMkLst>
            <pc:docMk/>
            <pc:sldMk cId="2344100565" sldId="262"/>
            <ac:picMk id="3" creationId="{C89AF50E-8B8C-661C-1D23-BD469A22D1C2}"/>
          </ac:picMkLst>
        </pc:picChg>
        <pc:picChg chg="add del mod">
          <ac:chgData name="Lauro Salazar" userId="df76ba4918117e4d" providerId="LiveId" clId="{B9D28A34-5E22-4E84-98FB-D60857F4E9C2}" dt="2022-07-18T17:21:05.837" v="3107" actId="478"/>
          <ac:picMkLst>
            <pc:docMk/>
            <pc:sldMk cId="2344100565" sldId="262"/>
            <ac:picMk id="8" creationId="{9EF2D41F-0E29-9590-1ADB-1E5B4E14475B}"/>
          </ac:picMkLst>
        </pc:picChg>
        <pc:picChg chg="del">
          <ac:chgData name="Lauro Salazar" userId="df76ba4918117e4d" providerId="LiveId" clId="{B9D28A34-5E22-4E84-98FB-D60857F4E9C2}" dt="2022-07-18T17:18:32.413" v="3067" actId="478"/>
          <ac:picMkLst>
            <pc:docMk/>
            <pc:sldMk cId="2344100565" sldId="262"/>
            <ac:picMk id="12" creationId="{7A356D49-9BE7-400B-0453-933340B4B288}"/>
          </ac:picMkLst>
        </pc:picChg>
        <pc:picChg chg="add mod">
          <ac:chgData name="Lauro Salazar" userId="df76ba4918117e4d" providerId="LiveId" clId="{B9D28A34-5E22-4E84-98FB-D60857F4E9C2}" dt="2022-07-18T17:22:32.701" v="3115" actId="1076"/>
          <ac:picMkLst>
            <pc:docMk/>
            <pc:sldMk cId="2344100565" sldId="262"/>
            <ac:picMk id="17" creationId="{380220A7-C2FE-6B9A-947E-E1F72535A4E1}"/>
          </ac:picMkLst>
        </pc:picChg>
        <pc:picChg chg="add mod">
          <ac:chgData name="Lauro Salazar" userId="df76ba4918117e4d" providerId="LiveId" clId="{B9D28A34-5E22-4E84-98FB-D60857F4E9C2}" dt="2022-07-18T17:22:34.403" v="3116" actId="1076"/>
          <ac:picMkLst>
            <pc:docMk/>
            <pc:sldMk cId="2344100565" sldId="262"/>
            <ac:picMk id="20" creationId="{58326B10-9F82-FB31-2CF8-9802B355E1AA}"/>
          </ac:picMkLst>
        </pc:picChg>
        <pc:picChg chg="add mod">
          <ac:chgData name="Lauro Salazar" userId="df76ba4918117e4d" providerId="LiveId" clId="{B9D28A34-5E22-4E84-98FB-D60857F4E9C2}" dt="2022-07-18T17:24:22.257" v="3123" actId="1076"/>
          <ac:picMkLst>
            <pc:docMk/>
            <pc:sldMk cId="2344100565" sldId="262"/>
            <ac:picMk id="22" creationId="{725DB891-B51F-3EEB-01C4-B23D9EE188EA}"/>
          </ac:picMkLst>
        </pc:picChg>
      </pc:sldChg>
      <pc:sldChg chg="addSp delSp modSp add mod">
        <pc:chgData name="Lauro Salazar" userId="df76ba4918117e4d" providerId="LiveId" clId="{B9D28A34-5E22-4E84-98FB-D60857F4E9C2}" dt="2022-07-18T17:28:07.038" v="3273" actId="20577"/>
        <pc:sldMkLst>
          <pc:docMk/>
          <pc:sldMk cId="3049704667" sldId="263"/>
        </pc:sldMkLst>
        <pc:spChg chg="add mod">
          <ac:chgData name="Lauro Salazar" userId="df76ba4918117e4d" providerId="LiveId" clId="{B9D28A34-5E22-4E84-98FB-D60857F4E9C2}" dt="2022-07-18T17:28:07.038" v="3273" actId="20577"/>
          <ac:spMkLst>
            <pc:docMk/>
            <pc:sldMk cId="3049704667" sldId="263"/>
            <ac:spMk id="21" creationId="{E288B632-09AE-9611-40C1-8F574952D889}"/>
          </ac:spMkLst>
        </pc:spChg>
        <pc:spChg chg="mod">
          <ac:chgData name="Lauro Salazar" userId="df76ba4918117e4d" providerId="LiveId" clId="{B9D28A34-5E22-4E84-98FB-D60857F4E9C2}" dt="2022-07-18T17:26:52.038" v="3175" actId="20577"/>
          <ac:spMkLst>
            <pc:docMk/>
            <pc:sldMk cId="3049704667" sldId="263"/>
            <ac:spMk id="31" creationId="{0CC34151-AFF1-D40B-6225-8081BB473952}"/>
          </ac:spMkLst>
        </pc:spChg>
        <pc:picChg chg="del">
          <ac:chgData name="Lauro Salazar" userId="df76ba4918117e4d" providerId="LiveId" clId="{B9D28A34-5E22-4E84-98FB-D60857F4E9C2}" dt="2022-07-18T17:25:22.549" v="3125" actId="478"/>
          <ac:picMkLst>
            <pc:docMk/>
            <pc:sldMk cId="3049704667" sldId="263"/>
            <ac:picMk id="3" creationId="{C89AF50E-8B8C-661C-1D23-BD469A22D1C2}"/>
          </ac:picMkLst>
        </pc:picChg>
        <pc:picChg chg="add mod">
          <ac:chgData name="Lauro Salazar" userId="df76ba4918117e4d" providerId="LiveId" clId="{B9D28A34-5E22-4E84-98FB-D60857F4E9C2}" dt="2022-07-18T17:26:20.214" v="3130" actId="1076"/>
          <ac:picMkLst>
            <pc:docMk/>
            <pc:sldMk cId="3049704667" sldId="263"/>
            <ac:picMk id="7" creationId="{837EB783-B984-4F97-BC33-FBD88E291CE1}"/>
          </ac:picMkLst>
        </pc:picChg>
        <pc:picChg chg="del">
          <ac:chgData name="Lauro Salazar" userId="df76ba4918117e4d" providerId="LiveId" clId="{B9D28A34-5E22-4E84-98FB-D60857F4E9C2}" dt="2022-07-18T17:25:23.574" v="3127" actId="478"/>
          <ac:picMkLst>
            <pc:docMk/>
            <pc:sldMk cId="3049704667" sldId="263"/>
            <ac:picMk id="17" creationId="{380220A7-C2FE-6B9A-947E-E1F72535A4E1}"/>
          </ac:picMkLst>
        </pc:picChg>
        <pc:picChg chg="del">
          <ac:chgData name="Lauro Salazar" userId="df76ba4918117e4d" providerId="LiveId" clId="{B9D28A34-5E22-4E84-98FB-D60857F4E9C2}" dt="2022-07-18T17:25:23.109" v="3126" actId="478"/>
          <ac:picMkLst>
            <pc:docMk/>
            <pc:sldMk cId="3049704667" sldId="263"/>
            <ac:picMk id="20" creationId="{58326B10-9F82-FB31-2CF8-9802B355E1AA}"/>
          </ac:picMkLst>
        </pc:picChg>
        <pc:picChg chg="del">
          <ac:chgData name="Lauro Salazar" userId="df76ba4918117e4d" providerId="LiveId" clId="{B9D28A34-5E22-4E84-98FB-D60857F4E9C2}" dt="2022-07-18T17:25:24.181" v="3128" actId="478"/>
          <ac:picMkLst>
            <pc:docMk/>
            <pc:sldMk cId="3049704667" sldId="263"/>
            <ac:picMk id="22" creationId="{725DB891-B51F-3EEB-01C4-B23D9EE188EA}"/>
          </ac:picMkLst>
        </pc:picChg>
      </pc:sldChg>
      <pc:sldChg chg="delSp modSp add mod">
        <pc:chgData name="Lauro Salazar" userId="df76ba4918117e4d" providerId="LiveId" clId="{B9D28A34-5E22-4E84-98FB-D60857F4E9C2}" dt="2022-07-18T17:30:57.003" v="3323" actId="1076"/>
        <pc:sldMkLst>
          <pc:docMk/>
          <pc:sldMk cId="3414275224" sldId="264"/>
        </pc:sldMkLst>
        <pc:spChg chg="mod">
          <ac:chgData name="Lauro Salazar" userId="df76ba4918117e4d" providerId="LiveId" clId="{B9D28A34-5E22-4E84-98FB-D60857F4E9C2}" dt="2022-07-18T17:30:57.003" v="3323" actId="1076"/>
          <ac:spMkLst>
            <pc:docMk/>
            <pc:sldMk cId="3414275224" sldId="264"/>
            <ac:spMk id="19" creationId="{B0D6E051-D42F-B1F2-D88F-5A41DAAE65A5}"/>
          </ac:spMkLst>
        </pc:spChg>
        <pc:spChg chg="del">
          <ac:chgData name="Lauro Salazar" userId="df76ba4918117e4d" providerId="LiveId" clId="{B9D28A34-5E22-4E84-98FB-D60857F4E9C2}" dt="2022-07-18T17:29:56.869" v="3276" actId="478"/>
          <ac:spMkLst>
            <pc:docMk/>
            <pc:sldMk cId="3414275224" sldId="264"/>
            <ac:spMk id="21" creationId="{E288B632-09AE-9611-40C1-8F574952D889}"/>
          </ac:spMkLst>
        </pc:spChg>
        <pc:spChg chg="del mod">
          <ac:chgData name="Lauro Salazar" userId="df76ba4918117e4d" providerId="LiveId" clId="{B9D28A34-5E22-4E84-98FB-D60857F4E9C2}" dt="2022-07-18T17:30:38.381" v="3293" actId="478"/>
          <ac:spMkLst>
            <pc:docMk/>
            <pc:sldMk cId="3414275224" sldId="264"/>
            <ac:spMk id="31" creationId="{0CC34151-AFF1-D40B-6225-8081BB473952}"/>
          </ac:spMkLst>
        </pc:spChg>
        <pc:picChg chg="del">
          <ac:chgData name="Lauro Salazar" userId="df76ba4918117e4d" providerId="LiveId" clId="{B9D28A34-5E22-4E84-98FB-D60857F4E9C2}" dt="2022-07-18T17:29:55.213" v="3275" actId="478"/>
          <ac:picMkLst>
            <pc:docMk/>
            <pc:sldMk cId="3414275224" sldId="264"/>
            <ac:picMk id="7" creationId="{837EB783-B984-4F97-BC33-FBD88E291CE1}"/>
          </ac:picMkLst>
        </pc:picChg>
      </pc:sldChg>
      <pc:sldChg chg="addSp delSp modSp add mod">
        <pc:chgData name="Lauro Salazar" userId="df76ba4918117e4d" providerId="LiveId" clId="{B9D28A34-5E22-4E84-98FB-D60857F4E9C2}" dt="2022-07-18T18:04:03.044" v="3352" actId="1076"/>
        <pc:sldMkLst>
          <pc:docMk/>
          <pc:sldMk cId="4163253928" sldId="265"/>
        </pc:sldMkLst>
        <pc:spChg chg="mod">
          <ac:chgData name="Lauro Salazar" userId="df76ba4918117e4d" providerId="LiveId" clId="{B9D28A34-5E22-4E84-98FB-D60857F4E9C2}" dt="2022-07-18T17:49:46.958" v="3339" actId="20577"/>
          <ac:spMkLst>
            <pc:docMk/>
            <pc:sldMk cId="4163253928" sldId="265"/>
            <ac:spMk id="19" creationId="{B0D6E051-D42F-B1F2-D88F-5A41DAAE65A5}"/>
          </ac:spMkLst>
        </pc:spChg>
        <pc:spChg chg="del">
          <ac:chgData name="Lauro Salazar" userId="df76ba4918117e4d" providerId="LiveId" clId="{B9D28A34-5E22-4E84-98FB-D60857F4E9C2}" dt="2022-07-18T17:48:23.958" v="3326" actId="478"/>
          <ac:spMkLst>
            <pc:docMk/>
            <pc:sldMk cId="4163253928" sldId="265"/>
            <ac:spMk id="21" creationId="{E288B632-09AE-9611-40C1-8F574952D889}"/>
          </ac:spMkLst>
        </pc:spChg>
        <pc:spChg chg="del">
          <ac:chgData name="Lauro Salazar" userId="df76ba4918117e4d" providerId="LiveId" clId="{B9D28A34-5E22-4E84-98FB-D60857F4E9C2}" dt="2022-07-18T17:48:25.750" v="3327" actId="478"/>
          <ac:spMkLst>
            <pc:docMk/>
            <pc:sldMk cId="4163253928" sldId="265"/>
            <ac:spMk id="31" creationId="{0CC34151-AFF1-D40B-6225-8081BB473952}"/>
          </ac:spMkLst>
        </pc:spChg>
        <pc:picChg chg="add mod">
          <ac:chgData name="Lauro Salazar" userId="df76ba4918117e4d" providerId="LiveId" clId="{B9D28A34-5E22-4E84-98FB-D60857F4E9C2}" dt="2022-07-18T17:48:51.256" v="3332" actId="1076"/>
          <ac:picMkLst>
            <pc:docMk/>
            <pc:sldMk cId="4163253928" sldId="265"/>
            <ac:picMk id="3" creationId="{24081D60-0FF6-419A-5AC9-43F378C3DDF1}"/>
          </ac:picMkLst>
        </pc:picChg>
        <pc:picChg chg="del">
          <ac:chgData name="Lauro Salazar" userId="df76ba4918117e4d" providerId="LiveId" clId="{B9D28A34-5E22-4E84-98FB-D60857F4E9C2}" dt="2022-07-18T17:48:21.478" v="3325" actId="478"/>
          <ac:picMkLst>
            <pc:docMk/>
            <pc:sldMk cId="4163253928" sldId="265"/>
            <ac:picMk id="7" creationId="{837EB783-B984-4F97-BC33-FBD88E291CE1}"/>
          </ac:picMkLst>
        </pc:picChg>
        <pc:picChg chg="add del mod">
          <ac:chgData name="Lauro Salazar" userId="df76ba4918117e4d" providerId="LiveId" clId="{B9D28A34-5E22-4E84-98FB-D60857F4E9C2}" dt="2022-07-18T17:54:53.703" v="3346" actId="478"/>
          <ac:picMkLst>
            <pc:docMk/>
            <pc:sldMk cId="4163253928" sldId="265"/>
            <ac:picMk id="12" creationId="{74994EEB-930E-6B03-DAF5-FFEECB0F30BA}"/>
          </ac:picMkLst>
        </pc:picChg>
        <pc:picChg chg="add mod">
          <ac:chgData name="Lauro Salazar" userId="df76ba4918117e4d" providerId="LiveId" clId="{B9D28A34-5E22-4E84-98FB-D60857F4E9C2}" dt="2022-07-18T18:04:03.044" v="3352" actId="1076"/>
          <ac:picMkLst>
            <pc:docMk/>
            <pc:sldMk cId="4163253928" sldId="265"/>
            <ac:picMk id="17" creationId="{9B632870-D315-54FA-45B3-5F3F09AEC797}"/>
          </ac:picMkLst>
        </pc:picChg>
      </pc:sldChg>
      <pc:sldChg chg="addSp delSp modSp add del mod">
        <pc:chgData name="Lauro Salazar" userId="df76ba4918117e4d" providerId="LiveId" clId="{B9D28A34-5E22-4E84-98FB-D60857F4E9C2}" dt="2022-07-18T18:06:41.478" v="3365" actId="2696"/>
        <pc:sldMkLst>
          <pc:docMk/>
          <pc:sldMk cId="4185276266" sldId="266"/>
        </pc:sldMkLst>
        <pc:picChg chg="del">
          <ac:chgData name="Lauro Salazar" userId="df76ba4918117e4d" providerId="LiveId" clId="{B9D28A34-5E22-4E84-98FB-D60857F4E9C2}" dt="2022-07-18T18:04:30.558" v="3354" actId="478"/>
          <ac:picMkLst>
            <pc:docMk/>
            <pc:sldMk cId="4185276266" sldId="266"/>
            <ac:picMk id="3" creationId="{24081D60-0FF6-419A-5AC9-43F378C3DDF1}"/>
          </ac:picMkLst>
        </pc:picChg>
        <pc:picChg chg="add mod">
          <ac:chgData name="Lauro Salazar" userId="df76ba4918117e4d" providerId="LiveId" clId="{B9D28A34-5E22-4E84-98FB-D60857F4E9C2}" dt="2022-07-18T18:04:35.753" v="3357" actId="1076"/>
          <ac:picMkLst>
            <pc:docMk/>
            <pc:sldMk cId="4185276266" sldId="266"/>
            <ac:picMk id="7" creationId="{36457F82-5696-CD1F-A355-67B5070F7F11}"/>
          </ac:picMkLst>
        </pc:picChg>
        <pc:picChg chg="add mod">
          <ac:chgData name="Lauro Salazar" userId="df76ba4918117e4d" providerId="LiveId" clId="{B9D28A34-5E22-4E84-98FB-D60857F4E9C2}" dt="2022-07-18T18:05:00.284" v="3361" actId="1076"/>
          <ac:picMkLst>
            <pc:docMk/>
            <pc:sldMk cId="4185276266" sldId="266"/>
            <ac:picMk id="12" creationId="{CA7F5ED5-2C96-08F3-09E8-05FDB43A9C76}"/>
          </ac:picMkLst>
        </pc:picChg>
        <pc:picChg chg="del">
          <ac:chgData name="Lauro Salazar" userId="df76ba4918117e4d" providerId="LiveId" clId="{B9D28A34-5E22-4E84-98FB-D60857F4E9C2}" dt="2022-07-18T18:04:31.823" v="3355" actId="478"/>
          <ac:picMkLst>
            <pc:docMk/>
            <pc:sldMk cId="4185276266" sldId="266"/>
            <ac:picMk id="17" creationId="{9B632870-D315-54FA-45B3-5F3F09AEC797}"/>
          </ac:picMkLst>
        </pc:picChg>
        <pc:picChg chg="add mod">
          <ac:chgData name="Lauro Salazar" userId="df76ba4918117e4d" providerId="LiveId" clId="{B9D28A34-5E22-4E84-98FB-D60857F4E9C2}" dt="2022-07-18T18:05:21.633" v="3364" actId="1076"/>
          <ac:picMkLst>
            <pc:docMk/>
            <pc:sldMk cId="4185276266" sldId="266"/>
            <ac:picMk id="18" creationId="{7ADF9395-2376-F53F-A8DD-BA03357B0C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9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8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2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7E97-E22D-4604-BF45-BECEF42E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42287-0726-4108-998C-4828F7ECB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67F81-6429-4837-B900-3C4C0B68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AC44-4ED5-4006-AC5F-AEDBA599083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337EC-B8C8-46FA-9EDC-40A7B6D9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A6955-5CD3-493C-96F7-D4080511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47EC-0051-41FC-80AC-9B481584F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66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FE5B-82D9-4A1F-AB13-8BD2B8E4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B77FC-615A-4B3E-AE1F-6BB3E4D18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0AB7C-0547-4519-A0DE-A2199998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AC44-4ED5-4006-AC5F-AEDBA599083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EFB6F-F66B-417C-9DB6-1192D826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34077-B8DC-4E6D-8C35-06278669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47EC-0051-41FC-80AC-9B481584F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199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5894-694C-440D-948C-65B9EDE0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8DE0F-A71C-48FC-99F3-94867180C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1A0E8-F706-4B81-B2B2-9042B266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AC44-4ED5-4006-AC5F-AEDBA599083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7317E-C5EF-487C-B436-9CA32743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FC462-461B-49D9-BEDD-B71A8C25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47EC-0051-41FC-80AC-9B481584F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890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9EB1-230A-454D-B6F8-87F679DB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3C4FC-8D29-4D4E-B35F-930E403B7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6F04C-E07A-4962-A45E-5ED58D23E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F10B2-C4FE-404B-90CB-38ECF587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AC44-4ED5-4006-AC5F-AEDBA599083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818DA-E496-420F-8777-A19B2508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4DEB3-25AD-4F92-AD3B-97628500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47EC-0051-41FC-80AC-9B481584F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221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D759-D817-450F-BED8-99B732F5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18176-149A-41A7-A242-F66B36574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8372C-93D8-4B4D-B1F3-4F187BE48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980DA-B610-4F9B-956B-4155682B2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80800-B046-4D09-BF91-A5C32FFB8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7D959-23F5-4B6C-8671-13B30FE4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AC44-4ED5-4006-AC5F-AEDBA599083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238FC-6501-4D6A-BD85-E1FC5F56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48F0D3-5E83-452F-AFAD-3996A17C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47EC-0051-41FC-80AC-9B481584F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52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13B1-99F7-4359-953F-A2970A17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0F72C-E2C2-4CA7-884E-68246E30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AC44-4ED5-4006-AC5F-AEDBA599083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3A3F1-B564-45EA-A5A0-20FEDEC6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4E652-BA80-4CAA-AE01-05F9A267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47EC-0051-41FC-80AC-9B481584F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368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8D54B-FA46-4939-9E03-B22D752B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AC44-4ED5-4006-AC5F-AEDBA599083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1D4AD-21FA-448B-9A2B-677B7A94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0F8C2-75BD-4C69-89DD-D77E4FBA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47EC-0051-41FC-80AC-9B481584F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869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2A67-DDB9-4299-AE7A-948DE286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6D307-7DCB-4D58-8DA3-116EA2667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9C813-D55E-4692-9526-FCA80629C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0A48E-8928-473D-8CA9-8B0C79B6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AC44-4ED5-4006-AC5F-AEDBA599083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8F1EF-D385-453B-85AA-77CADBC9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280D6-C777-4255-97D5-C921359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47EC-0051-41FC-80AC-9B481584F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44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86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DA68-EB76-4889-ACF7-886F6F78E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3BA522-462B-44F6-AFFF-05667542B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CC856-7F4E-4977-9A27-B21B5084F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98E8C-15E0-4D1C-AE6B-8B65C072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AC44-4ED5-4006-AC5F-AEDBA599083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970EF-2F58-4D29-A7E6-7B6B01D4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B3ABB-7D55-4CD5-8510-7F462ABD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47EC-0051-41FC-80AC-9B481584F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7583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7A1D-E544-4B07-9C41-D0FFD84C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59D5B-0F33-46D9-9526-88F7CE0FA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3BB05-6252-488E-820A-392444ADD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AC44-4ED5-4006-AC5F-AEDBA599083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FE3C4-F2DE-4F21-A150-ED7F94B0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CF429-AFEE-46FA-AA85-6C0AD67C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47EC-0051-41FC-80AC-9B481584F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09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7F66B-12F4-4FAF-8BE1-C8A9C4090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C95D0-66F2-42A0-9CDF-539E464D9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90AD0-E5B4-439B-B5F0-CE2DEC817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AC44-4ED5-4006-AC5F-AEDBA599083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C6BBA-40AF-43B3-9A86-E2269885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105D0-6258-45ED-B093-40A8F253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47EC-0051-41FC-80AC-9B481584F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11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8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1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4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9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1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6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9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478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31569-635D-4D58-8C3F-BE181493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46EF2-71B5-413A-AB69-3506671AE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5F74A-2C6D-4D42-A2B9-87BD3ACD8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7AC44-4ED5-4006-AC5F-AEDBA599083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006D3-B8AE-41FB-BA64-FF113FAC6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EDCE5-9F3A-4BBF-BB1A-422160165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247EC-0051-41FC-80AC-9B481584F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02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4B1F8E-F0C1-43F2-86A7-1CD3F8A2FD8A}"/>
              </a:ext>
            </a:extLst>
          </p:cNvPr>
          <p:cNvSpPr/>
          <p:nvPr/>
        </p:nvSpPr>
        <p:spPr>
          <a:xfrm>
            <a:off x="0" y="5886450"/>
            <a:ext cx="12192000" cy="971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729AA1-E026-49AC-A0D7-480D4AD05B6B}"/>
              </a:ext>
            </a:extLst>
          </p:cNvPr>
          <p:cNvSpPr/>
          <p:nvPr/>
        </p:nvSpPr>
        <p:spPr>
          <a:xfrm>
            <a:off x="0" y="0"/>
            <a:ext cx="12192000" cy="588645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005C9-7723-4B11-B3A4-02DAA7A3AE5A}"/>
              </a:ext>
            </a:extLst>
          </p:cNvPr>
          <p:cNvGrpSpPr/>
          <p:nvPr/>
        </p:nvGrpSpPr>
        <p:grpSpPr>
          <a:xfrm>
            <a:off x="1625247" y="780865"/>
            <a:ext cx="8941506" cy="4334060"/>
            <a:chOff x="1688394" y="980890"/>
            <a:chExt cx="8941506" cy="43340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B62536-9E9A-4DDB-BE47-8CBC9602067E}"/>
                </a:ext>
              </a:extLst>
            </p:cNvPr>
            <p:cNvSpPr txBox="1"/>
            <p:nvPr/>
          </p:nvSpPr>
          <p:spPr>
            <a:xfrm>
              <a:off x="3111147" y="980890"/>
              <a:ext cx="6096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5400" b="0" i="0" u="none" strike="noStrike" kern="1200" cap="none" spc="0" normalizeH="0" baseline="0" noProof="0" dirty="0">
                  <a:ln>
                    <a:noFill/>
                  </a:ln>
                  <a:solidFill>
                    <a:srgbClr val="FE1A1A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NoTFLIX</a:t>
              </a:r>
              <a:endParaRPr kumimoji="0" lang="en-IN" sz="8000" b="0" i="0" u="none" strike="noStrike" kern="1200" cap="none" spc="0" normalizeH="0" baseline="0" noProof="0" dirty="0">
                <a:ln>
                  <a:noFill/>
                </a:ln>
                <a:solidFill>
                  <a:srgbClr val="FE1A1A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2DE1459-5119-46F7-9B65-BC63B7F2643D}"/>
                </a:ext>
              </a:extLst>
            </p:cNvPr>
            <p:cNvGrpSpPr/>
            <p:nvPr/>
          </p:nvGrpSpPr>
          <p:grpSpPr>
            <a:xfrm>
              <a:off x="1688394" y="2330829"/>
              <a:ext cx="8941506" cy="2984121"/>
              <a:chOff x="1688394" y="2330829"/>
              <a:chExt cx="8941506" cy="2984121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18A2436-60F6-49A4-B98F-E49A48681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9147" y="2330829"/>
                <a:ext cx="0" cy="29841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7F89BD4-836E-48FD-B0A2-B7A0F52AEB74}"/>
                  </a:ext>
                </a:extLst>
              </p:cNvPr>
              <p:cNvGrpSpPr/>
              <p:nvPr/>
            </p:nvGrpSpPr>
            <p:grpSpPr>
              <a:xfrm>
                <a:off x="1688394" y="3144427"/>
                <a:ext cx="3397956" cy="841562"/>
                <a:chOff x="259644" y="2572082"/>
                <a:chExt cx="3397956" cy="841562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CDABFF5-B420-45D9-A91D-2F17563F39AC}"/>
                    </a:ext>
                  </a:extLst>
                </p:cNvPr>
                <p:cNvSpPr txBox="1"/>
                <p:nvPr/>
              </p:nvSpPr>
              <p:spPr>
                <a:xfrm>
                  <a:off x="259644" y="3075090"/>
                  <a:ext cx="33979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 Pro Light" panose="02040302050405020303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243F1E5-C1A0-44A3-BB55-1A706FD3D5A1}"/>
                    </a:ext>
                  </a:extLst>
                </p:cNvPr>
                <p:cNvSpPr txBox="1"/>
                <p:nvPr/>
              </p:nvSpPr>
              <p:spPr>
                <a:xfrm>
                  <a:off x="259644" y="2572082"/>
                  <a:ext cx="339795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Lauro Salazar</a:t>
                  </a:r>
                </a:p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600" b="1" dirty="0">
                      <a:solidFill>
                        <a:prstClr val="white"/>
                      </a:solidFill>
                      <a:latin typeface="Georgia" panose="02040502050405020303" pitchFamily="18" charset="0"/>
                    </a:rPr>
                    <a:t>DevOps/Systems Engineer</a:t>
                  </a:r>
                </a:p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Austin, TX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BCA6F85-D306-459C-AAF6-E72ECDB48A52}"/>
                  </a:ext>
                </a:extLst>
              </p:cNvPr>
              <p:cNvGrpSpPr/>
              <p:nvPr/>
            </p:nvGrpSpPr>
            <p:grpSpPr>
              <a:xfrm>
                <a:off x="7231944" y="2544307"/>
                <a:ext cx="3397956" cy="2608944"/>
                <a:chOff x="259644" y="1971962"/>
                <a:chExt cx="3397956" cy="2608944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9F6ED74-83F2-4B11-93C7-10FCA8F99A5F}"/>
                    </a:ext>
                  </a:extLst>
                </p:cNvPr>
                <p:cNvSpPr txBox="1"/>
                <p:nvPr/>
              </p:nvSpPr>
              <p:spPr>
                <a:xfrm>
                  <a:off x="259644" y="2765024"/>
                  <a:ext cx="3397956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 Pro Light" panose="02040302050405020303" pitchFamily="18" charset="0"/>
                      <a:ea typeface="+mn-ea"/>
                      <a:cs typeface="+mn-cs"/>
                    </a:rPr>
                    <a:t>Outline:</a:t>
                  </a: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Char char="-"/>
                    <a:tabLst/>
                    <a:defRPr/>
                  </a:pPr>
                  <a:r>
                    <a:rPr lang="en-US" sz="1600" dirty="0">
                      <a:solidFill>
                        <a:prstClr val="white"/>
                      </a:solidFill>
                      <a:latin typeface="Georgia Pro Light" panose="02040302050405020303" pitchFamily="18" charset="0"/>
                    </a:rPr>
                    <a:t>What is Notflix?</a:t>
                  </a:r>
                </a:p>
                <a:p>
                  <a:pPr marL="742950" lvl="1" indent="-285750">
                    <a:buFontTx/>
                    <a:buChar char="-"/>
                  </a:pPr>
                  <a:r>
                    <a:rPr lang="en-US" sz="1600" dirty="0">
                      <a:solidFill>
                        <a:prstClr val="white"/>
                      </a:solidFill>
                      <a:latin typeface="Georgia Pro Light" panose="02040302050405020303" pitchFamily="18" charset="0"/>
                    </a:rPr>
                    <a:t>Methodology and Tech used</a:t>
                  </a: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Char char="-"/>
                    <a:tabLst/>
                    <a:defRPr/>
                  </a:pPr>
                  <a:r>
                    <a:rPr lang="en-US" sz="1600" dirty="0">
                      <a:solidFill>
                        <a:prstClr val="white"/>
                      </a:solidFill>
                      <a:latin typeface="Georgia Pro Light" panose="02040302050405020303" pitchFamily="18" charset="0"/>
                    </a:rPr>
                    <a:t>Developer Workflow</a:t>
                  </a: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Char char="-"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 Pro Light" panose="02040302050405020303" pitchFamily="18" charset="0"/>
                      <a:ea typeface="+mn-ea"/>
                      <a:cs typeface="+mn-cs"/>
                    </a:rPr>
                    <a:t>Operations Diagram</a:t>
                  </a: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Char char="-"/>
                    <a:tabLst/>
                    <a:defRPr/>
                  </a:pPr>
                  <a:r>
                    <a:rPr lang="en-US" sz="1600" dirty="0">
                      <a:solidFill>
                        <a:prstClr val="white"/>
                      </a:solidFill>
                      <a:latin typeface="Georgia Pro Light" panose="02040302050405020303" pitchFamily="18" charset="0"/>
                    </a:rPr>
                    <a:t>Performance</a:t>
                  </a: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Char char="-"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 Pro Light" panose="02040302050405020303" pitchFamily="18" charset="0"/>
                      <a:ea typeface="+mn-ea"/>
                      <a:cs typeface="+mn-cs"/>
                    </a:rPr>
                    <a:t>Demo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CBFD2C8-C8DD-443E-A4CF-C05129A1FCA2}"/>
                    </a:ext>
                  </a:extLst>
                </p:cNvPr>
                <p:cNvSpPr txBox="1"/>
                <p:nvPr/>
              </p:nvSpPr>
              <p:spPr>
                <a:xfrm>
                  <a:off x="259644" y="1971962"/>
                  <a:ext cx="339795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Advanced Solutions Engineer Candidate Presentation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0103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4B1F8E-F0C1-43F2-86A7-1CD3F8A2FD8A}"/>
              </a:ext>
            </a:extLst>
          </p:cNvPr>
          <p:cNvSpPr/>
          <p:nvPr/>
        </p:nvSpPr>
        <p:spPr>
          <a:xfrm>
            <a:off x="0" y="5886450"/>
            <a:ext cx="12192000" cy="971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729AA1-E026-49AC-A0D7-480D4AD05B6B}"/>
              </a:ext>
            </a:extLst>
          </p:cNvPr>
          <p:cNvSpPr/>
          <p:nvPr/>
        </p:nvSpPr>
        <p:spPr>
          <a:xfrm>
            <a:off x="0" y="-3713"/>
            <a:ext cx="12192000" cy="588645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005C9-7723-4B11-B3A4-02DAA7A3AE5A}"/>
              </a:ext>
            </a:extLst>
          </p:cNvPr>
          <p:cNvGrpSpPr/>
          <p:nvPr/>
        </p:nvGrpSpPr>
        <p:grpSpPr>
          <a:xfrm>
            <a:off x="725868" y="942049"/>
            <a:ext cx="13770308" cy="5891841"/>
            <a:chOff x="789015" y="1142074"/>
            <a:chExt cx="13770308" cy="58918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B62536-9E9A-4DDB-BE47-8CBC9602067E}"/>
                </a:ext>
              </a:extLst>
            </p:cNvPr>
            <p:cNvSpPr txBox="1"/>
            <p:nvPr/>
          </p:nvSpPr>
          <p:spPr>
            <a:xfrm>
              <a:off x="8463323" y="6572250"/>
              <a:ext cx="609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NoTFLIX</a:t>
              </a:r>
              <a:endPara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2DE1459-5119-46F7-9B65-BC63B7F2643D}"/>
                </a:ext>
              </a:extLst>
            </p:cNvPr>
            <p:cNvGrpSpPr/>
            <p:nvPr/>
          </p:nvGrpSpPr>
          <p:grpSpPr>
            <a:xfrm>
              <a:off x="789015" y="1142074"/>
              <a:ext cx="4297335" cy="2843915"/>
              <a:chOff x="789015" y="1142074"/>
              <a:chExt cx="4297335" cy="28439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7F89BD4-836E-48FD-B0A2-B7A0F52AEB74}"/>
                  </a:ext>
                </a:extLst>
              </p:cNvPr>
              <p:cNvGrpSpPr/>
              <p:nvPr/>
            </p:nvGrpSpPr>
            <p:grpSpPr>
              <a:xfrm>
                <a:off x="1319279" y="1158354"/>
                <a:ext cx="3767071" cy="2827635"/>
                <a:chOff x="-109471" y="586009"/>
                <a:chExt cx="3767071" cy="282763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CDABFF5-B420-45D9-A91D-2F17563F39AC}"/>
                    </a:ext>
                  </a:extLst>
                </p:cNvPr>
                <p:cNvSpPr txBox="1"/>
                <p:nvPr/>
              </p:nvSpPr>
              <p:spPr>
                <a:xfrm>
                  <a:off x="259644" y="3075090"/>
                  <a:ext cx="33979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 Pro Light" panose="02040302050405020303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243F1E5-C1A0-44A3-BB55-1A706FD3D5A1}"/>
                    </a:ext>
                  </a:extLst>
                </p:cNvPr>
                <p:cNvSpPr txBox="1"/>
                <p:nvPr/>
              </p:nvSpPr>
              <p:spPr>
                <a:xfrm>
                  <a:off x="-109471" y="586009"/>
                  <a:ext cx="33979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F6ED74-83F2-4B11-93C7-10FCA8F99A5F}"/>
                  </a:ext>
                </a:extLst>
              </p:cNvPr>
              <p:cNvSpPr txBox="1"/>
              <p:nvPr/>
            </p:nvSpPr>
            <p:spPr>
              <a:xfrm>
                <a:off x="789015" y="1142074"/>
                <a:ext cx="15643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0D6E051-D42F-B1F2-D88F-5A41DAAE65A5}"/>
              </a:ext>
            </a:extLst>
          </p:cNvPr>
          <p:cNvSpPr txBox="1"/>
          <p:nvPr/>
        </p:nvSpPr>
        <p:spPr>
          <a:xfrm>
            <a:off x="3048000" y="2002337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DEMO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https://notflix.slzr.cloud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27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4B1F8E-F0C1-43F2-86A7-1CD3F8A2FD8A}"/>
              </a:ext>
            </a:extLst>
          </p:cNvPr>
          <p:cNvSpPr/>
          <p:nvPr/>
        </p:nvSpPr>
        <p:spPr>
          <a:xfrm>
            <a:off x="0" y="5886450"/>
            <a:ext cx="12192000" cy="971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729AA1-E026-49AC-A0D7-480D4AD05B6B}"/>
              </a:ext>
            </a:extLst>
          </p:cNvPr>
          <p:cNvSpPr/>
          <p:nvPr/>
        </p:nvSpPr>
        <p:spPr>
          <a:xfrm>
            <a:off x="0" y="0"/>
            <a:ext cx="12192000" cy="588645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005C9-7723-4B11-B3A4-02DAA7A3AE5A}"/>
              </a:ext>
            </a:extLst>
          </p:cNvPr>
          <p:cNvGrpSpPr/>
          <p:nvPr/>
        </p:nvGrpSpPr>
        <p:grpSpPr>
          <a:xfrm>
            <a:off x="725868" y="942049"/>
            <a:ext cx="13770308" cy="5891841"/>
            <a:chOff x="789015" y="1142074"/>
            <a:chExt cx="13770308" cy="58918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B62536-9E9A-4DDB-BE47-8CBC9602067E}"/>
                </a:ext>
              </a:extLst>
            </p:cNvPr>
            <p:cNvSpPr txBox="1"/>
            <p:nvPr/>
          </p:nvSpPr>
          <p:spPr>
            <a:xfrm>
              <a:off x="8463323" y="6572250"/>
              <a:ext cx="609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NoTFLIX</a:t>
              </a:r>
              <a:endPara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2DE1459-5119-46F7-9B65-BC63B7F2643D}"/>
                </a:ext>
              </a:extLst>
            </p:cNvPr>
            <p:cNvGrpSpPr/>
            <p:nvPr/>
          </p:nvGrpSpPr>
          <p:grpSpPr>
            <a:xfrm>
              <a:off x="789015" y="1142074"/>
              <a:ext cx="5370132" cy="4517621"/>
              <a:chOff x="789015" y="1142074"/>
              <a:chExt cx="5370132" cy="4517621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18A2436-60F6-49A4-B98F-E49A48681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9147" y="1158354"/>
                <a:ext cx="0" cy="45013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7F89BD4-836E-48FD-B0A2-B7A0F52AEB74}"/>
                  </a:ext>
                </a:extLst>
              </p:cNvPr>
              <p:cNvGrpSpPr/>
              <p:nvPr/>
            </p:nvGrpSpPr>
            <p:grpSpPr>
              <a:xfrm>
                <a:off x="1319279" y="1158354"/>
                <a:ext cx="3767071" cy="2827635"/>
                <a:chOff x="-109471" y="586009"/>
                <a:chExt cx="3767071" cy="282763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CDABFF5-B420-45D9-A91D-2F17563F39AC}"/>
                    </a:ext>
                  </a:extLst>
                </p:cNvPr>
                <p:cNvSpPr txBox="1"/>
                <p:nvPr/>
              </p:nvSpPr>
              <p:spPr>
                <a:xfrm>
                  <a:off x="259644" y="3075090"/>
                  <a:ext cx="33979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 Pro Light" panose="02040302050405020303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243F1E5-C1A0-44A3-BB55-1A706FD3D5A1}"/>
                    </a:ext>
                  </a:extLst>
                </p:cNvPr>
                <p:cNvSpPr txBox="1"/>
                <p:nvPr/>
              </p:nvSpPr>
              <p:spPr>
                <a:xfrm>
                  <a:off x="-109471" y="586009"/>
                  <a:ext cx="33979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F6ED74-83F2-4B11-93C7-10FCA8F99A5F}"/>
                  </a:ext>
                </a:extLst>
              </p:cNvPr>
              <p:cNvSpPr txBox="1"/>
              <p:nvPr/>
            </p:nvSpPr>
            <p:spPr>
              <a:xfrm>
                <a:off x="789015" y="1142074"/>
                <a:ext cx="5016004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 Pro Light" panose="02040302050405020303" pitchFamily="18" charset="0"/>
                    <a:ea typeface="+mn-ea"/>
                    <a:cs typeface="+mn-cs"/>
                  </a:rPr>
                  <a:t>Notflix is a fast and lightweight media streaming platform, built on ReactJS - on top of the Microsoft</a:t>
                </a:r>
                <a:r>
                  <a:rPr lang="en-US" sz="1600" dirty="0">
                    <a:solidFill>
                      <a:prstClr val="white"/>
                    </a:solidFill>
                    <a:latin typeface="Georgia Pro Light" panose="02040302050405020303" pitchFamily="18" charset="0"/>
                  </a:rPr>
                  <a:t> Azure public cloud, and Verizon’s CDN integrated into Azure’s Media Services platform.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dirty="0">
                    <a:solidFill>
                      <a:prstClr val="white"/>
                    </a:solidFill>
                    <a:latin typeface="Georgia Pro Light" panose="02040302050405020303" pitchFamily="18" charset="0"/>
                  </a:rPr>
                  <a:t>Hosted across the US, UK, and Southeast Asia, with multiple CDN POP’s to present video streaming media at low latencies - supporting HLS, DASH, and RTMPS.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0D6E051-D42F-B1F2-D88F-5A41DAAE65A5}"/>
              </a:ext>
            </a:extLst>
          </p:cNvPr>
          <p:cNvSpPr txBox="1"/>
          <p:nvPr/>
        </p:nvSpPr>
        <p:spPr>
          <a:xfrm>
            <a:off x="3048000" y="18373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What is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Notflix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? 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pic>
        <p:nvPicPr>
          <p:cNvPr id="21" name="Picture 20" descr="A picture containing text, bunch, several&#10;&#10;Description automatically generated">
            <a:extLst>
              <a:ext uri="{FF2B5EF4-FFF2-40B4-BE49-F238E27FC236}">
                <a16:creationId xmlns:a16="http://schemas.microsoft.com/office/drawing/2014/main" id="{F002DC69-3D73-2520-A1BE-51D8AA3AC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30" y="3141450"/>
            <a:ext cx="4768150" cy="23042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ECFB76-20B6-324D-1CF7-DA3B9E99113E}"/>
              </a:ext>
            </a:extLst>
          </p:cNvPr>
          <p:cNvSpPr txBox="1"/>
          <p:nvPr/>
        </p:nvSpPr>
        <p:spPr>
          <a:xfrm>
            <a:off x="6408020" y="865833"/>
            <a:ext cx="4464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Light" panose="02040302050405020303" pitchFamily="18" charset="0"/>
                <a:ea typeface="+mn-ea"/>
                <a:cs typeface="+mn-cs"/>
              </a:rPr>
              <a:t>Technology used</a:t>
            </a:r>
          </a:p>
        </p:txBody>
      </p:sp>
      <p:pic>
        <p:nvPicPr>
          <p:cNvPr id="24" name="Picture 23" descr="Logo&#10;&#10;Description automatically generated with medium confidence">
            <a:extLst>
              <a:ext uri="{FF2B5EF4-FFF2-40B4-BE49-F238E27FC236}">
                <a16:creationId xmlns:a16="http://schemas.microsoft.com/office/drawing/2014/main" id="{FA2B884D-92DD-3F89-5E6D-9FF3B2AA9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291" y="743487"/>
            <a:ext cx="2268083" cy="1421096"/>
          </a:xfrm>
          <a:prstGeom prst="rect">
            <a:avLst/>
          </a:prstGeom>
        </p:spPr>
      </p:pic>
      <p:pic>
        <p:nvPicPr>
          <p:cNvPr id="28" name="Picture 27" descr="Logo, company name&#10;&#10;Description automatically generated">
            <a:extLst>
              <a:ext uri="{FF2B5EF4-FFF2-40B4-BE49-F238E27FC236}">
                <a16:creationId xmlns:a16="http://schemas.microsoft.com/office/drawing/2014/main" id="{318EAA7E-F7EB-3DA5-D1B8-9E063C2BB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021" y="1488563"/>
            <a:ext cx="1634837" cy="732017"/>
          </a:xfrm>
          <a:prstGeom prst="rect">
            <a:avLst/>
          </a:prstGeom>
        </p:spPr>
      </p:pic>
      <p:pic>
        <p:nvPicPr>
          <p:cNvPr id="30" name="Picture 29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0E5B6AC9-2049-E28E-B42A-E1B2F31801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20" y="2422125"/>
            <a:ext cx="1320625" cy="710936"/>
          </a:xfrm>
          <a:prstGeom prst="rect">
            <a:avLst/>
          </a:prstGeom>
        </p:spPr>
      </p:pic>
      <p:pic>
        <p:nvPicPr>
          <p:cNvPr id="34" name="Picture 33" descr="Logo, company name&#10;&#10;Description automatically generated">
            <a:extLst>
              <a:ext uri="{FF2B5EF4-FFF2-40B4-BE49-F238E27FC236}">
                <a16:creationId xmlns:a16="http://schemas.microsoft.com/office/drawing/2014/main" id="{B3ED5BDD-D6BD-BEEE-E255-ED1E7484E0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366" y="4518632"/>
            <a:ext cx="1321028" cy="883438"/>
          </a:xfrm>
          <a:prstGeom prst="rect">
            <a:avLst/>
          </a:prstGeom>
        </p:spPr>
      </p:pic>
      <p:pic>
        <p:nvPicPr>
          <p:cNvPr id="38" name="Picture 37" descr="Logo, company name&#10;&#10;Description automatically generated">
            <a:extLst>
              <a:ext uri="{FF2B5EF4-FFF2-40B4-BE49-F238E27FC236}">
                <a16:creationId xmlns:a16="http://schemas.microsoft.com/office/drawing/2014/main" id="{09939819-ADD4-D0A6-B553-310F7A3451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944" y="3453660"/>
            <a:ext cx="1482228" cy="741114"/>
          </a:xfrm>
          <a:prstGeom prst="rect">
            <a:avLst/>
          </a:prstGeom>
        </p:spPr>
      </p:pic>
      <p:pic>
        <p:nvPicPr>
          <p:cNvPr id="40" name="Picture 39" descr="A picture containing logo&#10;&#10;Description automatically generated">
            <a:extLst>
              <a:ext uri="{FF2B5EF4-FFF2-40B4-BE49-F238E27FC236}">
                <a16:creationId xmlns:a16="http://schemas.microsoft.com/office/drawing/2014/main" id="{98C5FC3B-172C-0C23-7FB7-3A2DE1928E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240" y="3616687"/>
            <a:ext cx="2473682" cy="614887"/>
          </a:xfrm>
          <a:prstGeom prst="rect">
            <a:avLst/>
          </a:prstGeom>
        </p:spPr>
      </p:pic>
      <p:pic>
        <p:nvPicPr>
          <p:cNvPr id="42" name="Picture 41" descr="Logo, company name&#10;&#10;Description automatically generated">
            <a:extLst>
              <a:ext uri="{FF2B5EF4-FFF2-40B4-BE49-F238E27FC236}">
                <a16:creationId xmlns:a16="http://schemas.microsoft.com/office/drawing/2014/main" id="{A5234C15-6980-B33C-6D2A-B2F1FCF8AF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485" y="2509924"/>
            <a:ext cx="1634837" cy="817419"/>
          </a:xfrm>
          <a:prstGeom prst="rect">
            <a:avLst/>
          </a:prstGeom>
        </p:spPr>
      </p:pic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A4837AC7-1178-477B-0990-AB529650EB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514" y="4611105"/>
            <a:ext cx="783987" cy="783987"/>
          </a:xfrm>
          <a:prstGeom prst="rect">
            <a:avLst/>
          </a:prstGeom>
        </p:spPr>
      </p:pic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458ED7A5-5F5E-86E2-83B2-D7BB4DAA4C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374" y="4795715"/>
            <a:ext cx="1252896" cy="763961"/>
          </a:xfrm>
          <a:prstGeom prst="rect">
            <a:avLst/>
          </a:prstGeom>
        </p:spPr>
      </p:pic>
      <p:pic>
        <p:nvPicPr>
          <p:cNvPr id="49" name="Picture 48" descr="Text&#10;&#10;Description automatically generated with medium confidence">
            <a:extLst>
              <a:ext uri="{FF2B5EF4-FFF2-40B4-BE49-F238E27FC236}">
                <a16:creationId xmlns:a16="http://schemas.microsoft.com/office/drawing/2014/main" id="{7767034F-4B7E-E5E5-0999-5848A3AFEC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06" y="2463888"/>
            <a:ext cx="1470901" cy="710936"/>
          </a:xfrm>
          <a:prstGeom prst="rect">
            <a:avLst/>
          </a:prstGeom>
        </p:spPr>
      </p:pic>
      <p:pic>
        <p:nvPicPr>
          <p:cNvPr id="53" name="Picture 52" descr="Logo&#10;&#10;Description automatically generated">
            <a:extLst>
              <a:ext uri="{FF2B5EF4-FFF2-40B4-BE49-F238E27FC236}">
                <a16:creationId xmlns:a16="http://schemas.microsoft.com/office/drawing/2014/main" id="{B63FF3E0-05BD-B2C4-5605-698E8981C1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215" y="1159610"/>
            <a:ext cx="607167" cy="607167"/>
          </a:xfrm>
          <a:prstGeom prst="rect">
            <a:avLst/>
          </a:prstGeom>
        </p:spPr>
      </p:pic>
      <p:pic>
        <p:nvPicPr>
          <p:cNvPr id="57" name="Picture 5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7FABC6F-9144-B619-AD2F-7FC2979B6B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48" y="3672684"/>
            <a:ext cx="1215143" cy="46658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0BB0D13-191D-EDF9-E1A0-D66B7D3A5FD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37707" y="4341986"/>
            <a:ext cx="1100747" cy="27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0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4B1F8E-F0C1-43F2-86A7-1CD3F8A2FD8A}"/>
              </a:ext>
            </a:extLst>
          </p:cNvPr>
          <p:cNvSpPr/>
          <p:nvPr/>
        </p:nvSpPr>
        <p:spPr>
          <a:xfrm>
            <a:off x="0" y="5886450"/>
            <a:ext cx="12192000" cy="971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729AA1-E026-49AC-A0D7-480D4AD05B6B}"/>
              </a:ext>
            </a:extLst>
          </p:cNvPr>
          <p:cNvSpPr/>
          <p:nvPr/>
        </p:nvSpPr>
        <p:spPr>
          <a:xfrm>
            <a:off x="0" y="-3713"/>
            <a:ext cx="12192000" cy="588645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005C9-7723-4B11-B3A4-02DAA7A3AE5A}"/>
              </a:ext>
            </a:extLst>
          </p:cNvPr>
          <p:cNvGrpSpPr/>
          <p:nvPr/>
        </p:nvGrpSpPr>
        <p:grpSpPr>
          <a:xfrm>
            <a:off x="725868" y="942049"/>
            <a:ext cx="13770308" cy="5891841"/>
            <a:chOff x="789015" y="1142074"/>
            <a:chExt cx="13770308" cy="58918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B62536-9E9A-4DDB-BE47-8CBC9602067E}"/>
                </a:ext>
              </a:extLst>
            </p:cNvPr>
            <p:cNvSpPr txBox="1"/>
            <p:nvPr/>
          </p:nvSpPr>
          <p:spPr>
            <a:xfrm>
              <a:off x="8463323" y="6572250"/>
              <a:ext cx="609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NoTFLIX</a:t>
              </a:r>
              <a:endPara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2DE1459-5119-46F7-9B65-BC63B7F2643D}"/>
                </a:ext>
              </a:extLst>
            </p:cNvPr>
            <p:cNvGrpSpPr/>
            <p:nvPr/>
          </p:nvGrpSpPr>
          <p:grpSpPr>
            <a:xfrm>
              <a:off x="789015" y="1142074"/>
              <a:ext cx="4297335" cy="2843915"/>
              <a:chOff x="789015" y="1142074"/>
              <a:chExt cx="4297335" cy="28439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7F89BD4-836E-48FD-B0A2-B7A0F52AEB74}"/>
                  </a:ext>
                </a:extLst>
              </p:cNvPr>
              <p:cNvGrpSpPr/>
              <p:nvPr/>
            </p:nvGrpSpPr>
            <p:grpSpPr>
              <a:xfrm>
                <a:off x="1319279" y="1158354"/>
                <a:ext cx="3767071" cy="2827635"/>
                <a:chOff x="-109471" y="586009"/>
                <a:chExt cx="3767071" cy="282763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CDABFF5-B420-45D9-A91D-2F17563F39AC}"/>
                    </a:ext>
                  </a:extLst>
                </p:cNvPr>
                <p:cNvSpPr txBox="1"/>
                <p:nvPr/>
              </p:nvSpPr>
              <p:spPr>
                <a:xfrm>
                  <a:off x="259644" y="3075090"/>
                  <a:ext cx="33979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 Pro Light" panose="02040302050405020303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243F1E5-C1A0-44A3-BB55-1A706FD3D5A1}"/>
                    </a:ext>
                  </a:extLst>
                </p:cNvPr>
                <p:cNvSpPr txBox="1"/>
                <p:nvPr/>
              </p:nvSpPr>
              <p:spPr>
                <a:xfrm>
                  <a:off x="-109471" y="586009"/>
                  <a:ext cx="33979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F6ED74-83F2-4B11-93C7-10FCA8F99A5F}"/>
                  </a:ext>
                </a:extLst>
              </p:cNvPr>
              <p:cNvSpPr txBox="1"/>
              <p:nvPr/>
            </p:nvSpPr>
            <p:spPr>
              <a:xfrm>
                <a:off x="789015" y="1142074"/>
                <a:ext cx="15643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0D6E051-D42F-B1F2-D88F-5A41DAAE65A5}"/>
              </a:ext>
            </a:extLst>
          </p:cNvPr>
          <p:cNvSpPr txBox="1"/>
          <p:nvPr/>
        </p:nvSpPr>
        <p:spPr>
          <a:xfrm>
            <a:off x="3048000" y="18373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Developer Workflow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A8D47-B7C0-BA42-24EE-2910A3DFC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074" y="1415398"/>
            <a:ext cx="8566679" cy="204755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CC34151-AFF1-D40B-6225-8081BB473952}"/>
              </a:ext>
            </a:extLst>
          </p:cNvPr>
          <p:cNvSpPr txBox="1"/>
          <p:nvPr/>
        </p:nvSpPr>
        <p:spPr>
          <a:xfrm>
            <a:off x="2816710" y="3727615"/>
            <a:ext cx="6933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Light" panose="02040302050405020303" pitchFamily="18" charset="0"/>
                <a:ea typeface="+mn-ea"/>
                <a:cs typeface="+mn-cs"/>
              </a:rPr>
              <a:t>Developer centric workflow – for speedy releases using Gitlab CI/CD, and container orchestration using Kubernetes.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9BDEE1-9B99-2245-E4D2-AB1DF0972F60}"/>
              </a:ext>
            </a:extLst>
          </p:cNvPr>
          <p:cNvSpPr txBox="1"/>
          <p:nvPr/>
        </p:nvSpPr>
        <p:spPr>
          <a:xfrm>
            <a:off x="2512483" y="4541963"/>
            <a:ext cx="812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Georgia Pro Light" panose="02040302050405020303" pitchFamily="18" charset="0"/>
              </a:rPr>
              <a:t>Effortlessly and dynamically spin up dev environments using Infrastructure as Code, and rollback releases in case of issues.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 Pro Light" panose="020403020504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07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4B1F8E-F0C1-43F2-86A7-1CD3F8A2FD8A}"/>
              </a:ext>
            </a:extLst>
          </p:cNvPr>
          <p:cNvSpPr/>
          <p:nvPr/>
        </p:nvSpPr>
        <p:spPr>
          <a:xfrm>
            <a:off x="0" y="5886450"/>
            <a:ext cx="12192000" cy="971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729AA1-E026-49AC-A0D7-480D4AD05B6B}"/>
              </a:ext>
            </a:extLst>
          </p:cNvPr>
          <p:cNvSpPr/>
          <p:nvPr/>
        </p:nvSpPr>
        <p:spPr>
          <a:xfrm>
            <a:off x="0" y="-3713"/>
            <a:ext cx="12192000" cy="588645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005C9-7723-4B11-B3A4-02DAA7A3AE5A}"/>
              </a:ext>
            </a:extLst>
          </p:cNvPr>
          <p:cNvGrpSpPr/>
          <p:nvPr/>
        </p:nvGrpSpPr>
        <p:grpSpPr>
          <a:xfrm>
            <a:off x="725868" y="942049"/>
            <a:ext cx="13770308" cy="5891841"/>
            <a:chOff x="789015" y="1142074"/>
            <a:chExt cx="13770308" cy="58918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B62536-9E9A-4DDB-BE47-8CBC9602067E}"/>
                </a:ext>
              </a:extLst>
            </p:cNvPr>
            <p:cNvSpPr txBox="1"/>
            <p:nvPr/>
          </p:nvSpPr>
          <p:spPr>
            <a:xfrm>
              <a:off x="8463323" y="6572250"/>
              <a:ext cx="609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NoTFLIX</a:t>
              </a:r>
              <a:endPara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2DE1459-5119-46F7-9B65-BC63B7F2643D}"/>
                </a:ext>
              </a:extLst>
            </p:cNvPr>
            <p:cNvGrpSpPr/>
            <p:nvPr/>
          </p:nvGrpSpPr>
          <p:grpSpPr>
            <a:xfrm>
              <a:off x="789015" y="1142074"/>
              <a:ext cx="4297335" cy="2843915"/>
              <a:chOff x="789015" y="1142074"/>
              <a:chExt cx="4297335" cy="28439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7F89BD4-836E-48FD-B0A2-B7A0F52AEB74}"/>
                  </a:ext>
                </a:extLst>
              </p:cNvPr>
              <p:cNvGrpSpPr/>
              <p:nvPr/>
            </p:nvGrpSpPr>
            <p:grpSpPr>
              <a:xfrm>
                <a:off x="1319279" y="1158354"/>
                <a:ext cx="3767071" cy="2827635"/>
                <a:chOff x="-109471" y="586009"/>
                <a:chExt cx="3767071" cy="282763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CDABFF5-B420-45D9-A91D-2F17563F39AC}"/>
                    </a:ext>
                  </a:extLst>
                </p:cNvPr>
                <p:cNvSpPr txBox="1"/>
                <p:nvPr/>
              </p:nvSpPr>
              <p:spPr>
                <a:xfrm>
                  <a:off x="259644" y="3075090"/>
                  <a:ext cx="33979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 Pro Light" panose="02040302050405020303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243F1E5-C1A0-44A3-BB55-1A706FD3D5A1}"/>
                    </a:ext>
                  </a:extLst>
                </p:cNvPr>
                <p:cNvSpPr txBox="1"/>
                <p:nvPr/>
              </p:nvSpPr>
              <p:spPr>
                <a:xfrm>
                  <a:off x="-109471" y="586009"/>
                  <a:ext cx="33979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F6ED74-83F2-4B11-93C7-10FCA8F99A5F}"/>
                  </a:ext>
                </a:extLst>
              </p:cNvPr>
              <p:cNvSpPr txBox="1"/>
              <p:nvPr/>
            </p:nvSpPr>
            <p:spPr>
              <a:xfrm>
                <a:off x="789015" y="1142074"/>
                <a:ext cx="15643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0D6E051-D42F-B1F2-D88F-5A41DAAE65A5}"/>
              </a:ext>
            </a:extLst>
          </p:cNvPr>
          <p:cNvSpPr txBox="1"/>
          <p:nvPr/>
        </p:nvSpPr>
        <p:spPr>
          <a:xfrm>
            <a:off x="3048000" y="18373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Developer Workflow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C34151-AFF1-D40B-6225-8081BB473952}"/>
              </a:ext>
            </a:extLst>
          </p:cNvPr>
          <p:cNvSpPr txBox="1"/>
          <p:nvPr/>
        </p:nvSpPr>
        <p:spPr>
          <a:xfrm>
            <a:off x="-345128" y="923195"/>
            <a:ext cx="6288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Light" panose="02040302050405020303" pitchFamily="18" charset="0"/>
                <a:ea typeface="+mn-ea"/>
                <a:cs typeface="+mn-cs"/>
              </a:rPr>
              <a:t>Gitlab – Track releases and Infrastructure changes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4B1D6-9F29-5A5E-9DA3-89831DC44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68" y="1269889"/>
            <a:ext cx="10960663" cy="431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0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4B1F8E-F0C1-43F2-86A7-1CD3F8A2FD8A}"/>
              </a:ext>
            </a:extLst>
          </p:cNvPr>
          <p:cNvSpPr/>
          <p:nvPr/>
        </p:nvSpPr>
        <p:spPr>
          <a:xfrm>
            <a:off x="0" y="5886450"/>
            <a:ext cx="12192000" cy="971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729AA1-E026-49AC-A0D7-480D4AD05B6B}"/>
              </a:ext>
            </a:extLst>
          </p:cNvPr>
          <p:cNvSpPr/>
          <p:nvPr/>
        </p:nvSpPr>
        <p:spPr>
          <a:xfrm>
            <a:off x="0" y="-3713"/>
            <a:ext cx="12192000" cy="588645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005C9-7723-4B11-B3A4-02DAA7A3AE5A}"/>
              </a:ext>
            </a:extLst>
          </p:cNvPr>
          <p:cNvGrpSpPr/>
          <p:nvPr/>
        </p:nvGrpSpPr>
        <p:grpSpPr>
          <a:xfrm>
            <a:off x="725868" y="942049"/>
            <a:ext cx="13770308" cy="5891841"/>
            <a:chOff x="789015" y="1142074"/>
            <a:chExt cx="13770308" cy="58918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B62536-9E9A-4DDB-BE47-8CBC9602067E}"/>
                </a:ext>
              </a:extLst>
            </p:cNvPr>
            <p:cNvSpPr txBox="1"/>
            <p:nvPr/>
          </p:nvSpPr>
          <p:spPr>
            <a:xfrm>
              <a:off x="8463323" y="6572250"/>
              <a:ext cx="609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NoTFLIX</a:t>
              </a:r>
              <a:endPara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2DE1459-5119-46F7-9B65-BC63B7F2643D}"/>
                </a:ext>
              </a:extLst>
            </p:cNvPr>
            <p:cNvGrpSpPr/>
            <p:nvPr/>
          </p:nvGrpSpPr>
          <p:grpSpPr>
            <a:xfrm>
              <a:off x="789015" y="1142074"/>
              <a:ext cx="4297335" cy="2843915"/>
              <a:chOff x="789015" y="1142074"/>
              <a:chExt cx="4297335" cy="28439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7F89BD4-836E-48FD-B0A2-B7A0F52AEB74}"/>
                  </a:ext>
                </a:extLst>
              </p:cNvPr>
              <p:cNvGrpSpPr/>
              <p:nvPr/>
            </p:nvGrpSpPr>
            <p:grpSpPr>
              <a:xfrm>
                <a:off x="1319279" y="1158354"/>
                <a:ext cx="3767071" cy="2827635"/>
                <a:chOff x="-109471" y="586009"/>
                <a:chExt cx="3767071" cy="282763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CDABFF5-B420-45D9-A91D-2F17563F39AC}"/>
                    </a:ext>
                  </a:extLst>
                </p:cNvPr>
                <p:cNvSpPr txBox="1"/>
                <p:nvPr/>
              </p:nvSpPr>
              <p:spPr>
                <a:xfrm>
                  <a:off x="259644" y="3075090"/>
                  <a:ext cx="33979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 Pro Light" panose="02040302050405020303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243F1E5-C1A0-44A3-BB55-1A706FD3D5A1}"/>
                    </a:ext>
                  </a:extLst>
                </p:cNvPr>
                <p:cNvSpPr txBox="1"/>
                <p:nvPr/>
              </p:nvSpPr>
              <p:spPr>
                <a:xfrm>
                  <a:off x="-109471" y="586009"/>
                  <a:ext cx="33979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F6ED74-83F2-4B11-93C7-10FCA8F99A5F}"/>
                  </a:ext>
                </a:extLst>
              </p:cNvPr>
              <p:cNvSpPr txBox="1"/>
              <p:nvPr/>
            </p:nvSpPr>
            <p:spPr>
              <a:xfrm>
                <a:off x="789015" y="1142074"/>
                <a:ext cx="15643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0D6E051-D42F-B1F2-D88F-5A41DAAE65A5}"/>
              </a:ext>
            </a:extLst>
          </p:cNvPr>
          <p:cNvSpPr txBox="1"/>
          <p:nvPr/>
        </p:nvSpPr>
        <p:spPr>
          <a:xfrm>
            <a:off x="3048000" y="18373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Developer Workflow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C34151-AFF1-D40B-6225-8081BB473952}"/>
              </a:ext>
            </a:extLst>
          </p:cNvPr>
          <p:cNvSpPr txBox="1"/>
          <p:nvPr/>
        </p:nvSpPr>
        <p:spPr>
          <a:xfrm>
            <a:off x="-345128" y="923195"/>
            <a:ext cx="6288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Light" panose="02040302050405020303" pitchFamily="18" charset="0"/>
                <a:ea typeface="+mn-ea"/>
                <a:cs typeface="+mn-cs"/>
              </a:rPr>
              <a:t>Gitlab – Track releases and Infrastructure changes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356D49-9BE7-400B-0453-933340B4B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030" y="1261749"/>
            <a:ext cx="9257578" cy="455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5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4B1F8E-F0C1-43F2-86A7-1CD3F8A2FD8A}"/>
              </a:ext>
            </a:extLst>
          </p:cNvPr>
          <p:cNvSpPr/>
          <p:nvPr/>
        </p:nvSpPr>
        <p:spPr>
          <a:xfrm>
            <a:off x="0" y="5886450"/>
            <a:ext cx="12192000" cy="971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729AA1-E026-49AC-A0D7-480D4AD05B6B}"/>
              </a:ext>
            </a:extLst>
          </p:cNvPr>
          <p:cNvSpPr/>
          <p:nvPr/>
        </p:nvSpPr>
        <p:spPr>
          <a:xfrm>
            <a:off x="0" y="-3713"/>
            <a:ext cx="12192000" cy="588645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DE1459-5119-46F7-9B65-BC63B7F2643D}"/>
              </a:ext>
            </a:extLst>
          </p:cNvPr>
          <p:cNvGrpSpPr/>
          <p:nvPr/>
        </p:nvGrpSpPr>
        <p:grpSpPr>
          <a:xfrm>
            <a:off x="725868" y="942049"/>
            <a:ext cx="4297335" cy="2843915"/>
            <a:chOff x="789015" y="1142074"/>
            <a:chExt cx="4297335" cy="284391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7F89BD4-836E-48FD-B0A2-B7A0F52AEB74}"/>
                </a:ext>
              </a:extLst>
            </p:cNvPr>
            <p:cNvGrpSpPr/>
            <p:nvPr/>
          </p:nvGrpSpPr>
          <p:grpSpPr>
            <a:xfrm>
              <a:off x="1319279" y="1158354"/>
              <a:ext cx="3767071" cy="2827635"/>
              <a:chOff x="-109471" y="586009"/>
              <a:chExt cx="3767071" cy="282763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DABFF5-B420-45D9-A91D-2F17563F39AC}"/>
                  </a:ext>
                </a:extLst>
              </p:cNvPr>
              <p:cNvSpPr txBox="1"/>
              <p:nvPr/>
            </p:nvSpPr>
            <p:spPr>
              <a:xfrm>
                <a:off x="259644" y="3075090"/>
                <a:ext cx="33979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43F1E5-C1A0-44A3-BB55-1A706FD3D5A1}"/>
                  </a:ext>
                </a:extLst>
              </p:cNvPr>
              <p:cNvSpPr txBox="1"/>
              <p:nvPr/>
            </p:nvSpPr>
            <p:spPr>
              <a:xfrm>
                <a:off x="-109471" y="586009"/>
                <a:ext cx="33979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F6ED74-83F2-4B11-93C7-10FCA8F99A5F}"/>
                </a:ext>
              </a:extLst>
            </p:cNvPr>
            <p:cNvSpPr txBox="1"/>
            <p:nvPr/>
          </p:nvSpPr>
          <p:spPr>
            <a:xfrm>
              <a:off x="789015" y="1142074"/>
              <a:ext cx="1564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Light" panose="02040302050405020303" pitchFamily="18" charset="0"/>
                <a:ea typeface="+mn-ea"/>
                <a:cs typeface="+mn-cs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0D6E051-D42F-B1F2-D88F-5A41DAAE65A5}"/>
              </a:ext>
            </a:extLst>
          </p:cNvPr>
          <p:cNvSpPr txBox="1"/>
          <p:nvPr/>
        </p:nvSpPr>
        <p:spPr>
          <a:xfrm>
            <a:off x="3048000" y="18373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Operations Diagram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C34151-AFF1-D40B-6225-8081BB473952}"/>
              </a:ext>
            </a:extLst>
          </p:cNvPr>
          <p:cNvSpPr txBox="1"/>
          <p:nvPr/>
        </p:nvSpPr>
        <p:spPr>
          <a:xfrm>
            <a:off x="151075" y="942049"/>
            <a:ext cx="2480807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Light" panose="02040302050405020303" pitchFamily="18" charset="0"/>
                <a:ea typeface="+mn-ea"/>
                <a:cs typeface="+mn-cs"/>
              </a:rPr>
              <a:t>Azure Traffic Manager will redirect client traffic to the best endpoint based on latency Performance ( or Geo location if configured 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white"/>
              </a:solidFill>
              <a:latin typeface="Georgia Pro Light" panose="0204030205040502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Light" panose="02040302050405020303" pitchFamily="18" charset="0"/>
                <a:ea typeface="+mn-ea"/>
                <a:cs typeface="+mn-cs"/>
              </a:rPr>
              <a:t>HAProxy is used for SSL Termination using Let’s Encrypt in front of the Varnish Servers.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white"/>
              </a:solidFill>
              <a:latin typeface="Georgia Pro Light" panose="0204030205040502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Georgia Pro Light" panose="02040302050405020303" pitchFamily="18" charset="0"/>
              </a:rPr>
              <a:t>Remote Varnish UK and SEAsia region servers will cache content from the Origin: US East on the Kubernetes Endpoint - over HTTP.</a:t>
            </a:r>
            <a:br>
              <a:rPr lang="en-US" sz="1200" dirty="0">
                <a:solidFill>
                  <a:prstClr val="white"/>
                </a:solidFill>
                <a:latin typeface="Georgia Pro Light" panose="02040302050405020303" pitchFamily="18" charset="0"/>
              </a:rPr>
            </a:br>
            <a:br>
              <a:rPr lang="en-US" sz="1200" dirty="0">
                <a:solidFill>
                  <a:prstClr val="white"/>
                </a:solidFill>
                <a:latin typeface="Georgia Pro Light" panose="02040302050405020303" pitchFamily="18" charset="0"/>
              </a:rPr>
            </a:br>
            <a:r>
              <a:rPr lang="en-US" sz="1200" dirty="0">
                <a:solidFill>
                  <a:prstClr val="white"/>
                </a:solidFill>
                <a:latin typeface="Georgia Pro Light" panose="02040302050405020303" pitchFamily="18" charset="0"/>
              </a:rPr>
              <a:t>http://</a:t>
            </a:r>
            <a:r>
              <a:rPr lang="en-US" sz="1050" dirty="0">
                <a:solidFill>
                  <a:prstClr val="white"/>
                </a:solidFill>
                <a:latin typeface="Georgia Pro Light" panose="02040302050405020303" pitchFamily="18" charset="0"/>
              </a:rPr>
              <a:t>9b3511a1e1d1930eb4b037896c0401021451101c.slzr.cloud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 Pro Light" panose="020403020504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Georgia Pro Light" panose="02040302050405020303" pitchFamily="18" charset="0"/>
              </a:rPr>
              <a:t>Azure Media Services will read media Assets Encoded in the Dynamic Streaming preset - stored as MP4s in a Storage Account Container and based on CDN Profile - publish to the Verizon CDN.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 Pro Light" panose="02040302050405020303" pitchFamily="18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817A72-03B6-7837-8B5A-963464254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521" y="715978"/>
            <a:ext cx="7285643" cy="59312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FA56EF-EAFB-FE31-303C-2E720D6AB8A8}"/>
              </a:ext>
            </a:extLst>
          </p:cNvPr>
          <p:cNvSpPr txBox="1"/>
          <p:nvPr/>
        </p:nvSpPr>
        <p:spPr>
          <a:xfrm>
            <a:off x="10068804" y="715978"/>
            <a:ext cx="1972122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Georgia Pro Light" panose="02040302050405020303" pitchFamily="18" charset="0"/>
              </a:rPr>
              <a:t>The original supplied MP4 ( stored in a Storage Account ) is Encoded in the Adaptive Preset to present as streaming endpoints, linked to the CDN’s public DNS names. </a:t>
            </a:r>
            <a:br>
              <a:rPr lang="en-US" sz="1200" dirty="0">
                <a:solidFill>
                  <a:prstClr val="white"/>
                </a:solidFill>
                <a:latin typeface="Georgia Pro Light" panose="02040302050405020303" pitchFamily="18" charset="0"/>
              </a:rPr>
            </a:br>
            <a:br>
              <a:rPr lang="en-US" sz="1200" dirty="0">
                <a:solidFill>
                  <a:prstClr val="white"/>
                </a:solidFill>
                <a:latin typeface="Georgia Pro Light" panose="02040302050405020303" pitchFamily="18" charset="0"/>
              </a:rPr>
            </a:br>
            <a:r>
              <a:rPr lang="en-US" sz="1200" dirty="0">
                <a:solidFill>
                  <a:prstClr val="white"/>
                </a:solidFill>
                <a:latin typeface="Georgia Pro Light" panose="02040302050405020303" pitchFamily="18" charset="0"/>
              </a:rPr>
              <a:t>The client will be presented with a video from 1080p or down to 180p depending on their connection.</a:t>
            </a:r>
            <a:br>
              <a:rPr lang="en-US" sz="1200" dirty="0">
                <a:solidFill>
                  <a:prstClr val="white"/>
                </a:solidFill>
                <a:latin typeface="Georgia Pro Light" panose="02040302050405020303" pitchFamily="18" charset="0"/>
              </a:rPr>
            </a:br>
            <a:endParaRPr lang="en-US" sz="1200" dirty="0">
              <a:solidFill>
                <a:prstClr val="white"/>
              </a:solidFill>
              <a:latin typeface="Georgia Pro Light" panose="0204030205040502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Georgia Pro Light" panose="02040302050405020303" pitchFamily="18" charset="0"/>
              </a:rPr>
              <a:t>*. streaming.media.azure.net</a:t>
            </a:r>
            <a:br>
              <a:rPr lang="en-US" sz="1100" dirty="0">
                <a:solidFill>
                  <a:prstClr val="white"/>
                </a:solidFill>
                <a:latin typeface="Georgia Pro Light" panose="02040302050405020303" pitchFamily="18" charset="0"/>
              </a:rPr>
            </a:br>
            <a:br>
              <a:rPr lang="en-US" sz="1100" dirty="0">
                <a:solidFill>
                  <a:prstClr val="white"/>
                </a:solidFill>
                <a:latin typeface="Georgia Pro Light" panose="02040302050405020303" pitchFamily="18" charset="0"/>
              </a:rPr>
            </a:br>
            <a:r>
              <a:rPr lang="en-US" sz="1100" dirty="0">
                <a:solidFill>
                  <a:prstClr val="white"/>
                </a:solidFill>
                <a:latin typeface="Georgia Pro Light" panose="02040302050405020303" pitchFamily="18" charset="0"/>
              </a:rPr>
              <a:t>CNAME</a:t>
            </a:r>
            <a:br>
              <a:rPr lang="en-US" sz="1100" dirty="0">
                <a:solidFill>
                  <a:prstClr val="white"/>
                </a:solidFill>
                <a:latin typeface="Georgia Pro Light" panose="02040302050405020303" pitchFamily="18" charset="0"/>
              </a:rPr>
            </a:br>
            <a:r>
              <a:rPr lang="en-US" sz="1050" dirty="0">
                <a:solidFill>
                  <a:prstClr val="white"/>
                </a:solidFill>
                <a:latin typeface="Georgia Pro Light" panose="02040302050405020303" pitchFamily="18" charset="0"/>
              </a:rPr>
              <a:t>https://</a:t>
            </a:r>
            <a:r>
              <a:rPr lang="en-US" sz="1200" dirty="0">
                <a:solidFill>
                  <a:prstClr val="white"/>
                </a:solidFill>
                <a:latin typeface="Georgia Pro Light" panose="02040302050405020303" pitchFamily="18" charset="0"/>
              </a:rPr>
              <a:t>cdn-edge.slzr.cloud</a:t>
            </a:r>
            <a:br>
              <a:rPr lang="en-US" sz="1100" dirty="0">
                <a:solidFill>
                  <a:prstClr val="white"/>
                </a:solidFill>
                <a:latin typeface="Georgia Pro Light" panose="02040302050405020303" pitchFamily="18" charset="0"/>
              </a:rPr>
            </a:br>
            <a:br>
              <a:rPr lang="en-US" sz="1100" dirty="0">
                <a:solidFill>
                  <a:prstClr val="white"/>
                </a:solidFill>
                <a:latin typeface="Georgia Pro Light" panose="02040302050405020303" pitchFamily="18" charset="0"/>
              </a:rPr>
            </a:b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 Pro Light" panose="02040302050405020303" pitchFamily="18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644665-2CA9-E606-B052-AEE7422E784C}"/>
              </a:ext>
            </a:extLst>
          </p:cNvPr>
          <p:cNvSpPr txBox="1"/>
          <p:nvPr/>
        </p:nvSpPr>
        <p:spPr>
          <a:xfrm>
            <a:off x="8400176" y="6372225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NoTFLIX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81131C9-296A-8EAD-0E3C-21355324E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803" y="4254406"/>
            <a:ext cx="1885899" cy="78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6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4B1F8E-F0C1-43F2-86A7-1CD3F8A2FD8A}"/>
              </a:ext>
            </a:extLst>
          </p:cNvPr>
          <p:cNvSpPr/>
          <p:nvPr/>
        </p:nvSpPr>
        <p:spPr>
          <a:xfrm>
            <a:off x="0" y="5886450"/>
            <a:ext cx="12192000" cy="971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729AA1-E026-49AC-A0D7-480D4AD05B6B}"/>
              </a:ext>
            </a:extLst>
          </p:cNvPr>
          <p:cNvSpPr/>
          <p:nvPr/>
        </p:nvSpPr>
        <p:spPr>
          <a:xfrm>
            <a:off x="0" y="-3713"/>
            <a:ext cx="12192000" cy="588645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005C9-7723-4B11-B3A4-02DAA7A3AE5A}"/>
              </a:ext>
            </a:extLst>
          </p:cNvPr>
          <p:cNvGrpSpPr/>
          <p:nvPr/>
        </p:nvGrpSpPr>
        <p:grpSpPr>
          <a:xfrm>
            <a:off x="725868" y="942049"/>
            <a:ext cx="13770308" cy="5891841"/>
            <a:chOff x="789015" y="1142074"/>
            <a:chExt cx="13770308" cy="58918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B62536-9E9A-4DDB-BE47-8CBC9602067E}"/>
                </a:ext>
              </a:extLst>
            </p:cNvPr>
            <p:cNvSpPr txBox="1"/>
            <p:nvPr/>
          </p:nvSpPr>
          <p:spPr>
            <a:xfrm>
              <a:off x="8463323" y="6572250"/>
              <a:ext cx="609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NoTFLIX</a:t>
              </a:r>
              <a:endPara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2DE1459-5119-46F7-9B65-BC63B7F2643D}"/>
                </a:ext>
              </a:extLst>
            </p:cNvPr>
            <p:cNvGrpSpPr/>
            <p:nvPr/>
          </p:nvGrpSpPr>
          <p:grpSpPr>
            <a:xfrm>
              <a:off x="789015" y="1142074"/>
              <a:ext cx="4297335" cy="2843915"/>
              <a:chOff x="789015" y="1142074"/>
              <a:chExt cx="4297335" cy="28439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7F89BD4-836E-48FD-B0A2-B7A0F52AEB74}"/>
                  </a:ext>
                </a:extLst>
              </p:cNvPr>
              <p:cNvGrpSpPr/>
              <p:nvPr/>
            </p:nvGrpSpPr>
            <p:grpSpPr>
              <a:xfrm>
                <a:off x="1319279" y="1158354"/>
                <a:ext cx="3767071" cy="2827635"/>
                <a:chOff x="-109471" y="586009"/>
                <a:chExt cx="3767071" cy="282763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CDABFF5-B420-45D9-A91D-2F17563F39AC}"/>
                    </a:ext>
                  </a:extLst>
                </p:cNvPr>
                <p:cNvSpPr txBox="1"/>
                <p:nvPr/>
              </p:nvSpPr>
              <p:spPr>
                <a:xfrm>
                  <a:off x="259644" y="3075090"/>
                  <a:ext cx="33979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 Pro Light" panose="02040302050405020303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243F1E5-C1A0-44A3-BB55-1A706FD3D5A1}"/>
                    </a:ext>
                  </a:extLst>
                </p:cNvPr>
                <p:cNvSpPr txBox="1"/>
                <p:nvPr/>
              </p:nvSpPr>
              <p:spPr>
                <a:xfrm>
                  <a:off x="-109471" y="586009"/>
                  <a:ext cx="33979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F6ED74-83F2-4B11-93C7-10FCA8F99A5F}"/>
                  </a:ext>
                </a:extLst>
              </p:cNvPr>
              <p:cNvSpPr txBox="1"/>
              <p:nvPr/>
            </p:nvSpPr>
            <p:spPr>
              <a:xfrm>
                <a:off x="789015" y="1142074"/>
                <a:ext cx="15643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0D6E051-D42F-B1F2-D88F-5A41DAAE65A5}"/>
              </a:ext>
            </a:extLst>
          </p:cNvPr>
          <p:cNvSpPr txBox="1"/>
          <p:nvPr/>
        </p:nvSpPr>
        <p:spPr>
          <a:xfrm>
            <a:off x="3048000" y="18373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Performance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C34151-AFF1-D40B-6225-8081BB473952}"/>
              </a:ext>
            </a:extLst>
          </p:cNvPr>
          <p:cNvSpPr txBox="1"/>
          <p:nvPr/>
        </p:nvSpPr>
        <p:spPr>
          <a:xfrm>
            <a:off x="230587" y="805986"/>
            <a:ext cx="2162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Light" panose="02040302050405020303" pitchFamily="18" charset="0"/>
                <a:ea typeface="+mn-ea"/>
                <a:cs typeface="+mn-cs"/>
              </a:rPr>
              <a:t>Uptrends Tests - Ping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9AF50E-8B8C-661C-1D23-BD469A22D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87" y="1280603"/>
            <a:ext cx="3919994" cy="34207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0220A7-C2FE-6B9A-947E-E1F72535A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865" y="1063016"/>
            <a:ext cx="3318269" cy="14588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8326B10-9F82-FB31-2CF8-9802B355E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865" y="2732354"/>
            <a:ext cx="3318269" cy="293992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5DB891-B51F-3EEB-01C4-B23D9EE18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1418" y="1063016"/>
            <a:ext cx="4033161" cy="426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0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4B1F8E-F0C1-43F2-86A7-1CD3F8A2FD8A}"/>
              </a:ext>
            </a:extLst>
          </p:cNvPr>
          <p:cNvSpPr/>
          <p:nvPr/>
        </p:nvSpPr>
        <p:spPr>
          <a:xfrm>
            <a:off x="0" y="5886450"/>
            <a:ext cx="12192000" cy="971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729AA1-E026-49AC-A0D7-480D4AD05B6B}"/>
              </a:ext>
            </a:extLst>
          </p:cNvPr>
          <p:cNvSpPr/>
          <p:nvPr/>
        </p:nvSpPr>
        <p:spPr>
          <a:xfrm>
            <a:off x="0" y="-3713"/>
            <a:ext cx="12192000" cy="588645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005C9-7723-4B11-B3A4-02DAA7A3AE5A}"/>
              </a:ext>
            </a:extLst>
          </p:cNvPr>
          <p:cNvGrpSpPr/>
          <p:nvPr/>
        </p:nvGrpSpPr>
        <p:grpSpPr>
          <a:xfrm>
            <a:off x="725868" y="942049"/>
            <a:ext cx="13770308" cy="5891841"/>
            <a:chOff x="789015" y="1142074"/>
            <a:chExt cx="13770308" cy="58918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B62536-9E9A-4DDB-BE47-8CBC9602067E}"/>
                </a:ext>
              </a:extLst>
            </p:cNvPr>
            <p:cNvSpPr txBox="1"/>
            <p:nvPr/>
          </p:nvSpPr>
          <p:spPr>
            <a:xfrm>
              <a:off x="8463323" y="6572250"/>
              <a:ext cx="609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NoTFLIX</a:t>
              </a:r>
              <a:endPara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2DE1459-5119-46F7-9B65-BC63B7F2643D}"/>
                </a:ext>
              </a:extLst>
            </p:cNvPr>
            <p:cNvGrpSpPr/>
            <p:nvPr/>
          </p:nvGrpSpPr>
          <p:grpSpPr>
            <a:xfrm>
              <a:off x="789015" y="1142074"/>
              <a:ext cx="4297335" cy="2843915"/>
              <a:chOff x="789015" y="1142074"/>
              <a:chExt cx="4297335" cy="28439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7F89BD4-836E-48FD-B0A2-B7A0F52AEB74}"/>
                  </a:ext>
                </a:extLst>
              </p:cNvPr>
              <p:cNvGrpSpPr/>
              <p:nvPr/>
            </p:nvGrpSpPr>
            <p:grpSpPr>
              <a:xfrm>
                <a:off x="1319279" y="1158354"/>
                <a:ext cx="3767071" cy="2827635"/>
                <a:chOff x="-109471" y="586009"/>
                <a:chExt cx="3767071" cy="282763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CDABFF5-B420-45D9-A91D-2F17563F39AC}"/>
                    </a:ext>
                  </a:extLst>
                </p:cNvPr>
                <p:cNvSpPr txBox="1"/>
                <p:nvPr/>
              </p:nvSpPr>
              <p:spPr>
                <a:xfrm>
                  <a:off x="259644" y="3075090"/>
                  <a:ext cx="33979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 Pro Light" panose="02040302050405020303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243F1E5-C1A0-44A3-BB55-1A706FD3D5A1}"/>
                    </a:ext>
                  </a:extLst>
                </p:cNvPr>
                <p:cNvSpPr txBox="1"/>
                <p:nvPr/>
              </p:nvSpPr>
              <p:spPr>
                <a:xfrm>
                  <a:off x="-109471" y="586009"/>
                  <a:ext cx="33979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F6ED74-83F2-4B11-93C7-10FCA8F99A5F}"/>
                  </a:ext>
                </a:extLst>
              </p:cNvPr>
              <p:cNvSpPr txBox="1"/>
              <p:nvPr/>
            </p:nvSpPr>
            <p:spPr>
              <a:xfrm>
                <a:off x="789015" y="1142074"/>
                <a:ext cx="15643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0D6E051-D42F-B1F2-D88F-5A41DAAE65A5}"/>
              </a:ext>
            </a:extLst>
          </p:cNvPr>
          <p:cNvSpPr txBox="1"/>
          <p:nvPr/>
        </p:nvSpPr>
        <p:spPr>
          <a:xfrm>
            <a:off x="3048000" y="18373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Performance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C34151-AFF1-D40B-6225-8081BB473952}"/>
              </a:ext>
            </a:extLst>
          </p:cNvPr>
          <p:cNvSpPr txBox="1"/>
          <p:nvPr/>
        </p:nvSpPr>
        <p:spPr>
          <a:xfrm>
            <a:off x="-492982" y="813341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Light" panose="02040302050405020303" pitchFamily="18" charset="0"/>
                <a:ea typeface="+mn-ea"/>
                <a:cs typeface="+mn-cs"/>
              </a:rPr>
              <a:t>Uptrends Tests – ( Verizon ) CDN Performance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EB783-B984-4F97-BC33-FBD88E291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870" y="1378020"/>
            <a:ext cx="8426883" cy="37720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288B632-09AE-9611-40C1-8F574952D889}"/>
              </a:ext>
            </a:extLst>
          </p:cNvPr>
          <p:cNvSpPr txBox="1"/>
          <p:nvPr/>
        </p:nvSpPr>
        <p:spPr>
          <a:xfrm>
            <a:off x="2490302" y="5347148"/>
            <a:ext cx="7726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Light" panose="02040302050405020303" pitchFamily="18" charset="0"/>
                <a:ea typeface="+mn-ea"/>
                <a:cs typeface="+mn-cs"/>
              </a:rPr>
              <a:t>All locations where Azure Media Services Endpoints are presenting our Encoded </a:t>
            </a:r>
            <a:r>
              <a:rPr lang="en-US" sz="1600" dirty="0">
                <a:solidFill>
                  <a:prstClr val="white"/>
                </a:solidFill>
                <a:latin typeface="Georgia Pro Light" panose="02040302050405020303" pitchFamily="18" charset="0"/>
              </a:rPr>
              <a:t>videos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 Pro Light" panose="020403020504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70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4B1F8E-F0C1-43F2-86A7-1CD3F8A2FD8A}"/>
              </a:ext>
            </a:extLst>
          </p:cNvPr>
          <p:cNvSpPr/>
          <p:nvPr/>
        </p:nvSpPr>
        <p:spPr>
          <a:xfrm>
            <a:off x="0" y="5886450"/>
            <a:ext cx="12192000" cy="971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729AA1-E026-49AC-A0D7-480D4AD05B6B}"/>
              </a:ext>
            </a:extLst>
          </p:cNvPr>
          <p:cNvSpPr/>
          <p:nvPr/>
        </p:nvSpPr>
        <p:spPr>
          <a:xfrm>
            <a:off x="0" y="-3713"/>
            <a:ext cx="12192000" cy="588645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005C9-7723-4B11-B3A4-02DAA7A3AE5A}"/>
              </a:ext>
            </a:extLst>
          </p:cNvPr>
          <p:cNvGrpSpPr/>
          <p:nvPr/>
        </p:nvGrpSpPr>
        <p:grpSpPr>
          <a:xfrm>
            <a:off x="725868" y="942049"/>
            <a:ext cx="13770308" cy="5891841"/>
            <a:chOff x="789015" y="1142074"/>
            <a:chExt cx="13770308" cy="58918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B62536-9E9A-4DDB-BE47-8CBC9602067E}"/>
                </a:ext>
              </a:extLst>
            </p:cNvPr>
            <p:cNvSpPr txBox="1"/>
            <p:nvPr/>
          </p:nvSpPr>
          <p:spPr>
            <a:xfrm>
              <a:off x="8463323" y="6572250"/>
              <a:ext cx="609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NoTFLIX</a:t>
              </a:r>
              <a:endPara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2DE1459-5119-46F7-9B65-BC63B7F2643D}"/>
                </a:ext>
              </a:extLst>
            </p:cNvPr>
            <p:cNvGrpSpPr/>
            <p:nvPr/>
          </p:nvGrpSpPr>
          <p:grpSpPr>
            <a:xfrm>
              <a:off x="789015" y="1142074"/>
              <a:ext cx="4297335" cy="2843915"/>
              <a:chOff x="789015" y="1142074"/>
              <a:chExt cx="4297335" cy="28439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7F89BD4-836E-48FD-B0A2-B7A0F52AEB74}"/>
                  </a:ext>
                </a:extLst>
              </p:cNvPr>
              <p:cNvGrpSpPr/>
              <p:nvPr/>
            </p:nvGrpSpPr>
            <p:grpSpPr>
              <a:xfrm>
                <a:off x="1319279" y="1158354"/>
                <a:ext cx="3767071" cy="2827635"/>
                <a:chOff x="-109471" y="586009"/>
                <a:chExt cx="3767071" cy="282763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CDABFF5-B420-45D9-A91D-2F17563F39AC}"/>
                    </a:ext>
                  </a:extLst>
                </p:cNvPr>
                <p:cNvSpPr txBox="1"/>
                <p:nvPr/>
              </p:nvSpPr>
              <p:spPr>
                <a:xfrm>
                  <a:off x="259644" y="3075090"/>
                  <a:ext cx="33979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 Pro Light" panose="02040302050405020303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243F1E5-C1A0-44A3-BB55-1A706FD3D5A1}"/>
                    </a:ext>
                  </a:extLst>
                </p:cNvPr>
                <p:cNvSpPr txBox="1"/>
                <p:nvPr/>
              </p:nvSpPr>
              <p:spPr>
                <a:xfrm>
                  <a:off x="-109471" y="586009"/>
                  <a:ext cx="33979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F6ED74-83F2-4B11-93C7-10FCA8F99A5F}"/>
                  </a:ext>
                </a:extLst>
              </p:cNvPr>
              <p:cNvSpPr txBox="1"/>
              <p:nvPr/>
            </p:nvSpPr>
            <p:spPr>
              <a:xfrm>
                <a:off x="789015" y="1142074"/>
                <a:ext cx="15643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0D6E051-D42F-B1F2-D88F-5A41DAAE65A5}"/>
              </a:ext>
            </a:extLst>
          </p:cNvPr>
          <p:cNvSpPr txBox="1"/>
          <p:nvPr/>
        </p:nvSpPr>
        <p:spPr>
          <a:xfrm>
            <a:off x="3048000" y="18373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Headers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081D60-0FF6-419A-5AC9-43F378C3D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9" y="832842"/>
            <a:ext cx="11757283" cy="41664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632870-D315-54FA-45B3-5F3F09AEC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390" y="2126569"/>
            <a:ext cx="2428233" cy="220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539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412824"/>
      </a:dk2>
      <a:lt2>
        <a:srgbClr val="E2E7E8"/>
      </a:lt2>
      <a:accent1>
        <a:srgbClr val="EE7D6E"/>
      </a:accent1>
      <a:accent2>
        <a:srgbClr val="EB4E7D"/>
      </a:accent2>
      <a:accent3>
        <a:srgbClr val="EE6ECA"/>
      </a:accent3>
      <a:accent4>
        <a:srgbClr val="D54EEB"/>
      </a:accent4>
      <a:accent5>
        <a:srgbClr val="A76EEE"/>
      </a:accent5>
      <a:accent6>
        <a:srgbClr val="534EEB"/>
      </a:accent6>
      <a:hlink>
        <a:srgbClr val="598C93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Custom 1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CD1305"/>
      </a:accent1>
      <a:accent2>
        <a:srgbClr val="FE1A1A"/>
      </a:accent2>
      <a:accent3>
        <a:srgbClr val="FD4513"/>
      </a:accent3>
      <a:accent4>
        <a:srgbClr val="FC4646"/>
      </a:accent4>
      <a:accent5>
        <a:srgbClr val="FD7963"/>
      </a:accent5>
      <a:accent6>
        <a:srgbClr val="FB717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386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Georgia Pro Light</vt:lpstr>
      <vt:lpstr>Tw Cen MT</vt:lpstr>
      <vt:lpstr>Wingdings 2</vt:lpstr>
      <vt:lpstr>DividendVTI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Lauro Salazar</dc:creator>
  <cp:lastModifiedBy>Lauro Salazar</cp:lastModifiedBy>
  <cp:revision>1</cp:revision>
  <dcterms:created xsi:type="dcterms:W3CDTF">2022-07-18T15:37:33Z</dcterms:created>
  <dcterms:modified xsi:type="dcterms:W3CDTF">2022-07-18T18:39:09Z</dcterms:modified>
</cp:coreProperties>
</file>