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9" r:id="rId2"/>
    <p:sldId id="260" r:id="rId3"/>
    <p:sldId id="261" r:id="rId4"/>
    <p:sldId id="262" r:id="rId5"/>
    <p:sldId id="258" r:id="rId6"/>
    <p:sldId id="264" r:id="rId7"/>
    <p:sldId id="265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218A2-E486-4573-81E6-ACC8F1845C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056354-71EA-459B-869F-30080554A297}">
      <dgm:prSet/>
      <dgm:spPr/>
      <dgm:t>
        <a:bodyPr/>
        <a:lstStyle/>
        <a:p>
          <a:r>
            <a:rPr lang="it-IT" b="1"/>
            <a:t>Basi di dati</a:t>
          </a:r>
          <a:endParaRPr lang="en-US"/>
        </a:p>
      </dgm:t>
    </dgm:pt>
    <dgm:pt modelId="{B6B59ADB-4CB5-41B6-9558-39A7C2403A70}" type="parTrans" cxnId="{EC9C546E-FD95-46B9-8D7D-1F4B3023DB68}">
      <dgm:prSet/>
      <dgm:spPr/>
      <dgm:t>
        <a:bodyPr/>
        <a:lstStyle/>
        <a:p>
          <a:endParaRPr lang="en-US"/>
        </a:p>
      </dgm:t>
    </dgm:pt>
    <dgm:pt modelId="{02F84B14-B1E8-4B71-AE71-EC22724F3801}" type="sibTrans" cxnId="{EC9C546E-FD95-46B9-8D7D-1F4B3023DB68}">
      <dgm:prSet/>
      <dgm:spPr/>
      <dgm:t>
        <a:bodyPr/>
        <a:lstStyle/>
        <a:p>
          <a:endParaRPr lang="en-US"/>
        </a:p>
      </dgm:t>
    </dgm:pt>
    <dgm:pt modelId="{EB66DEB7-2728-4EA8-864A-D340633B52AD}">
      <dgm:prSet/>
      <dgm:spPr/>
      <dgm:t>
        <a:bodyPr/>
        <a:lstStyle/>
        <a:p>
          <a:r>
            <a:rPr lang="it-IT"/>
            <a:t>Proposta di progetto extracorso</a:t>
          </a:r>
          <a:endParaRPr lang="en-US"/>
        </a:p>
      </dgm:t>
    </dgm:pt>
    <dgm:pt modelId="{020ED100-1E4B-4C3A-AFB6-15CBD5B657AA}" type="parTrans" cxnId="{B65A4B96-FD6C-4FF3-935F-B5B84AE5DFD6}">
      <dgm:prSet/>
      <dgm:spPr/>
      <dgm:t>
        <a:bodyPr/>
        <a:lstStyle/>
        <a:p>
          <a:endParaRPr lang="en-US"/>
        </a:p>
      </dgm:t>
    </dgm:pt>
    <dgm:pt modelId="{33C20ED5-6DF8-4C5A-8D11-CA581BADC318}" type="sibTrans" cxnId="{B65A4B96-FD6C-4FF3-935F-B5B84AE5DFD6}">
      <dgm:prSet/>
      <dgm:spPr/>
      <dgm:t>
        <a:bodyPr/>
        <a:lstStyle/>
        <a:p>
          <a:endParaRPr lang="en-US"/>
        </a:p>
      </dgm:t>
    </dgm:pt>
    <dgm:pt modelId="{F597D770-DE05-4C75-B345-C363CE44C539}">
      <dgm:prSet/>
      <dgm:spPr/>
      <dgm:t>
        <a:bodyPr/>
        <a:lstStyle/>
        <a:p>
          <a:r>
            <a:rPr lang="it-IT"/>
            <a:t>Componenti del gruppo:</a:t>
          </a:r>
          <a:endParaRPr lang="en-US"/>
        </a:p>
      </dgm:t>
    </dgm:pt>
    <dgm:pt modelId="{96935B36-9F6D-427C-8C59-DF25968A6CD8}" type="parTrans" cxnId="{C934827B-1656-4B80-BA2B-62BE05B19C13}">
      <dgm:prSet/>
      <dgm:spPr/>
      <dgm:t>
        <a:bodyPr/>
        <a:lstStyle/>
        <a:p>
          <a:endParaRPr lang="en-US"/>
        </a:p>
      </dgm:t>
    </dgm:pt>
    <dgm:pt modelId="{E83C7A6C-9834-4119-AA63-719FF499ED7F}" type="sibTrans" cxnId="{C934827B-1656-4B80-BA2B-62BE05B19C13}">
      <dgm:prSet/>
      <dgm:spPr/>
      <dgm:t>
        <a:bodyPr/>
        <a:lstStyle/>
        <a:p>
          <a:endParaRPr lang="en-US"/>
        </a:p>
      </dgm:t>
    </dgm:pt>
    <dgm:pt modelId="{C2B19FE7-F51D-46E0-BA25-8E5D290334DE}">
      <dgm:prSet/>
      <dgm:spPr/>
      <dgm:t>
        <a:bodyPr/>
        <a:lstStyle/>
        <a:p>
          <a:r>
            <a:rPr lang="it-IT"/>
            <a:t>Cocchinone Lorenzo Paolo, Matricola: 0512105326</a:t>
          </a:r>
          <a:endParaRPr lang="en-US"/>
        </a:p>
      </dgm:t>
    </dgm:pt>
    <dgm:pt modelId="{CB9C1CD6-4106-4656-ACB0-D9B1FE5F1901}" type="parTrans" cxnId="{19DE36A6-BB51-4A75-8E12-909104E63486}">
      <dgm:prSet/>
      <dgm:spPr/>
      <dgm:t>
        <a:bodyPr/>
        <a:lstStyle/>
        <a:p>
          <a:endParaRPr lang="en-US"/>
        </a:p>
      </dgm:t>
    </dgm:pt>
    <dgm:pt modelId="{4AB2B4C8-EB52-4EC8-8D6D-F0C2E2AD7CE2}" type="sibTrans" cxnId="{19DE36A6-BB51-4A75-8E12-909104E63486}">
      <dgm:prSet/>
      <dgm:spPr/>
      <dgm:t>
        <a:bodyPr/>
        <a:lstStyle/>
        <a:p>
          <a:endParaRPr lang="en-US"/>
        </a:p>
      </dgm:t>
    </dgm:pt>
    <dgm:pt modelId="{120D9B06-A26F-427B-9EAF-06CAA3E344ED}">
      <dgm:prSet/>
      <dgm:spPr/>
      <dgm:t>
        <a:bodyPr/>
        <a:lstStyle/>
        <a:p>
          <a:r>
            <a:rPr lang="it-IT"/>
            <a:t>Corso di basi di dati</a:t>
          </a:r>
          <a:endParaRPr lang="en-US"/>
        </a:p>
      </dgm:t>
    </dgm:pt>
    <dgm:pt modelId="{91F57DA7-6C6E-489D-A841-DF7AEE3B7498}" type="parTrans" cxnId="{8DB94908-8A40-4A62-AAD5-78489FCAADB6}">
      <dgm:prSet/>
      <dgm:spPr/>
      <dgm:t>
        <a:bodyPr/>
        <a:lstStyle/>
        <a:p>
          <a:endParaRPr lang="en-US"/>
        </a:p>
      </dgm:t>
    </dgm:pt>
    <dgm:pt modelId="{392DD430-E3DA-4DFA-ADF8-B7DD3523F4AD}" type="sibTrans" cxnId="{8DB94908-8A40-4A62-AAD5-78489FCAADB6}">
      <dgm:prSet/>
      <dgm:spPr/>
      <dgm:t>
        <a:bodyPr/>
        <a:lstStyle/>
        <a:p>
          <a:endParaRPr lang="en-US"/>
        </a:p>
      </dgm:t>
    </dgm:pt>
    <dgm:pt modelId="{BBA60EF6-2579-498A-A81A-5EBFB5CB7894}">
      <dgm:prSet/>
      <dgm:spPr/>
      <dgm:t>
        <a:bodyPr/>
        <a:lstStyle/>
        <a:p>
          <a:r>
            <a:rPr lang="it-IT"/>
            <a:t>Anno accademico 2018/19</a:t>
          </a:r>
          <a:endParaRPr lang="en-US"/>
        </a:p>
      </dgm:t>
    </dgm:pt>
    <dgm:pt modelId="{5DC676B9-B8FF-4099-8E1B-98EC1AD23912}" type="parTrans" cxnId="{13777F8C-58FF-461D-BD16-6297E91B0419}">
      <dgm:prSet/>
      <dgm:spPr/>
      <dgm:t>
        <a:bodyPr/>
        <a:lstStyle/>
        <a:p>
          <a:endParaRPr lang="en-US"/>
        </a:p>
      </dgm:t>
    </dgm:pt>
    <dgm:pt modelId="{6785A691-E228-407B-95AA-E9C4878344EE}" type="sibTrans" cxnId="{13777F8C-58FF-461D-BD16-6297E91B0419}">
      <dgm:prSet/>
      <dgm:spPr/>
      <dgm:t>
        <a:bodyPr/>
        <a:lstStyle/>
        <a:p>
          <a:endParaRPr lang="en-US"/>
        </a:p>
      </dgm:t>
    </dgm:pt>
    <dgm:pt modelId="{A357B5A9-A766-4667-B4DF-4ED59019950C}" type="pres">
      <dgm:prSet presAssocID="{F04218A2-E486-4573-81E6-ACC8F1845CC8}" presName="root" presStyleCnt="0">
        <dgm:presLayoutVars>
          <dgm:dir/>
          <dgm:resizeHandles val="exact"/>
        </dgm:presLayoutVars>
      </dgm:prSet>
      <dgm:spPr/>
    </dgm:pt>
    <dgm:pt modelId="{F117E429-2026-4459-8AA1-571271E05C3A}" type="pres">
      <dgm:prSet presAssocID="{F04218A2-E486-4573-81E6-ACC8F1845CC8}" presName="container" presStyleCnt="0">
        <dgm:presLayoutVars>
          <dgm:dir/>
          <dgm:resizeHandles val="exact"/>
        </dgm:presLayoutVars>
      </dgm:prSet>
      <dgm:spPr/>
    </dgm:pt>
    <dgm:pt modelId="{6472BEF0-EED5-4568-AA2A-B53B49B373C2}" type="pres">
      <dgm:prSet presAssocID="{15056354-71EA-459B-869F-30080554A297}" presName="compNode" presStyleCnt="0"/>
      <dgm:spPr/>
    </dgm:pt>
    <dgm:pt modelId="{B43616B9-8362-437E-9277-1F2410AE8FEF}" type="pres">
      <dgm:prSet presAssocID="{15056354-71EA-459B-869F-30080554A297}" presName="iconBgRect" presStyleLbl="bgShp" presStyleIdx="0" presStyleCnt="6"/>
      <dgm:spPr/>
    </dgm:pt>
    <dgm:pt modelId="{E22BF7C9-D75B-4994-AB55-B7942F1A2D48}" type="pres">
      <dgm:prSet presAssocID="{15056354-71EA-459B-869F-30080554A2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312B7E-1507-4953-A4BD-0D1F11D0004F}" type="pres">
      <dgm:prSet presAssocID="{15056354-71EA-459B-869F-30080554A297}" presName="spaceRect" presStyleCnt="0"/>
      <dgm:spPr/>
    </dgm:pt>
    <dgm:pt modelId="{88500CF7-F0BF-4BF4-8754-100D0AC352AC}" type="pres">
      <dgm:prSet presAssocID="{15056354-71EA-459B-869F-30080554A297}" presName="textRect" presStyleLbl="revTx" presStyleIdx="0" presStyleCnt="6">
        <dgm:presLayoutVars>
          <dgm:chMax val="1"/>
          <dgm:chPref val="1"/>
        </dgm:presLayoutVars>
      </dgm:prSet>
      <dgm:spPr/>
    </dgm:pt>
    <dgm:pt modelId="{0FB29F84-FBC6-4DC7-838B-3CD80819C455}" type="pres">
      <dgm:prSet presAssocID="{02F84B14-B1E8-4B71-AE71-EC22724F3801}" presName="sibTrans" presStyleLbl="sibTrans2D1" presStyleIdx="0" presStyleCnt="0"/>
      <dgm:spPr/>
    </dgm:pt>
    <dgm:pt modelId="{F320BF4F-A261-405C-9EC2-64AB7DD56461}" type="pres">
      <dgm:prSet presAssocID="{EB66DEB7-2728-4EA8-864A-D340633B52AD}" presName="compNode" presStyleCnt="0"/>
      <dgm:spPr/>
    </dgm:pt>
    <dgm:pt modelId="{86B74E4B-D320-4399-8C68-21AB284C6D04}" type="pres">
      <dgm:prSet presAssocID="{EB66DEB7-2728-4EA8-864A-D340633B52AD}" presName="iconBgRect" presStyleLbl="bgShp" presStyleIdx="1" presStyleCnt="6"/>
      <dgm:spPr/>
    </dgm:pt>
    <dgm:pt modelId="{65203E01-FAE7-418C-BFD1-1409CBB68FAD}" type="pres">
      <dgm:prSet presAssocID="{EB66DEB7-2728-4EA8-864A-D340633B52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94D73E-6836-4387-A815-987EDB19F37F}" type="pres">
      <dgm:prSet presAssocID="{EB66DEB7-2728-4EA8-864A-D340633B52AD}" presName="spaceRect" presStyleCnt="0"/>
      <dgm:spPr/>
    </dgm:pt>
    <dgm:pt modelId="{BE9E2AFC-DD46-4A86-906F-7F016B997218}" type="pres">
      <dgm:prSet presAssocID="{EB66DEB7-2728-4EA8-864A-D340633B52AD}" presName="textRect" presStyleLbl="revTx" presStyleIdx="1" presStyleCnt="6">
        <dgm:presLayoutVars>
          <dgm:chMax val="1"/>
          <dgm:chPref val="1"/>
        </dgm:presLayoutVars>
      </dgm:prSet>
      <dgm:spPr/>
    </dgm:pt>
    <dgm:pt modelId="{4DCE0493-D99B-4644-AB47-4151428C0EF9}" type="pres">
      <dgm:prSet presAssocID="{33C20ED5-6DF8-4C5A-8D11-CA581BADC318}" presName="sibTrans" presStyleLbl="sibTrans2D1" presStyleIdx="0" presStyleCnt="0"/>
      <dgm:spPr/>
    </dgm:pt>
    <dgm:pt modelId="{5892AFD4-9177-456C-ADC5-7030B3EB0E45}" type="pres">
      <dgm:prSet presAssocID="{F597D770-DE05-4C75-B345-C363CE44C539}" presName="compNode" presStyleCnt="0"/>
      <dgm:spPr/>
    </dgm:pt>
    <dgm:pt modelId="{88D83F69-67B4-4475-B9F6-7B4AA2B23694}" type="pres">
      <dgm:prSet presAssocID="{F597D770-DE05-4C75-B345-C363CE44C539}" presName="iconBgRect" presStyleLbl="bgShp" presStyleIdx="2" presStyleCnt="6"/>
      <dgm:spPr/>
    </dgm:pt>
    <dgm:pt modelId="{87CE56BF-A136-4B2C-9EDE-E9652DADE5BB}" type="pres">
      <dgm:prSet presAssocID="{F597D770-DE05-4C75-B345-C363CE44C53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F467CAE-00C6-4D90-AA7D-72EDC70B0FD3}" type="pres">
      <dgm:prSet presAssocID="{F597D770-DE05-4C75-B345-C363CE44C539}" presName="spaceRect" presStyleCnt="0"/>
      <dgm:spPr/>
    </dgm:pt>
    <dgm:pt modelId="{409CD4B5-7EAE-42D6-8593-412DF1B213AB}" type="pres">
      <dgm:prSet presAssocID="{F597D770-DE05-4C75-B345-C363CE44C539}" presName="textRect" presStyleLbl="revTx" presStyleIdx="2" presStyleCnt="6">
        <dgm:presLayoutVars>
          <dgm:chMax val="1"/>
          <dgm:chPref val="1"/>
        </dgm:presLayoutVars>
      </dgm:prSet>
      <dgm:spPr/>
    </dgm:pt>
    <dgm:pt modelId="{FA1CF0B2-957E-43FB-B1CB-EC4DB77DBE99}" type="pres">
      <dgm:prSet presAssocID="{E83C7A6C-9834-4119-AA63-719FF499ED7F}" presName="sibTrans" presStyleLbl="sibTrans2D1" presStyleIdx="0" presStyleCnt="0"/>
      <dgm:spPr/>
    </dgm:pt>
    <dgm:pt modelId="{0F460FDA-C1A9-4134-B13E-032FF3C1B00B}" type="pres">
      <dgm:prSet presAssocID="{C2B19FE7-F51D-46E0-BA25-8E5D290334DE}" presName="compNode" presStyleCnt="0"/>
      <dgm:spPr/>
    </dgm:pt>
    <dgm:pt modelId="{E51D9BCE-8D72-486B-A1C2-4AF62B570783}" type="pres">
      <dgm:prSet presAssocID="{C2B19FE7-F51D-46E0-BA25-8E5D290334DE}" presName="iconBgRect" presStyleLbl="bgShp" presStyleIdx="3" presStyleCnt="6"/>
      <dgm:spPr/>
    </dgm:pt>
    <dgm:pt modelId="{DEF6A2EE-75EE-4339-8816-96713DF87F23}" type="pres">
      <dgm:prSet presAssocID="{C2B19FE7-F51D-46E0-BA25-8E5D290334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F95F2FF-C2A1-4F34-A2FF-47B14CCFA0CD}" type="pres">
      <dgm:prSet presAssocID="{C2B19FE7-F51D-46E0-BA25-8E5D290334DE}" presName="spaceRect" presStyleCnt="0"/>
      <dgm:spPr/>
    </dgm:pt>
    <dgm:pt modelId="{DB6D5858-D76A-4A67-B58E-3D430A1A14C3}" type="pres">
      <dgm:prSet presAssocID="{C2B19FE7-F51D-46E0-BA25-8E5D290334DE}" presName="textRect" presStyleLbl="revTx" presStyleIdx="3" presStyleCnt="6">
        <dgm:presLayoutVars>
          <dgm:chMax val="1"/>
          <dgm:chPref val="1"/>
        </dgm:presLayoutVars>
      </dgm:prSet>
      <dgm:spPr/>
    </dgm:pt>
    <dgm:pt modelId="{3B30C26C-B649-41C5-B9BD-C6D88733AE23}" type="pres">
      <dgm:prSet presAssocID="{4AB2B4C8-EB52-4EC8-8D6D-F0C2E2AD7CE2}" presName="sibTrans" presStyleLbl="sibTrans2D1" presStyleIdx="0" presStyleCnt="0"/>
      <dgm:spPr/>
    </dgm:pt>
    <dgm:pt modelId="{74F7BA37-B55B-4878-B110-E7AFEC427214}" type="pres">
      <dgm:prSet presAssocID="{120D9B06-A26F-427B-9EAF-06CAA3E344ED}" presName="compNode" presStyleCnt="0"/>
      <dgm:spPr/>
    </dgm:pt>
    <dgm:pt modelId="{7474C47E-37F6-4A4D-987B-45D64C1F1664}" type="pres">
      <dgm:prSet presAssocID="{120D9B06-A26F-427B-9EAF-06CAA3E344ED}" presName="iconBgRect" presStyleLbl="bgShp" presStyleIdx="4" presStyleCnt="6"/>
      <dgm:spPr/>
    </dgm:pt>
    <dgm:pt modelId="{E556558C-9C54-4B2D-B1CB-17EA8D5D2E29}" type="pres">
      <dgm:prSet presAssocID="{120D9B06-A26F-427B-9EAF-06CAA3E344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4F7BEAE-0553-4E47-AB26-037A42FABD15}" type="pres">
      <dgm:prSet presAssocID="{120D9B06-A26F-427B-9EAF-06CAA3E344ED}" presName="spaceRect" presStyleCnt="0"/>
      <dgm:spPr/>
    </dgm:pt>
    <dgm:pt modelId="{EE6954F4-65E6-4546-9047-C05DCCCBA01F}" type="pres">
      <dgm:prSet presAssocID="{120D9B06-A26F-427B-9EAF-06CAA3E344ED}" presName="textRect" presStyleLbl="revTx" presStyleIdx="4" presStyleCnt="6">
        <dgm:presLayoutVars>
          <dgm:chMax val="1"/>
          <dgm:chPref val="1"/>
        </dgm:presLayoutVars>
      </dgm:prSet>
      <dgm:spPr/>
    </dgm:pt>
    <dgm:pt modelId="{45432991-B51E-4C61-B640-A71D3591D3E7}" type="pres">
      <dgm:prSet presAssocID="{392DD430-E3DA-4DFA-ADF8-B7DD3523F4AD}" presName="sibTrans" presStyleLbl="sibTrans2D1" presStyleIdx="0" presStyleCnt="0"/>
      <dgm:spPr/>
    </dgm:pt>
    <dgm:pt modelId="{851739E0-76A8-42F2-8E67-95FC15AAE48E}" type="pres">
      <dgm:prSet presAssocID="{BBA60EF6-2579-498A-A81A-5EBFB5CB7894}" presName="compNode" presStyleCnt="0"/>
      <dgm:spPr/>
    </dgm:pt>
    <dgm:pt modelId="{1422B0C6-0D41-472E-8FA0-B49177A2C289}" type="pres">
      <dgm:prSet presAssocID="{BBA60EF6-2579-498A-A81A-5EBFB5CB7894}" presName="iconBgRect" presStyleLbl="bgShp" presStyleIdx="5" presStyleCnt="6"/>
      <dgm:spPr/>
    </dgm:pt>
    <dgm:pt modelId="{27C66308-A59B-431E-85B9-4EA5B81DFEA5}" type="pres">
      <dgm:prSet presAssocID="{BBA60EF6-2579-498A-A81A-5EBFB5CB789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1517BB8-228E-4249-AE41-63C13395E8C2}" type="pres">
      <dgm:prSet presAssocID="{BBA60EF6-2579-498A-A81A-5EBFB5CB7894}" presName="spaceRect" presStyleCnt="0"/>
      <dgm:spPr/>
    </dgm:pt>
    <dgm:pt modelId="{B77919B0-A604-444D-BDB3-C1AE521CB132}" type="pres">
      <dgm:prSet presAssocID="{BBA60EF6-2579-498A-A81A-5EBFB5CB789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DB94908-8A40-4A62-AAD5-78489FCAADB6}" srcId="{F04218A2-E486-4573-81E6-ACC8F1845CC8}" destId="{120D9B06-A26F-427B-9EAF-06CAA3E344ED}" srcOrd="4" destOrd="0" parTransId="{91F57DA7-6C6E-489D-A841-DF7AEE3B7498}" sibTransId="{392DD430-E3DA-4DFA-ADF8-B7DD3523F4AD}"/>
    <dgm:cxn modelId="{9AEAE80A-9748-4BDA-839F-49A488B6A853}" type="presOf" srcId="{120D9B06-A26F-427B-9EAF-06CAA3E344ED}" destId="{EE6954F4-65E6-4546-9047-C05DCCCBA01F}" srcOrd="0" destOrd="0" presId="urn:microsoft.com/office/officeart/2018/2/layout/IconCircleList"/>
    <dgm:cxn modelId="{EF595C12-2DD9-45E5-B357-AA03E47B5337}" type="presOf" srcId="{33C20ED5-6DF8-4C5A-8D11-CA581BADC318}" destId="{4DCE0493-D99B-4644-AB47-4151428C0EF9}" srcOrd="0" destOrd="0" presId="urn:microsoft.com/office/officeart/2018/2/layout/IconCircleList"/>
    <dgm:cxn modelId="{F6FB761F-1394-4B42-BD8C-F78F7F590FB0}" type="presOf" srcId="{4AB2B4C8-EB52-4EC8-8D6D-F0C2E2AD7CE2}" destId="{3B30C26C-B649-41C5-B9BD-C6D88733AE23}" srcOrd="0" destOrd="0" presId="urn:microsoft.com/office/officeart/2018/2/layout/IconCircleList"/>
    <dgm:cxn modelId="{5E1DBE23-C85F-4D37-82C0-238C37948933}" type="presOf" srcId="{02F84B14-B1E8-4B71-AE71-EC22724F3801}" destId="{0FB29F84-FBC6-4DC7-838B-3CD80819C455}" srcOrd="0" destOrd="0" presId="urn:microsoft.com/office/officeart/2018/2/layout/IconCircleList"/>
    <dgm:cxn modelId="{EC9C546E-FD95-46B9-8D7D-1F4B3023DB68}" srcId="{F04218A2-E486-4573-81E6-ACC8F1845CC8}" destId="{15056354-71EA-459B-869F-30080554A297}" srcOrd="0" destOrd="0" parTransId="{B6B59ADB-4CB5-41B6-9558-39A7C2403A70}" sibTransId="{02F84B14-B1E8-4B71-AE71-EC22724F3801}"/>
    <dgm:cxn modelId="{C934827B-1656-4B80-BA2B-62BE05B19C13}" srcId="{F04218A2-E486-4573-81E6-ACC8F1845CC8}" destId="{F597D770-DE05-4C75-B345-C363CE44C539}" srcOrd="2" destOrd="0" parTransId="{96935B36-9F6D-427C-8C59-DF25968A6CD8}" sibTransId="{E83C7A6C-9834-4119-AA63-719FF499ED7F}"/>
    <dgm:cxn modelId="{C8540482-A3FB-4A46-A218-06C1A951B43F}" type="presOf" srcId="{392DD430-E3DA-4DFA-ADF8-B7DD3523F4AD}" destId="{45432991-B51E-4C61-B640-A71D3591D3E7}" srcOrd="0" destOrd="0" presId="urn:microsoft.com/office/officeart/2018/2/layout/IconCircleList"/>
    <dgm:cxn modelId="{620FB589-78C3-42C7-B552-8A968B7ED330}" type="presOf" srcId="{E83C7A6C-9834-4119-AA63-719FF499ED7F}" destId="{FA1CF0B2-957E-43FB-B1CB-EC4DB77DBE99}" srcOrd="0" destOrd="0" presId="urn:microsoft.com/office/officeart/2018/2/layout/IconCircleList"/>
    <dgm:cxn modelId="{13777F8C-58FF-461D-BD16-6297E91B0419}" srcId="{F04218A2-E486-4573-81E6-ACC8F1845CC8}" destId="{BBA60EF6-2579-498A-A81A-5EBFB5CB7894}" srcOrd="5" destOrd="0" parTransId="{5DC676B9-B8FF-4099-8E1B-98EC1AD23912}" sibTransId="{6785A691-E228-407B-95AA-E9C4878344EE}"/>
    <dgm:cxn modelId="{711FE78D-C8FF-4C06-BADC-574E470216A5}" type="presOf" srcId="{F597D770-DE05-4C75-B345-C363CE44C539}" destId="{409CD4B5-7EAE-42D6-8593-412DF1B213AB}" srcOrd="0" destOrd="0" presId="urn:microsoft.com/office/officeart/2018/2/layout/IconCircleList"/>
    <dgm:cxn modelId="{B65A4B96-FD6C-4FF3-935F-B5B84AE5DFD6}" srcId="{F04218A2-E486-4573-81E6-ACC8F1845CC8}" destId="{EB66DEB7-2728-4EA8-864A-D340633B52AD}" srcOrd="1" destOrd="0" parTransId="{020ED100-1E4B-4C3A-AFB6-15CBD5B657AA}" sibTransId="{33C20ED5-6DF8-4C5A-8D11-CA581BADC318}"/>
    <dgm:cxn modelId="{19DE36A6-BB51-4A75-8E12-909104E63486}" srcId="{F04218A2-E486-4573-81E6-ACC8F1845CC8}" destId="{C2B19FE7-F51D-46E0-BA25-8E5D290334DE}" srcOrd="3" destOrd="0" parTransId="{CB9C1CD6-4106-4656-ACB0-D9B1FE5F1901}" sibTransId="{4AB2B4C8-EB52-4EC8-8D6D-F0C2E2AD7CE2}"/>
    <dgm:cxn modelId="{D55CA5D2-6089-4C4B-BDC4-C55DE7B5060B}" type="presOf" srcId="{C2B19FE7-F51D-46E0-BA25-8E5D290334DE}" destId="{DB6D5858-D76A-4A67-B58E-3D430A1A14C3}" srcOrd="0" destOrd="0" presId="urn:microsoft.com/office/officeart/2018/2/layout/IconCircleList"/>
    <dgm:cxn modelId="{CC7C34D9-4E3D-4643-8F56-9EFF044A8B49}" type="presOf" srcId="{F04218A2-E486-4573-81E6-ACC8F1845CC8}" destId="{A357B5A9-A766-4667-B4DF-4ED59019950C}" srcOrd="0" destOrd="0" presId="urn:microsoft.com/office/officeart/2018/2/layout/IconCircleList"/>
    <dgm:cxn modelId="{D4227FE4-D0FE-448C-A092-38CEF2AEF16A}" type="presOf" srcId="{BBA60EF6-2579-498A-A81A-5EBFB5CB7894}" destId="{B77919B0-A604-444D-BDB3-C1AE521CB132}" srcOrd="0" destOrd="0" presId="urn:microsoft.com/office/officeart/2018/2/layout/IconCircleList"/>
    <dgm:cxn modelId="{3A660DF0-B4B1-4C30-BA78-E06C506856F2}" type="presOf" srcId="{15056354-71EA-459B-869F-30080554A297}" destId="{88500CF7-F0BF-4BF4-8754-100D0AC352AC}" srcOrd="0" destOrd="0" presId="urn:microsoft.com/office/officeart/2018/2/layout/IconCircleList"/>
    <dgm:cxn modelId="{2D3FFCFE-B87A-4153-A216-5F6EBEEA5270}" type="presOf" srcId="{EB66DEB7-2728-4EA8-864A-D340633B52AD}" destId="{BE9E2AFC-DD46-4A86-906F-7F016B997218}" srcOrd="0" destOrd="0" presId="urn:microsoft.com/office/officeart/2018/2/layout/IconCircleList"/>
    <dgm:cxn modelId="{3EF1F8C2-E166-49F3-B27A-ABE0C84E9DE8}" type="presParOf" srcId="{A357B5A9-A766-4667-B4DF-4ED59019950C}" destId="{F117E429-2026-4459-8AA1-571271E05C3A}" srcOrd="0" destOrd="0" presId="urn:microsoft.com/office/officeart/2018/2/layout/IconCircleList"/>
    <dgm:cxn modelId="{2C9AAF8C-27FA-4482-BC6A-CCFC53CE711C}" type="presParOf" srcId="{F117E429-2026-4459-8AA1-571271E05C3A}" destId="{6472BEF0-EED5-4568-AA2A-B53B49B373C2}" srcOrd="0" destOrd="0" presId="urn:microsoft.com/office/officeart/2018/2/layout/IconCircleList"/>
    <dgm:cxn modelId="{DDE8878D-1617-4B0F-97FB-B126689463BE}" type="presParOf" srcId="{6472BEF0-EED5-4568-AA2A-B53B49B373C2}" destId="{B43616B9-8362-437E-9277-1F2410AE8FEF}" srcOrd="0" destOrd="0" presId="urn:microsoft.com/office/officeart/2018/2/layout/IconCircleList"/>
    <dgm:cxn modelId="{A2E420D0-3AFB-4534-8724-AD10F01BCEA3}" type="presParOf" srcId="{6472BEF0-EED5-4568-AA2A-B53B49B373C2}" destId="{E22BF7C9-D75B-4994-AB55-B7942F1A2D48}" srcOrd="1" destOrd="0" presId="urn:microsoft.com/office/officeart/2018/2/layout/IconCircleList"/>
    <dgm:cxn modelId="{70D4C8F8-C094-4097-9B1E-7069571215CF}" type="presParOf" srcId="{6472BEF0-EED5-4568-AA2A-B53B49B373C2}" destId="{3B312B7E-1507-4953-A4BD-0D1F11D0004F}" srcOrd="2" destOrd="0" presId="urn:microsoft.com/office/officeart/2018/2/layout/IconCircleList"/>
    <dgm:cxn modelId="{C7051DFF-5320-4AB4-8A8E-4C014157CAC8}" type="presParOf" srcId="{6472BEF0-EED5-4568-AA2A-B53B49B373C2}" destId="{88500CF7-F0BF-4BF4-8754-100D0AC352AC}" srcOrd="3" destOrd="0" presId="urn:microsoft.com/office/officeart/2018/2/layout/IconCircleList"/>
    <dgm:cxn modelId="{E85DAE22-2428-404A-8EB5-FCA5BD50E633}" type="presParOf" srcId="{F117E429-2026-4459-8AA1-571271E05C3A}" destId="{0FB29F84-FBC6-4DC7-838B-3CD80819C455}" srcOrd="1" destOrd="0" presId="urn:microsoft.com/office/officeart/2018/2/layout/IconCircleList"/>
    <dgm:cxn modelId="{9753033A-ECC6-4B37-8EB2-C9665F45DEE6}" type="presParOf" srcId="{F117E429-2026-4459-8AA1-571271E05C3A}" destId="{F320BF4F-A261-405C-9EC2-64AB7DD56461}" srcOrd="2" destOrd="0" presId="urn:microsoft.com/office/officeart/2018/2/layout/IconCircleList"/>
    <dgm:cxn modelId="{CC6CD719-675A-4FE8-98B6-66543B8363CE}" type="presParOf" srcId="{F320BF4F-A261-405C-9EC2-64AB7DD56461}" destId="{86B74E4B-D320-4399-8C68-21AB284C6D04}" srcOrd="0" destOrd="0" presId="urn:microsoft.com/office/officeart/2018/2/layout/IconCircleList"/>
    <dgm:cxn modelId="{27000895-101A-446D-A2CD-AE92363C67AC}" type="presParOf" srcId="{F320BF4F-A261-405C-9EC2-64AB7DD56461}" destId="{65203E01-FAE7-418C-BFD1-1409CBB68FAD}" srcOrd="1" destOrd="0" presId="urn:microsoft.com/office/officeart/2018/2/layout/IconCircleList"/>
    <dgm:cxn modelId="{6FC8DDD0-FA8A-434D-80EE-AA55981B9B44}" type="presParOf" srcId="{F320BF4F-A261-405C-9EC2-64AB7DD56461}" destId="{0094D73E-6836-4387-A815-987EDB19F37F}" srcOrd="2" destOrd="0" presId="urn:microsoft.com/office/officeart/2018/2/layout/IconCircleList"/>
    <dgm:cxn modelId="{0288E27B-3F90-46E7-80D4-C5DB216394E5}" type="presParOf" srcId="{F320BF4F-A261-405C-9EC2-64AB7DD56461}" destId="{BE9E2AFC-DD46-4A86-906F-7F016B997218}" srcOrd="3" destOrd="0" presId="urn:microsoft.com/office/officeart/2018/2/layout/IconCircleList"/>
    <dgm:cxn modelId="{C6AFB955-6BC7-49E4-93BF-C9F1CD23B6D5}" type="presParOf" srcId="{F117E429-2026-4459-8AA1-571271E05C3A}" destId="{4DCE0493-D99B-4644-AB47-4151428C0EF9}" srcOrd="3" destOrd="0" presId="urn:microsoft.com/office/officeart/2018/2/layout/IconCircleList"/>
    <dgm:cxn modelId="{70B057EA-F0FD-4D04-8AF8-9CAC7B90AAD8}" type="presParOf" srcId="{F117E429-2026-4459-8AA1-571271E05C3A}" destId="{5892AFD4-9177-456C-ADC5-7030B3EB0E45}" srcOrd="4" destOrd="0" presId="urn:microsoft.com/office/officeart/2018/2/layout/IconCircleList"/>
    <dgm:cxn modelId="{0CF7D3D3-6A8F-4837-90FA-91FAD62690B1}" type="presParOf" srcId="{5892AFD4-9177-456C-ADC5-7030B3EB0E45}" destId="{88D83F69-67B4-4475-B9F6-7B4AA2B23694}" srcOrd="0" destOrd="0" presId="urn:microsoft.com/office/officeart/2018/2/layout/IconCircleList"/>
    <dgm:cxn modelId="{C720F32D-F535-46EC-BB37-A3526D1DC072}" type="presParOf" srcId="{5892AFD4-9177-456C-ADC5-7030B3EB0E45}" destId="{87CE56BF-A136-4B2C-9EDE-E9652DADE5BB}" srcOrd="1" destOrd="0" presId="urn:microsoft.com/office/officeart/2018/2/layout/IconCircleList"/>
    <dgm:cxn modelId="{F72EA420-A1FD-40A6-AFE4-DDC02FD6FE0A}" type="presParOf" srcId="{5892AFD4-9177-456C-ADC5-7030B3EB0E45}" destId="{7F467CAE-00C6-4D90-AA7D-72EDC70B0FD3}" srcOrd="2" destOrd="0" presId="urn:microsoft.com/office/officeart/2018/2/layout/IconCircleList"/>
    <dgm:cxn modelId="{71ABA087-4532-4757-9A12-700CB3D13750}" type="presParOf" srcId="{5892AFD4-9177-456C-ADC5-7030B3EB0E45}" destId="{409CD4B5-7EAE-42D6-8593-412DF1B213AB}" srcOrd="3" destOrd="0" presId="urn:microsoft.com/office/officeart/2018/2/layout/IconCircleList"/>
    <dgm:cxn modelId="{8B96C9AC-01C8-4F6A-A44A-F5C13D5AEEDA}" type="presParOf" srcId="{F117E429-2026-4459-8AA1-571271E05C3A}" destId="{FA1CF0B2-957E-43FB-B1CB-EC4DB77DBE99}" srcOrd="5" destOrd="0" presId="urn:microsoft.com/office/officeart/2018/2/layout/IconCircleList"/>
    <dgm:cxn modelId="{9C404CE0-D4EC-45A3-8BD7-C4CA6497533C}" type="presParOf" srcId="{F117E429-2026-4459-8AA1-571271E05C3A}" destId="{0F460FDA-C1A9-4134-B13E-032FF3C1B00B}" srcOrd="6" destOrd="0" presId="urn:microsoft.com/office/officeart/2018/2/layout/IconCircleList"/>
    <dgm:cxn modelId="{822DF41A-09B6-4406-A560-7B6B1B6B3489}" type="presParOf" srcId="{0F460FDA-C1A9-4134-B13E-032FF3C1B00B}" destId="{E51D9BCE-8D72-486B-A1C2-4AF62B570783}" srcOrd="0" destOrd="0" presId="urn:microsoft.com/office/officeart/2018/2/layout/IconCircleList"/>
    <dgm:cxn modelId="{6AE86BBF-4EBE-4CC7-BED7-4F5CA42EE061}" type="presParOf" srcId="{0F460FDA-C1A9-4134-B13E-032FF3C1B00B}" destId="{DEF6A2EE-75EE-4339-8816-96713DF87F23}" srcOrd="1" destOrd="0" presId="urn:microsoft.com/office/officeart/2018/2/layout/IconCircleList"/>
    <dgm:cxn modelId="{CD418934-594E-46B0-9E73-E0F9861D9069}" type="presParOf" srcId="{0F460FDA-C1A9-4134-B13E-032FF3C1B00B}" destId="{2F95F2FF-C2A1-4F34-A2FF-47B14CCFA0CD}" srcOrd="2" destOrd="0" presId="urn:microsoft.com/office/officeart/2018/2/layout/IconCircleList"/>
    <dgm:cxn modelId="{D8B2E736-284D-416A-B945-13D061EAA111}" type="presParOf" srcId="{0F460FDA-C1A9-4134-B13E-032FF3C1B00B}" destId="{DB6D5858-D76A-4A67-B58E-3D430A1A14C3}" srcOrd="3" destOrd="0" presId="urn:microsoft.com/office/officeart/2018/2/layout/IconCircleList"/>
    <dgm:cxn modelId="{18335C02-F01C-41B0-A669-B17021BEEAEE}" type="presParOf" srcId="{F117E429-2026-4459-8AA1-571271E05C3A}" destId="{3B30C26C-B649-41C5-B9BD-C6D88733AE23}" srcOrd="7" destOrd="0" presId="urn:microsoft.com/office/officeart/2018/2/layout/IconCircleList"/>
    <dgm:cxn modelId="{3620C513-AF03-4A0E-B1B8-CB51EABF064A}" type="presParOf" srcId="{F117E429-2026-4459-8AA1-571271E05C3A}" destId="{74F7BA37-B55B-4878-B110-E7AFEC427214}" srcOrd="8" destOrd="0" presId="urn:microsoft.com/office/officeart/2018/2/layout/IconCircleList"/>
    <dgm:cxn modelId="{E1CC8631-AB16-4C45-985C-4FB0AC75C74E}" type="presParOf" srcId="{74F7BA37-B55B-4878-B110-E7AFEC427214}" destId="{7474C47E-37F6-4A4D-987B-45D64C1F1664}" srcOrd="0" destOrd="0" presId="urn:microsoft.com/office/officeart/2018/2/layout/IconCircleList"/>
    <dgm:cxn modelId="{CD41649E-11FF-4D40-B39D-BCBD5DFCAE85}" type="presParOf" srcId="{74F7BA37-B55B-4878-B110-E7AFEC427214}" destId="{E556558C-9C54-4B2D-B1CB-17EA8D5D2E29}" srcOrd="1" destOrd="0" presId="urn:microsoft.com/office/officeart/2018/2/layout/IconCircleList"/>
    <dgm:cxn modelId="{004E7785-651B-4924-9129-D5700E626312}" type="presParOf" srcId="{74F7BA37-B55B-4878-B110-E7AFEC427214}" destId="{24F7BEAE-0553-4E47-AB26-037A42FABD15}" srcOrd="2" destOrd="0" presId="urn:microsoft.com/office/officeart/2018/2/layout/IconCircleList"/>
    <dgm:cxn modelId="{C372A441-8CB8-4C33-A602-A7F5B12E282E}" type="presParOf" srcId="{74F7BA37-B55B-4878-B110-E7AFEC427214}" destId="{EE6954F4-65E6-4546-9047-C05DCCCBA01F}" srcOrd="3" destOrd="0" presId="urn:microsoft.com/office/officeart/2018/2/layout/IconCircleList"/>
    <dgm:cxn modelId="{D52D464B-CE33-4EEF-9D15-7C7F75B3D628}" type="presParOf" srcId="{F117E429-2026-4459-8AA1-571271E05C3A}" destId="{45432991-B51E-4C61-B640-A71D3591D3E7}" srcOrd="9" destOrd="0" presId="urn:microsoft.com/office/officeart/2018/2/layout/IconCircleList"/>
    <dgm:cxn modelId="{A0449CE1-7C5F-4AF8-B5AB-C9399BC93872}" type="presParOf" srcId="{F117E429-2026-4459-8AA1-571271E05C3A}" destId="{851739E0-76A8-42F2-8E67-95FC15AAE48E}" srcOrd="10" destOrd="0" presId="urn:microsoft.com/office/officeart/2018/2/layout/IconCircleList"/>
    <dgm:cxn modelId="{067551A5-9C02-49F6-AAD9-56A33EE2C254}" type="presParOf" srcId="{851739E0-76A8-42F2-8E67-95FC15AAE48E}" destId="{1422B0C6-0D41-472E-8FA0-B49177A2C289}" srcOrd="0" destOrd="0" presId="urn:microsoft.com/office/officeart/2018/2/layout/IconCircleList"/>
    <dgm:cxn modelId="{2F6392EE-DFBF-411D-8BD0-EF137A030260}" type="presParOf" srcId="{851739E0-76A8-42F2-8E67-95FC15AAE48E}" destId="{27C66308-A59B-431E-85B9-4EA5B81DFEA5}" srcOrd="1" destOrd="0" presId="urn:microsoft.com/office/officeart/2018/2/layout/IconCircleList"/>
    <dgm:cxn modelId="{5DA86ED5-FF4B-4FD6-A2B2-85D2B4A63E8D}" type="presParOf" srcId="{851739E0-76A8-42F2-8E67-95FC15AAE48E}" destId="{51517BB8-228E-4249-AE41-63C13395E8C2}" srcOrd="2" destOrd="0" presId="urn:microsoft.com/office/officeart/2018/2/layout/IconCircleList"/>
    <dgm:cxn modelId="{E379FE85-A4C6-4B5A-9F14-7F824C6A4F4C}" type="presParOf" srcId="{851739E0-76A8-42F2-8E67-95FC15AAE48E}" destId="{B77919B0-A604-444D-BDB3-C1AE521CB1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16B9-8362-437E-9277-1F2410AE8FEF}">
      <dsp:nvSpPr>
        <dsp:cNvPr id="0" name=""/>
        <dsp:cNvSpPr/>
      </dsp:nvSpPr>
      <dsp:spPr>
        <a:xfrm>
          <a:off x="31255" y="582947"/>
          <a:ext cx="819773" cy="8197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BF7C9-D75B-4994-AB55-B7942F1A2D48}">
      <dsp:nvSpPr>
        <dsp:cNvPr id="0" name=""/>
        <dsp:cNvSpPr/>
      </dsp:nvSpPr>
      <dsp:spPr>
        <a:xfrm>
          <a:off x="203407" y="755100"/>
          <a:ext cx="475468" cy="47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00CF7-F0BF-4BF4-8754-100D0AC352AC}">
      <dsp:nvSpPr>
        <dsp:cNvPr id="0" name=""/>
        <dsp:cNvSpPr/>
      </dsp:nvSpPr>
      <dsp:spPr>
        <a:xfrm>
          <a:off x="1026693" y="582947"/>
          <a:ext cx="1932322" cy="81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/>
            <a:t>Basi di dati</a:t>
          </a:r>
          <a:endParaRPr lang="en-US" sz="1800" kern="1200"/>
        </a:p>
      </dsp:txBody>
      <dsp:txXfrm>
        <a:off x="1026693" y="582947"/>
        <a:ext cx="1932322" cy="819773"/>
      </dsp:txXfrm>
    </dsp:sp>
    <dsp:sp modelId="{86B74E4B-D320-4399-8C68-21AB284C6D04}">
      <dsp:nvSpPr>
        <dsp:cNvPr id="0" name=""/>
        <dsp:cNvSpPr/>
      </dsp:nvSpPr>
      <dsp:spPr>
        <a:xfrm>
          <a:off x="3295708" y="582947"/>
          <a:ext cx="819773" cy="8197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03E01-FAE7-418C-BFD1-1409CBB68FAD}">
      <dsp:nvSpPr>
        <dsp:cNvPr id="0" name=""/>
        <dsp:cNvSpPr/>
      </dsp:nvSpPr>
      <dsp:spPr>
        <a:xfrm>
          <a:off x="3467860" y="755100"/>
          <a:ext cx="475468" cy="47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2AFC-DD46-4A86-906F-7F016B997218}">
      <dsp:nvSpPr>
        <dsp:cNvPr id="0" name=""/>
        <dsp:cNvSpPr/>
      </dsp:nvSpPr>
      <dsp:spPr>
        <a:xfrm>
          <a:off x="4291146" y="582947"/>
          <a:ext cx="1932322" cy="81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Proposta di progetto extracorso</a:t>
          </a:r>
          <a:endParaRPr lang="en-US" sz="1800" kern="1200"/>
        </a:p>
      </dsp:txBody>
      <dsp:txXfrm>
        <a:off x="4291146" y="582947"/>
        <a:ext cx="1932322" cy="819773"/>
      </dsp:txXfrm>
    </dsp:sp>
    <dsp:sp modelId="{88D83F69-67B4-4475-B9F6-7B4AA2B23694}">
      <dsp:nvSpPr>
        <dsp:cNvPr id="0" name=""/>
        <dsp:cNvSpPr/>
      </dsp:nvSpPr>
      <dsp:spPr>
        <a:xfrm>
          <a:off x="31255" y="2336488"/>
          <a:ext cx="819773" cy="8197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56BF-A136-4B2C-9EDE-E9652DADE5BB}">
      <dsp:nvSpPr>
        <dsp:cNvPr id="0" name=""/>
        <dsp:cNvSpPr/>
      </dsp:nvSpPr>
      <dsp:spPr>
        <a:xfrm>
          <a:off x="203407" y="2508640"/>
          <a:ext cx="475468" cy="47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D4B5-7EAE-42D6-8593-412DF1B213AB}">
      <dsp:nvSpPr>
        <dsp:cNvPr id="0" name=""/>
        <dsp:cNvSpPr/>
      </dsp:nvSpPr>
      <dsp:spPr>
        <a:xfrm>
          <a:off x="1026693" y="2336488"/>
          <a:ext cx="1932322" cy="81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Componenti del gruppo:</a:t>
          </a:r>
          <a:endParaRPr lang="en-US" sz="1800" kern="1200"/>
        </a:p>
      </dsp:txBody>
      <dsp:txXfrm>
        <a:off x="1026693" y="2336488"/>
        <a:ext cx="1932322" cy="819773"/>
      </dsp:txXfrm>
    </dsp:sp>
    <dsp:sp modelId="{E51D9BCE-8D72-486B-A1C2-4AF62B570783}">
      <dsp:nvSpPr>
        <dsp:cNvPr id="0" name=""/>
        <dsp:cNvSpPr/>
      </dsp:nvSpPr>
      <dsp:spPr>
        <a:xfrm>
          <a:off x="3295708" y="2336488"/>
          <a:ext cx="819773" cy="8197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6A2EE-75EE-4339-8816-96713DF87F23}">
      <dsp:nvSpPr>
        <dsp:cNvPr id="0" name=""/>
        <dsp:cNvSpPr/>
      </dsp:nvSpPr>
      <dsp:spPr>
        <a:xfrm>
          <a:off x="3467860" y="2508640"/>
          <a:ext cx="475468" cy="47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D5858-D76A-4A67-B58E-3D430A1A14C3}">
      <dsp:nvSpPr>
        <dsp:cNvPr id="0" name=""/>
        <dsp:cNvSpPr/>
      </dsp:nvSpPr>
      <dsp:spPr>
        <a:xfrm>
          <a:off x="4291146" y="2336488"/>
          <a:ext cx="1932322" cy="81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Cocchinone Lorenzo Paolo, Matricola: 0512105326</a:t>
          </a:r>
          <a:endParaRPr lang="en-US" sz="1800" kern="1200"/>
        </a:p>
      </dsp:txBody>
      <dsp:txXfrm>
        <a:off x="4291146" y="2336488"/>
        <a:ext cx="1932322" cy="819773"/>
      </dsp:txXfrm>
    </dsp:sp>
    <dsp:sp modelId="{7474C47E-37F6-4A4D-987B-45D64C1F1664}">
      <dsp:nvSpPr>
        <dsp:cNvPr id="0" name=""/>
        <dsp:cNvSpPr/>
      </dsp:nvSpPr>
      <dsp:spPr>
        <a:xfrm>
          <a:off x="31255" y="4090029"/>
          <a:ext cx="819773" cy="8197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558C-9C54-4B2D-B1CB-17EA8D5D2E29}">
      <dsp:nvSpPr>
        <dsp:cNvPr id="0" name=""/>
        <dsp:cNvSpPr/>
      </dsp:nvSpPr>
      <dsp:spPr>
        <a:xfrm>
          <a:off x="203407" y="4262181"/>
          <a:ext cx="475468" cy="4754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954F4-65E6-4546-9047-C05DCCCBA01F}">
      <dsp:nvSpPr>
        <dsp:cNvPr id="0" name=""/>
        <dsp:cNvSpPr/>
      </dsp:nvSpPr>
      <dsp:spPr>
        <a:xfrm>
          <a:off x="1026693" y="4090029"/>
          <a:ext cx="1932322" cy="81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Corso di basi di dati</a:t>
          </a:r>
          <a:endParaRPr lang="en-US" sz="1800" kern="1200"/>
        </a:p>
      </dsp:txBody>
      <dsp:txXfrm>
        <a:off x="1026693" y="4090029"/>
        <a:ext cx="1932322" cy="819773"/>
      </dsp:txXfrm>
    </dsp:sp>
    <dsp:sp modelId="{1422B0C6-0D41-472E-8FA0-B49177A2C289}">
      <dsp:nvSpPr>
        <dsp:cNvPr id="0" name=""/>
        <dsp:cNvSpPr/>
      </dsp:nvSpPr>
      <dsp:spPr>
        <a:xfrm>
          <a:off x="3295708" y="4090029"/>
          <a:ext cx="819773" cy="8197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66308-A59B-431E-85B9-4EA5B81DFEA5}">
      <dsp:nvSpPr>
        <dsp:cNvPr id="0" name=""/>
        <dsp:cNvSpPr/>
      </dsp:nvSpPr>
      <dsp:spPr>
        <a:xfrm>
          <a:off x="3467860" y="4262181"/>
          <a:ext cx="475468" cy="4754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919B0-A604-444D-BDB3-C1AE521CB132}">
      <dsp:nvSpPr>
        <dsp:cNvPr id="0" name=""/>
        <dsp:cNvSpPr/>
      </dsp:nvSpPr>
      <dsp:spPr>
        <a:xfrm>
          <a:off x="4291146" y="4090029"/>
          <a:ext cx="1932322" cy="81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Anno accademico 2018/19</a:t>
          </a:r>
          <a:endParaRPr lang="en-US" sz="1800" kern="1200"/>
        </a:p>
      </dsp:txBody>
      <dsp:txXfrm>
        <a:off x="4291146" y="4090029"/>
        <a:ext cx="1932322" cy="819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23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7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3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7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9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4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8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7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18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9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56E2BB1-958A-448A-9BC4-2F5FA32C965A}" type="datetimeFigureOut">
              <a:rPr lang="it-IT" smtClean="0"/>
              <a:t>09/07/19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1DFFC77-2078-49EB-90CC-4F36D4FECE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asellaDiTesto 20">
            <a:extLst>
              <a:ext uri="{FF2B5EF4-FFF2-40B4-BE49-F238E27FC236}">
                <a16:creationId xmlns:a16="http://schemas.microsoft.com/office/drawing/2014/main" id="{FF2B9FCB-AFAD-4350-AF11-EA1458970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670932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D5443D60-E8FD-482E-87FC-820F50C3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29" y="2076267"/>
            <a:ext cx="332468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B58D-4232-44F9-84E4-DB677477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6827461-2FAA-44FE-A718-89E87EE5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desidera creare un’applicazione per la gestione di prodotti videoludici per una catena facente parte del suddetto settore. L’applicazione dovrà permettere agli utenti, previa registrazione, di poter acquistare e ricevere i propri prodotti comodamente a casa. Ad ogni utente al momento della registrazione verrà consegnata una tessera socio, della durata di un anno, che permetterà di avere degli sconti basati sugli acquisti </a:t>
            </a:r>
            <a:r>
              <a:rPr lang="it-IT"/>
              <a:t>mensili. </a:t>
            </a:r>
            <a:r>
              <a:rPr lang="it-IT" dirty="0"/>
              <a:t>L’ordine una volta creato potrà essere modificato o cancellato. Inoltre bisogna prevedere una figura, tra i lavoratori, che si occupi di inserire nuovi prodotti nel catalogo. L’applicazione infine premia i tre migliori acquirenti con il maggior acquisto di prodotti.</a:t>
            </a:r>
          </a:p>
        </p:txBody>
      </p:sp>
    </p:spTree>
    <p:extLst>
      <p:ext uri="{BB962C8B-B14F-4D97-AF65-F5344CB8AC3E}">
        <p14:creationId xmlns:p14="http://schemas.microsoft.com/office/powerpoint/2010/main" val="17174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8FB1F-1C7C-4EEB-81AA-0D226978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499533"/>
            <a:ext cx="10772775" cy="1658198"/>
          </a:xfrm>
        </p:spPr>
        <p:txBody>
          <a:bodyPr/>
          <a:lstStyle/>
          <a:p>
            <a:r>
              <a:rPr lang="it-IT" dirty="0"/>
              <a:t>Glossario dei termini (1)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BD67DA6-3E6C-47B4-AF7A-DAD782605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52715"/>
              </p:ext>
            </p:extLst>
          </p:nvPr>
        </p:nvGraphicFramePr>
        <p:xfrm>
          <a:off x="657223" y="2157731"/>
          <a:ext cx="10772776" cy="326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94">
                  <a:extLst>
                    <a:ext uri="{9D8B030D-6E8A-4147-A177-3AD203B41FA5}">
                      <a16:colId xmlns:a16="http://schemas.microsoft.com/office/drawing/2014/main" val="2265228328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1385878537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1644135888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2599367721"/>
                    </a:ext>
                  </a:extLst>
                </a:gridCol>
              </a:tblGrid>
              <a:tr h="518787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Termine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Collegamenti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72862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La persona che registrandosi al sito richiede dei prodotti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Nome, Cognome, Username, Password, E-mail, Indirizzo, #Acquisti effettuati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Ordine, Tessera Socio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53022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it-IT" dirty="0"/>
                        <a:t>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L’insieme dei prodotti richiesti dal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Prezzo Totale,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Utente, Prodotto, Spedizione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9817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it-IT" dirty="0"/>
                        <a:t>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Un bene materiale disponibile nel catalogo del 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Prezzo, Piattaforma, Titolo Genere, Publisher, Produttore, 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Ordine, Personale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3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8FB1F-1C7C-4EEB-81AA-0D226978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499533"/>
            <a:ext cx="10772775" cy="1658198"/>
          </a:xfrm>
        </p:spPr>
        <p:txBody>
          <a:bodyPr/>
          <a:lstStyle/>
          <a:p>
            <a:r>
              <a:rPr lang="it-IT" dirty="0"/>
              <a:t>Glossario dei termini (2)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BD67DA6-3E6C-47B4-AF7A-DAD782605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40606"/>
              </p:ext>
            </p:extLst>
          </p:nvPr>
        </p:nvGraphicFramePr>
        <p:xfrm>
          <a:off x="657223" y="2157731"/>
          <a:ext cx="10772776" cy="326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94">
                  <a:extLst>
                    <a:ext uri="{9D8B030D-6E8A-4147-A177-3AD203B41FA5}">
                      <a16:colId xmlns:a16="http://schemas.microsoft.com/office/drawing/2014/main" val="2265228328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1385878537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1644135888"/>
                    </a:ext>
                  </a:extLst>
                </a:gridCol>
                <a:gridCol w="2693194">
                  <a:extLst>
                    <a:ext uri="{9D8B030D-6E8A-4147-A177-3AD203B41FA5}">
                      <a16:colId xmlns:a16="http://schemas.microsoft.com/office/drawing/2014/main" val="2599367721"/>
                    </a:ext>
                  </a:extLst>
                </a:gridCol>
              </a:tblGrid>
              <a:tr h="518787"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Termine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Collegamenti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72862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it-IT" dirty="0"/>
                        <a:t>Tessera Socio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Card per l’accesso a promozioni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Rinnovo Tessera, Punti Socio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48463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it-IT" dirty="0"/>
                        <a:t>Spedizione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Informazioni utili per il tracking del prodotto affidato ad un corriere espresso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Tracking, Corriere, Numero Spedizione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Ordine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20458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it-IT" dirty="0"/>
                        <a:t>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 lavoratori che svolgono diversi compiti per il 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Nome, Cognome, Username,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9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EFF5BFB-525A-4E21-9670-1F9D9A2C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6741"/>
              </p:ext>
            </p:extLst>
          </p:nvPr>
        </p:nvGraphicFramePr>
        <p:xfrm>
          <a:off x="271780" y="543561"/>
          <a:ext cx="1074674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980">
                  <a:extLst>
                    <a:ext uri="{9D8B030D-6E8A-4147-A177-3AD203B41FA5}">
                      <a16:colId xmlns:a16="http://schemas.microsoft.com/office/drawing/2014/main" val="3629606150"/>
                    </a:ext>
                  </a:extLst>
                </a:gridCol>
                <a:gridCol w="8641760">
                  <a:extLst>
                    <a:ext uri="{9D8B030D-6E8A-4147-A177-3AD203B41FA5}">
                      <a16:colId xmlns:a16="http://schemas.microsoft.com/office/drawing/2014/main" val="3673498210"/>
                    </a:ext>
                  </a:extLst>
                </a:gridCol>
              </a:tblGrid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N° 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Compito da realizzare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81442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Acquisto di un prodotto con accredito di punti sulla tessera socio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73781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Modifica di un ordine (se possibile)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9199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Inserimento di un nuovo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09240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Stampa giornaliera del numero di articoli venduti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34954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Visualizzazione dei 10 prodotti più acquistati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275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Visualizzazione degli ordini effettuati in una data specifica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39595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Creazione di un nuovo utente e assegnazione di una carta socio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67195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Modifica del ruolo di un lavoratore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06375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Assunzione di un nuovo lavoratore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72095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Rinnovo di una tessera socio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06799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Visualizzazione dei punti socio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44926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Visualizzazione dello stato di una consegna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28820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Visualizzazione del fatturato mensile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21573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Visualizzazione dei tre migliori utenti con il maggior numero di acquisti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19111"/>
                  </a:ext>
                </a:extLst>
              </a:tr>
              <a:tr h="361189">
                <a:tc>
                  <a:txBody>
                    <a:bodyPr/>
                    <a:lstStyle/>
                    <a:p>
                      <a:r>
                        <a:rPr lang="it-IT" dirty="0"/>
                        <a:t>OP15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Attribuzione di sconti basati sui punti socio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47404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EDA373-4D51-482F-8047-A9B77C896D61}"/>
              </a:ext>
            </a:extLst>
          </p:cNvPr>
          <p:cNvSpPr txBox="1"/>
          <p:nvPr/>
        </p:nvSpPr>
        <p:spPr>
          <a:xfrm>
            <a:off x="198120" y="174228"/>
            <a:ext cx="2963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Specifiche delle operazioni</a:t>
            </a:r>
          </a:p>
        </p:txBody>
      </p:sp>
    </p:spTree>
    <p:extLst>
      <p:ext uri="{BB962C8B-B14F-4D97-AF65-F5344CB8AC3E}">
        <p14:creationId xmlns:p14="http://schemas.microsoft.com/office/powerpoint/2010/main" val="137048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045E7-00A0-445E-8298-0191D85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Tavola dei volumi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B4876E3-A25F-4436-A41C-B7C91455E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18805"/>
              </p:ext>
            </p:extLst>
          </p:nvPr>
        </p:nvGraphicFramePr>
        <p:xfrm>
          <a:off x="5743520" y="1803633"/>
          <a:ext cx="5268286" cy="408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143">
                  <a:extLst>
                    <a:ext uri="{9D8B030D-6E8A-4147-A177-3AD203B41FA5}">
                      <a16:colId xmlns:a16="http://schemas.microsoft.com/office/drawing/2014/main" val="3002279670"/>
                    </a:ext>
                  </a:extLst>
                </a:gridCol>
                <a:gridCol w="2634143">
                  <a:extLst>
                    <a:ext uri="{9D8B030D-6E8A-4147-A177-3AD203B41FA5}">
                      <a16:colId xmlns:a16="http://schemas.microsoft.com/office/drawing/2014/main" val="2884568580"/>
                    </a:ext>
                  </a:extLst>
                </a:gridCol>
              </a:tblGrid>
              <a:tr h="37099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8721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4993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86035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7015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552364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Addetto alle vendite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31224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35537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Spedizione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57760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Videogioco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31809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78935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r>
                        <a:rPr lang="it-IT" dirty="0"/>
                        <a:t>Accessorio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056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C61148-9624-470A-A148-21B367DBDAE5}"/>
              </a:ext>
            </a:extLst>
          </p:cNvPr>
          <p:cNvSpPr txBox="1"/>
          <p:nvPr/>
        </p:nvSpPr>
        <p:spPr>
          <a:xfrm>
            <a:off x="921319" y="1803633"/>
            <a:ext cx="455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Una prima tavola dei volumi che verrà ripresa e</a:t>
            </a:r>
          </a:p>
          <a:p>
            <a:r>
              <a:rPr lang="it-IT" dirty="0"/>
              <a:t>completata nella fase di progettazione logica</a:t>
            </a:r>
          </a:p>
        </p:txBody>
      </p:sp>
    </p:spTree>
    <p:extLst>
      <p:ext uri="{BB962C8B-B14F-4D97-AF65-F5344CB8AC3E}">
        <p14:creationId xmlns:p14="http://schemas.microsoft.com/office/powerpoint/2010/main" val="34538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02F744-4857-4D8B-9333-E9E658A3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58212"/>
          </a:xfrm>
        </p:spPr>
        <p:txBody>
          <a:bodyPr/>
          <a:lstStyle/>
          <a:p>
            <a:r>
              <a:rPr lang="it-IT" dirty="0"/>
              <a:t>Tavola delle operazioni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F6A6E41-C2EA-4473-949D-EBFF79A4F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37369"/>
              </p:ext>
            </p:extLst>
          </p:nvPr>
        </p:nvGraphicFramePr>
        <p:xfrm>
          <a:off x="657221" y="1349278"/>
          <a:ext cx="7220041" cy="487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180">
                  <a:extLst>
                    <a:ext uri="{9D8B030D-6E8A-4147-A177-3AD203B41FA5}">
                      <a16:colId xmlns:a16="http://schemas.microsoft.com/office/drawing/2014/main" val="3629606150"/>
                    </a:ext>
                  </a:extLst>
                </a:gridCol>
                <a:gridCol w="755362">
                  <a:extLst>
                    <a:ext uri="{9D8B030D-6E8A-4147-A177-3AD203B41FA5}">
                      <a16:colId xmlns:a16="http://schemas.microsoft.com/office/drawing/2014/main" val="3673498210"/>
                    </a:ext>
                  </a:extLst>
                </a:gridCol>
                <a:gridCol w="5075499">
                  <a:extLst>
                    <a:ext uri="{9D8B030D-6E8A-4147-A177-3AD203B41FA5}">
                      <a16:colId xmlns:a16="http://schemas.microsoft.com/office/drawing/2014/main" val="1340473140"/>
                    </a:ext>
                  </a:extLst>
                </a:gridCol>
              </a:tblGrid>
              <a:tr h="345807">
                <a:tc>
                  <a:txBody>
                    <a:bodyPr/>
                    <a:lstStyle/>
                    <a:p>
                      <a:r>
                        <a:rPr lang="it-IT" dirty="0"/>
                        <a:t>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81442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50/giorno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73781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9199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09240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1/giorno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34954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4/mese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81275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40193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39595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5/anno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67195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2/anno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06375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250/anno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72095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20/mese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06799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20/giorno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44926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28820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1/mese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21573"/>
                  </a:ext>
                </a:extLst>
              </a:tr>
              <a:tr h="300457">
                <a:tc>
                  <a:txBody>
                    <a:bodyPr/>
                    <a:lstStyle/>
                    <a:p>
                      <a:r>
                        <a:rPr lang="it-IT" sz="1200" dirty="0"/>
                        <a:t>OP15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1/mese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1911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6DFFF-0057-A342-BADE-F65E04EB0DA7}"/>
              </a:ext>
            </a:extLst>
          </p:cNvPr>
          <p:cNvSpPr txBox="1"/>
          <p:nvPr/>
        </p:nvSpPr>
        <p:spPr>
          <a:xfrm>
            <a:off x="8053754" y="1477108"/>
            <a:ext cx="358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3 operazioni più frequenti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OP1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OP4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OP12</a:t>
            </a:r>
          </a:p>
        </p:txBody>
      </p:sp>
    </p:spTree>
    <p:extLst>
      <p:ext uri="{BB962C8B-B14F-4D97-AF65-F5344CB8AC3E}">
        <p14:creationId xmlns:p14="http://schemas.microsoft.com/office/powerpoint/2010/main" val="26868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44F1F-8730-4D64-AFB6-85306A54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5EEC1-A201-4C60-AB2E-6A885DEF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(RV1) Non è possibile modificare o cancellare un ordine se quest’ultimo è stato affidato al corriere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(RV2) Non è possibile effettuare un acquisto se un prodotto ha disponibilità uguale a zero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(RV3) Un utente non registrato non può acquistare nessun prodotto</a:t>
            </a:r>
          </a:p>
          <a:p>
            <a:pPr marL="4572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207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cisione 10">
            <a:extLst>
              <a:ext uri="{FF2B5EF4-FFF2-40B4-BE49-F238E27FC236}">
                <a16:creationId xmlns:a16="http://schemas.microsoft.com/office/drawing/2014/main" id="{F6619D86-5806-4F31-8266-EBB4032058AE}"/>
              </a:ext>
            </a:extLst>
          </p:cNvPr>
          <p:cNvSpPr/>
          <p:nvPr/>
        </p:nvSpPr>
        <p:spPr>
          <a:xfrm>
            <a:off x="5533188" y="1558646"/>
            <a:ext cx="2157760" cy="103632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Composizione</a:t>
            </a:r>
          </a:p>
        </p:txBody>
      </p:sp>
      <p:sp>
        <p:nvSpPr>
          <p:cNvPr id="12" name="Decisione 11">
            <a:extLst>
              <a:ext uri="{FF2B5EF4-FFF2-40B4-BE49-F238E27FC236}">
                <a16:creationId xmlns:a16="http://schemas.microsoft.com/office/drawing/2014/main" id="{307EB8C6-014D-4C3B-ACA8-8EDA101CD2B9}"/>
              </a:ext>
            </a:extLst>
          </p:cNvPr>
          <p:cNvSpPr/>
          <p:nvPr/>
        </p:nvSpPr>
        <p:spPr>
          <a:xfrm>
            <a:off x="4710400" y="289820"/>
            <a:ext cx="2157760" cy="103632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Acquisto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94AD98A-42F0-425B-8D71-A773B35B725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407456" y="807980"/>
            <a:ext cx="2302944" cy="2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98F5794E-5103-4D13-B60A-FBF6E6B49D7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6868160" y="807980"/>
            <a:ext cx="2635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84412A1-2DFC-4B74-9087-C64D202BC1C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7690948" y="953292"/>
            <a:ext cx="2269666" cy="11235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79CDF2-8DAA-4059-B41C-E910876CE61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508112" y="2076806"/>
            <a:ext cx="1025077" cy="3574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408DB97-B1FB-43E1-AD4B-4CB4689A8572}"/>
              </a:ext>
            </a:extLst>
          </p:cNvPr>
          <p:cNvSpPr txBox="1"/>
          <p:nvPr/>
        </p:nvSpPr>
        <p:spPr>
          <a:xfrm>
            <a:off x="3803390" y="3013070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Totale ed esclusiva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0FFF701-6998-4849-9106-D0943300312A}"/>
              </a:ext>
            </a:extLst>
          </p:cNvPr>
          <p:cNvSpPr txBox="1"/>
          <p:nvPr/>
        </p:nvSpPr>
        <p:spPr>
          <a:xfrm>
            <a:off x="6913110" y="47714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6C3C961-2F99-42D3-952E-A97EDC80556A}"/>
              </a:ext>
            </a:extLst>
          </p:cNvPr>
          <p:cNvSpPr txBox="1"/>
          <p:nvPr/>
        </p:nvSpPr>
        <p:spPr>
          <a:xfrm>
            <a:off x="7628746" y="173069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N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C2350CB2-F3F1-4F1A-945E-3251E3A398F7}"/>
              </a:ext>
            </a:extLst>
          </p:cNvPr>
          <p:cNvSpPr txBox="1"/>
          <p:nvPr/>
        </p:nvSpPr>
        <p:spPr>
          <a:xfrm>
            <a:off x="4981756" y="169543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N</a:t>
            </a:r>
          </a:p>
        </p:txBody>
      </p: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C185DDC3-2FF2-4D97-A89C-65D41900067D}"/>
              </a:ext>
            </a:extLst>
          </p:cNvPr>
          <p:cNvGrpSpPr/>
          <p:nvPr/>
        </p:nvGrpSpPr>
        <p:grpSpPr>
          <a:xfrm rot="10800000">
            <a:off x="708328" y="1636654"/>
            <a:ext cx="63541" cy="507857"/>
            <a:chOff x="3539176" y="757686"/>
            <a:chExt cx="72000" cy="607914"/>
          </a:xfrm>
          <a:solidFill>
            <a:schemeClr val="tx1"/>
          </a:solidFill>
        </p:grpSpPr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D86ECFED-4AA8-4985-9F44-F4171F63695B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B2FC8977-CA86-429C-9B51-2520A19AC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88"/>
              <a:ext cx="0" cy="53591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1F45661E-C46C-4EC9-B7A5-9CACB665741B}"/>
              </a:ext>
            </a:extLst>
          </p:cNvPr>
          <p:cNvSpPr txBox="1"/>
          <p:nvPr/>
        </p:nvSpPr>
        <p:spPr>
          <a:xfrm>
            <a:off x="769160" y="1984011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ID_Utente</a:t>
            </a:r>
            <a:endParaRPr lang="it-IT" sz="1050" dirty="0"/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3133F967-87E2-46E6-8794-107D6B705621}"/>
              </a:ext>
            </a:extLst>
          </p:cNvPr>
          <p:cNvGrpSpPr/>
          <p:nvPr/>
        </p:nvGrpSpPr>
        <p:grpSpPr>
          <a:xfrm rot="10800000">
            <a:off x="796190" y="1730694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1270DC73-61F8-492B-9D7F-F6C459552BA5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9CF99AC7-34E2-45A2-B7BF-A0837B93B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AA12E75-458C-4779-9CAF-EF5200602A81}"/>
              </a:ext>
            </a:extLst>
          </p:cNvPr>
          <p:cNvSpPr txBox="1"/>
          <p:nvPr/>
        </p:nvSpPr>
        <p:spPr>
          <a:xfrm>
            <a:off x="1560497" y="1080139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Indirizzo</a:t>
            </a:r>
          </a:p>
        </p:txBody>
      </p: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9CD3BF9E-47D6-4698-A066-162FF001B2D1}"/>
              </a:ext>
            </a:extLst>
          </p:cNvPr>
          <p:cNvGrpSpPr/>
          <p:nvPr/>
        </p:nvGrpSpPr>
        <p:grpSpPr>
          <a:xfrm rot="10800000">
            <a:off x="981706" y="1003515"/>
            <a:ext cx="63541" cy="737290"/>
            <a:chOff x="3539176" y="757686"/>
            <a:chExt cx="72000" cy="882551"/>
          </a:xfrm>
          <a:solidFill>
            <a:schemeClr val="bg1"/>
          </a:solidFill>
        </p:grpSpPr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C2CCD563-6E61-474D-9C0C-17B8F0529BFD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19CD8B91-3EC6-4A61-ACB7-FE95BEADB9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63586" y="829690"/>
              <a:ext cx="11588" cy="81054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99E14762-60F2-4944-97D1-3993BB57A61B}"/>
              </a:ext>
            </a:extLst>
          </p:cNvPr>
          <p:cNvGrpSpPr/>
          <p:nvPr/>
        </p:nvGrpSpPr>
        <p:grpSpPr>
          <a:xfrm rot="10800000">
            <a:off x="1118529" y="996629"/>
            <a:ext cx="63541" cy="615128"/>
            <a:chOff x="3539176" y="757686"/>
            <a:chExt cx="72000" cy="736320"/>
          </a:xfrm>
          <a:solidFill>
            <a:schemeClr val="bg1"/>
          </a:solidFill>
        </p:grpSpPr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78E506C8-6682-4F15-BD4A-B5ABCFF7BF0C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3" name="Connettore diritto 112">
              <a:extLst>
                <a:ext uri="{FF2B5EF4-FFF2-40B4-BE49-F238E27FC236}">
                  <a16:creationId xmlns:a16="http://schemas.microsoft.com/office/drawing/2014/main" id="{1A8D0ECA-DB60-4DE6-A773-CC5340F670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7846" y="832328"/>
              <a:ext cx="1" cy="66167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AFD2728C-74DD-4F8E-A2E1-0D572F7D91B9}"/>
              </a:ext>
            </a:extLst>
          </p:cNvPr>
          <p:cNvGrpSpPr/>
          <p:nvPr/>
        </p:nvGrpSpPr>
        <p:grpSpPr>
          <a:xfrm rot="10800000">
            <a:off x="1245121" y="1003515"/>
            <a:ext cx="63541" cy="473915"/>
            <a:chOff x="3539176" y="757686"/>
            <a:chExt cx="72000" cy="567286"/>
          </a:xfrm>
          <a:solidFill>
            <a:schemeClr val="bg1"/>
          </a:solidFill>
        </p:grpSpPr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ADDFAF73-6EB6-445C-9DD7-6AF63E6087B0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6" name="Connettore diritto 115">
              <a:extLst>
                <a:ext uri="{FF2B5EF4-FFF2-40B4-BE49-F238E27FC236}">
                  <a16:creationId xmlns:a16="http://schemas.microsoft.com/office/drawing/2014/main" id="{E6CC7363-CC67-433E-85A1-2F65588F00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1" cy="49528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96F28D4A-D936-4029-A541-AB0E43AEDDDA}"/>
              </a:ext>
            </a:extLst>
          </p:cNvPr>
          <p:cNvGrpSpPr/>
          <p:nvPr/>
        </p:nvGrpSpPr>
        <p:grpSpPr>
          <a:xfrm rot="10800000">
            <a:off x="1390507" y="996628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CD0961E0-D580-4942-A74E-6349CB99A5B1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5E1FB99D-287E-466C-9A95-5C6E76336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F63C5229-4056-49FE-9573-CFB25DB81132}"/>
              </a:ext>
            </a:extLst>
          </p:cNvPr>
          <p:cNvGrpSpPr/>
          <p:nvPr/>
        </p:nvGrpSpPr>
        <p:grpSpPr>
          <a:xfrm rot="10800000">
            <a:off x="1524138" y="996630"/>
            <a:ext cx="63541" cy="216498"/>
            <a:chOff x="3539176" y="757686"/>
            <a:chExt cx="72000" cy="259153"/>
          </a:xfrm>
          <a:solidFill>
            <a:schemeClr val="bg1"/>
          </a:solidFill>
        </p:grpSpPr>
        <p:sp>
          <p:nvSpPr>
            <p:cNvPr id="121" name="Ovale 120">
              <a:extLst>
                <a:ext uri="{FF2B5EF4-FFF2-40B4-BE49-F238E27FC236}">
                  <a16:creationId xmlns:a16="http://schemas.microsoft.com/office/drawing/2014/main" id="{A344CD4D-F58F-42D6-A19D-A1345F04B0DF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7854B1DE-5BA2-4B69-BA43-EF982AF980C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0" cy="18714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5859E55B-08AC-4AC4-93C5-15E6AC33B726}"/>
              </a:ext>
            </a:extLst>
          </p:cNvPr>
          <p:cNvSpPr txBox="1"/>
          <p:nvPr/>
        </p:nvSpPr>
        <p:spPr>
          <a:xfrm>
            <a:off x="799433" y="186672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Nome</a:t>
            </a: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090EFE5D-5E4B-4122-95D2-FA998E5118CD}"/>
              </a:ext>
            </a:extLst>
          </p:cNvPr>
          <p:cNvSpPr txBox="1"/>
          <p:nvPr/>
        </p:nvSpPr>
        <p:spPr>
          <a:xfrm>
            <a:off x="970485" y="161673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Cognome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7DDCC4-CE64-49E8-9EAF-2E7482461DD1}"/>
              </a:ext>
            </a:extLst>
          </p:cNvPr>
          <p:cNvSpPr txBox="1"/>
          <p:nvPr/>
        </p:nvSpPr>
        <p:spPr>
          <a:xfrm>
            <a:off x="1134740" y="1479415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Username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1BFF4BCB-B33E-49DB-9E21-26CCC49583A1}"/>
              </a:ext>
            </a:extLst>
          </p:cNvPr>
          <p:cNvSpPr txBox="1"/>
          <p:nvPr/>
        </p:nvSpPr>
        <p:spPr>
          <a:xfrm>
            <a:off x="1258355" y="1348828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Password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B0653A43-1341-4148-B932-D789EB729BE5}"/>
              </a:ext>
            </a:extLst>
          </p:cNvPr>
          <p:cNvSpPr txBox="1"/>
          <p:nvPr/>
        </p:nvSpPr>
        <p:spPr>
          <a:xfrm>
            <a:off x="1376412" y="122187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Email</a:t>
            </a:r>
          </a:p>
        </p:txBody>
      </p:sp>
      <p:grpSp>
        <p:nvGrpSpPr>
          <p:cNvPr id="214" name="Gruppo 213">
            <a:extLst>
              <a:ext uri="{FF2B5EF4-FFF2-40B4-BE49-F238E27FC236}">
                <a16:creationId xmlns:a16="http://schemas.microsoft.com/office/drawing/2014/main" id="{B43DDF66-F452-490B-B6AD-7D9AE74493EE}"/>
              </a:ext>
            </a:extLst>
          </p:cNvPr>
          <p:cNvGrpSpPr/>
          <p:nvPr/>
        </p:nvGrpSpPr>
        <p:grpSpPr>
          <a:xfrm>
            <a:off x="9649250" y="31600"/>
            <a:ext cx="63541" cy="507857"/>
            <a:chOff x="3539176" y="757686"/>
            <a:chExt cx="72000" cy="607914"/>
          </a:xfrm>
          <a:solidFill>
            <a:schemeClr val="tx1"/>
          </a:solidFill>
        </p:grpSpPr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EAF8B737-0C36-499C-B3CC-AFEFBA5EB8E5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0D32FE42-4750-4765-9C14-70413C23E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88"/>
              <a:ext cx="0" cy="53591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7614CF09-69F8-4246-9ECE-8379BC992049}"/>
              </a:ext>
            </a:extLst>
          </p:cNvPr>
          <p:cNvSpPr txBox="1"/>
          <p:nvPr/>
        </p:nvSpPr>
        <p:spPr>
          <a:xfrm>
            <a:off x="9640701" y="-64633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ID_Ordine</a:t>
            </a:r>
            <a:endParaRPr lang="it-IT" sz="1050" dirty="0"/>
          </a:p>
        </p:txBody>
      </p:sp>
      <p:grpSp>
        <p:nvGrpSpPr>
          <p:cNvPr id="218" name="Gruppo 217">
            <a:extLst>
              <a:ext uri="{FF2B5EF4-FFF2-40B4-BE49-F238E27FC236}">
                <a16:creationId xmlns:a16="http://schemas.microsoft.com/office/drawing/2014/main" id="{BB80D0FE-28F7-40FA-AB49-0DBBAB915EA0}"/>
              </a:ext>
            </a:extLst>
          </p:cNvPr>
          <p:cNvGrpSpPr/>
          <p:nvPr/>
        </p:nvGrpSpPr>
        <p:grpSpPr>
          <a:xfrm>
            <a:off x="9765157" y="225483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219" name="Ovale 218">
              <a:extLst>
                <a:ext uri="{FF2B5EF4-FFF2-40B4-BE49-F238E27FC236}">
                  <a16:creationId xmlns:a16="http://schemas.microsoft.com/office/drawing/2014/main" id="{6F634AA4-5C0B-4046-AB75-12326E4BD409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FB9B4B0-3A6A-49C8-BE63-CA24180A1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2579DDEE-56AB-4E91-8126-5629A0DCC793}"/>
              </a:ext>
            </a:extLst>
          </p:cNvPr>
          <p:cNvSpPr txBox="1"/>
          <p:nvPr/>
        </p:nvSpPr>
        <p:spPr>
          <a:xfrm>
            <a:off x="9782749" y="89231"/>
            <a:ext cx="933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Prezzo_totale</a:t>
            </a:r>
            <a:endParaRPr lang="it-IT" sz="1050" dirty="0"/>
          </a:p>
        </p:txBody>
      </p:sp>
      <p:grpSp>
        <p:nvGrpSpPr>
          <p:cNvPr id="222" name="Gruppo 221">
            <a:extLst>
              <a:ext uri="{FF2B5EF4-FFF2-40B4-BE49-F238E27FC236}">
                <a16:creationId xmlns:a16="http://schemas.microsoft.com/office/drawing/2014/main" id="{783627D9-E1C5-4BAD-ACA9-57C726F56CC8}"/>
              </a:ext>
            </a:extLst>
          </p:cNvPr>
          <p:cNvGrpSpPr/>
          <p:nvPr/>
        </p:nvGrpSpPr>
        <p:grpSpPr>
          <a:xfrm>
            <a:off x="9927717" y="388042"/>
            <a:ext cx="63541" cy="149937"/>
            <a:chOff x="3539176" y="757686"/>
            <a:chExt cx="72000" cy="179478"/>
          </a:xfrm>
          <a:solidFill>
            <a:schemeClr val="bg1"/>
          </a:solidFill>
        </p:grpSpPr>
        <p:sp>
          <p:nvSpPr>
            <p:cNvPr id="223" name="Ovale 222">
              <a:extLst>
                <a:ext uri="{FF2B5EF4-FFF2-40B4-BE49-F238E27FC236}">
                  <a16:creationId xmlns:a16="http://schemas.microsoft.com/office/drawing/2014/main" id="{20533E8B-A07D-4622-92C9-EFDC5AD88AE0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4" name="Connettore diritto 223">
              <a:extLst>
                <a:ext uri="{FF2B5EF4-FFF2-40B4-BE49-F238E27FC236}">
                  <a16:creationId xmlns:a16="http://schemas.microsoft.com/office/drawing/2014/main" id="{8A7EA4CC-8D6F-4C54-BF73-A42B77F6D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2"/>
              <a:ext cx="0" cy="10747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5" name="CasellaDiTesto 224">
            <a:extLst>
              <a:ext uri="{FF2B5EF4-FFF2-40B4-BE49-F238E27FC236}">
                <a16:creationId xmlns:a16="http://schemas.microsoft.com/office/drawing/2014/main" id="{BEECE4F6-1895-45B2-B213-574A609FB675}"/>
              </a:ext>
            </a:extLst>
          </p:cNvPr>
          <p:cNvSpPr txBox="1"/>
          <p:nvPr/>
        </p:nvSpPr>
        <p:spPr>
          <a:xfrm>
            <a:off x="9912833" y="211496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Data</a:t>
            </a:r>
          </a:p>
        </p:txBody>
      </p:sp>
      <p:grpSp>
        <p:nvGrpSpPr>
          <p:cNvPr id="227" name="Gruppo 226">
            <a:extLst>
              <a:ext uri="{FF2B5EF4-FFF2-40B4-BE49-F238E27FC236}">
                <a16:creationId xmlns:a16="http://schemas.microsoft.com/office/drawing/2014/main" id="{75FD8BFF-6DEC-48F9-A936-041BAA22CD05}"/>
              </a:ext>
            </a:extLst>
          </p:cNvPr>
          <p:cNvGrpSpPr/>
          <p:nvPr/>
        </p:nvGrpSpPr>
        <p:grpSpPr>
          <a:xfrm>
            <a:off x="2926119" y="1719315"/>
            <a:ext cx="63541" cy="771046"/>
            <a:chOff x="3539176" y="757686"/>
            <a:chExt cx="72000" cy="922955"/>
          </a:xfrm>
          <a:solidFill>
            <a:schemeClr val="tx1"/>
          </a:solidFill>
        </p:grpSpPr>
        <p:sp>
          <p:nvSpPr>
            <p:cNvPr id="228" name="Ovale 227">
              <a:extLst>
                <a:ext uri="{FF2B5EF4-FFF2-40B4-BE49-F238E27FC236}">
                  <a16:creationId xmlns:a16="http://schemas.microsoft.com/office/drawing/2014/main" id="{761AF6D1-ECE0-44B7-A4AD-55B734C52075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3F0DF0D-38EB-4993-9274-51FC5D165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88"/>
              <a:ext cx="0" cy="85095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0" name="CasellaDiTesto 229">
            <a:extLst>
              <a:ext uri="{FF2B5EF4-FFF2-40B4-BE49-F238E27FC236}">
                <a16:creationId xmlns:a16="http://schemas.microsoft.com/office/drawing/2014/main" id="{523791C7-62D4-4C22-9E56-91A4309BA127}"/>
              </a:ext>
            </a:extLst>
          </p:cNvPr>
          <p:cNvSpPr txBox="1"/>
          <p:nvPr/>
        </p:nvSpPr>
        <p:spPr>
          <a:xfrm>
            <a:off x="2959338" y="1516249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ID_Prodotto</a:t>
            </a:r>
            <a:endParaRPr lang="it-IT" sz="1050" dirty="0"/>
          </a:p>
        </p:txBody>
      </p:sp>
      <p:grpSp>
        <p:nvGrpSpPr>
          <p:cNvPr id="231" name="Gruppo 230">
            <a:extLst>
              <a:ext uri="{FF2B5EF4-FFF2-40B4-BE49-F238E27FC236}">
                <a16:creationId xmlns:a16="http://schemas.microsoft.com/office/drawing/2014/main" id="{B3B22A9A-36AB-42D3-84BC-6D6E3AF2C035}"/>
              </a:ext>
            </a:extLst>
          </p:cNvPr>
          <p:cNvGrpSpPr/>
          <p:nvPr/>
        </p:nvGrpSpPr>
        <p:grpSpPr>
          <a:xfrm>
            <a:off x="3059062" y="1903882"/>
            <a:ext cx="63541" cy="583637"/>
            <a:chOff x="3539176" y="757686"/>
            <a:chExt cx="72000" cy="698626"/>
          </a:xfrm>
          <a:solidFill>
            <a:schemeClr val="bg1"/>
          </a:solidFill>
        </p:grpSpPr>
        <p:sp>
          <p:nvSpPr>
            <p:cNvPr id="232" name="Ovale 231">
              <a:extLst>
                <a:ext uri="{FF2B5EF4-FFF2-40B4-BE49-F238E27FC236}">
                  <a16:creationId xmlns:a16="http://schemas.microsoft.com/office/drawing/2014/main" id="{AED5AD96-210B-40D3-A7F1-88B6CBFEDF6F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33" name="Connettore diritto 232">
              <a:extLst>
                <a:ext uri="{FF2B5EF4-FFF2-40B4-BE49-F238E27FC236}">
                  <a16:creationId xmlns:a16="http://schemas.microsoft.com/office/drawing/2014/main" id="{1464D035-2F5B-4B03-9F94-7443B593D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2"/>
              <a:ext cx="0" cy="62662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4" name="CasellaDiTesto 233">
            <a:extLst>
              <a:ext uri="{FF2B5EF4-FFF2-40B4-BE49-F238E27FC236}">
                <a16:creationId xmlns:a16="http://schemas.microsoft.com/office/drawing/2014/main" id="{D25EF33A-B74D-4BE0-995E-E89C0515364A}"/>
              </a:ext>
            </a:extLst>
          </p:cNvPr>
          <p:cNvSpPr txBox="1"/>
          <p:nvPr/>
        </p:nvSpPr>
        <p:spPr>
          <a:xfrm>
            <a:off x="3122722" y="1756595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Prezzo</a:t>
            </a:r>
          </a:p>
        </p:txBody>
      </p:sp>
      <p:grpSp>
        <p:nvGrpSpPr>
          <p:cNvPr id="254" name="Gruppo 253">
            <a:extLst>
              <a:ext uri="{FF2B5EF4-FFF2-40B4-BE49-F238E27FC236}">
                <a16:creationId xmlns:a16="http://schemas.microsoft.com/office/drawing/2014/main" id="{E29DA1BC-9162-44F1-923E-DFE11B1A64C4}"/>
              </a:ext>
            </a:extLst>
          </p:cNvPr>
          <p:cNvGrpSpPr/>
          <p:nvPr/>
        </p:nvGrpSpPr>
        <p:grpSpPr>
          <a:xfrm rot="10800000">
            <a:off x="9729005" y="5040218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255" name="Ovale 254">
              <a:extLst>
                <a:ext uri="{FF2B5EF4-FFF2-40B4-BE49-F238E27FC236}">
                  <a16:creationId xmlns:a16="http://schemas.microsoft.com/office/drawing/2014/main" id="{40AD177D-8833-4C77-A772-FA01684141ED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35CB9547-92D4-45B5-A45B-5667E9640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7" name="Gruppo 256">
            <a:extLst>
              <a:ext uri="{FF2B5EF4-FFF2-40B4-BE49-F238E27FC236}">
                <a16:creationId xmlns:a16="http://schemas.microsoft.com/office/drawing/2014/main" id="{E2EED1CD-891D-46E7-874D-CCFC4B1E9C32}"/>
              </a:ext>
            </a:extLst>
          </p:cNvPr>
          <p:cNvGrpSpPr/>
          <p:nvPr/>
        </p:nvGrpSpPr>
        <p:grpSpPr>
          <a:xfrm rot="10800000">
            <a:off x="9900819" y="5027785"/>
            <a:ext cx="63541" cy="216498"/>
            <a:chOff x="3539176" y="757686"/>
            <a:chExt cx="72000" cy="259153"/>
          </a:xfrm>
          <a:solidFill>
            <a:schemeClr val="bg1"/>
          </a:solidFill>
        </p:grpSpPr>
        <p:sp>
          <p:nvSpPr>
            <p:cNvPr id="258" name="Ovale 257">
              <a:extLst>
                <a:ext uri="{FF2B5EF4-FFF2-40B4-BE49-F238E27FC236}">
                  <a16:creationId xmlns:a16="http://schemas.microsoft.com/office/drawing/2014/main" id="{3CF4C1CA-CF02-4B66-A192-72C57338C6E2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602B2228-54FC-45C6-B419-40A896600F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0" cy="18714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0" name="CasellaDiTesto 259">
            <a:extLst>
              <a:ext uri="{FF2B5EF4-FFF2-40B4-BE49-F238E27FC236}">
                <a16:creationId xmlns:a16="http://schemas.microsoft.com/office/drawing/2014/main" id="{3268B0D9-B1CF-4EEC-86B5-F7266DCDD685}"/>
              </a:ext>
            </a:extLst>
          </p:cNvPr>
          <p:cNvSpPr txBox="1"/>
          <p:nvPr/>
        </p:nvSpPr>
        <p:spPr>
          <a:xfrm>
            <a:off x="9616623" y="5459362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Numero_Spedizione</a:t>
            </a:r>
            <a:endParaRPr lang="it-IT" sz="1050" dirty="0"/>
          </a:p>
        </p:txBody>
      </p:sp>
      <p:sp>
        <p:nvSpPr>
          <p:cNvPr id="261" name="CasellaDiTesto 260">
            <a:extLst>
              <a:ext uri="{FF2B5EF4-FFF2-40B4-BE49-F238E27FC236}">
                <a16:creationId xmlns:a16="http://schemas.microsoft.com/office/drawing/2014/main" id="{F507DCB5-E0FC-4859-8AAA-8B78764DF619}"/>
              </a:ext>
            </a:extLst>
          </p:cNvPr>
          <p:cNvSpPr txBox="1"/>
          <p:nvPr/>
        </p:nvSpPr>
        <p:spPr>
          <a:xfrm>
            <a:off x="9708863" y="5283565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Corriere</a:t>
            </a:r>
          </a:p>
        </p:txBody>
      </p: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B3F3F38C-4F3E-47A6-9EE7-A1095830EB5B}"/>
              </a:ext>
            </a:extLst>
          </p:cNvPr>
          <p:cNvSpPr txBox="1"/>
          <p:nvPr/>
        </p:nvSpPr>
        <p:spPr>
          <a:xfrm>
            <a:off x="9904927" y="5123442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Numero_Tracking</a:t>
            </a:r>
            <a:endParaRPr lang="it-IT" sz="1050" dirty="0"/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3D1DD8FB-C939-433C-9512-79867F98854E}"/>
              </a:ext>
            </a:extLst>
          </p:cNvPr>
          <p:cNvGrpSpPr/>
          <p:nvPr/>
        </p:nvGrpSpPr>
        <p:grpSpPr>
          <a:xfrm rot="1130738">
            <a:off x="6938645" y="1516408"/>
            <a:ext cx="63541" cy="213361"/>
            <a:chOff x="3539176" y="757686"/>
            <a:chExt cx="72000" cy="255398"/>
          </a:xfrm>
          <a:solidFill>
            <a:schemeClr val="bg1"/>
          </a:solidFill>
        </p:grpSpPr>
        <p:sp>
          <p:nvSpPr>
            <p:cNvPr id="264" name="Ovale 263">
              <a:extLst>
                <a:ext uri="{FF2B5EF4-FFF2-40B4-BE49-F238E27FC236}">
                  <a16:creationId xmlns:a16="http://schemas.microsoft.com/office/drawing/2014/main" id="{9B25C997-6B8E-4B4F-8702-4C9534BC96FF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5" name="Connettore diritto 264">
              <a:extLst>
                <a:ext uri="{FF2B5EF4-FFF2-40B4-BE49-F238E27FC236}">
                  <a16:creationId xmlns:a16="http://schemas.microsoft.com/office/drawing/2014/main" id="{9063933F-836D-4C29-8896-184D112A3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4"/>
              <a:ext cx="0" cy="18339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0D37288-13C9-4D79-A765-3D1AF0DA3B3C}"/>
              </a:ext>
            </a:extLst>
          </p:cNvPr>
          <p:cNvSpPr txBox="1"/>
          <p:nvPr/>
        </p:nvSpPr>
        <p:spPr>
          <a:xfrm>
            <a:off x="6901442" y="1272997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Quantità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149C7A-7CB0-4B56-8CF2-550C8D9D2498}"/>
              </a:ext>
            </a:extLst>
          </p:cNvPr>
          <p:cNvCxnSpPr/>
          <p:nvPr/>
        </p:nvCxnSpPr>
        <p:spPr>
          <a:xfrm>
            <a:off x="739733" y="995155"/>
            <a:ext cx="0" cy="844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4AC6C3E-3C73-41F5-AE85-C5411E342A8B}"/>
              </a:ext>
            </a:extLst>
          </p:cNvPr>
          <p:cNvCxnSpPr>
            <a:cxnSpLocks/>
          </p:cNvCxnSpPr>
          <p:nvPr/>
        </p:nvCxnSpPr>
        <p:spPr>
          <a:xfrm>
            <a:off x="828192" y="887690"/>
            <a:ext cx="0" cy="980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Decisione 127">
            <a:extLst>
              <a:ext uri="{FF2B5EF4-FFF2-40B4-BE49-F238E27FC236}">
                <a16:creationId xmlns:a16="http://schemas.microsoft.com/office/drawing/2014/main" id="{2851AC4D-8CA5-4957-8614-06114BB4172B}"/>
              </a:ext>
            </a:extLst>
          </p:cNvPr>
          <p:cNvSpPr/>
          <p:nvPr/>
        </p:nvSpPr>
        <p:spPr>
          <a:xfrm>
            <a:off x="408193" y="5192825"/>
            <a:ext cx="2157760" cy="103632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Possiede</a:t>
            </a:r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A172D8AA-6F76-4908-8606-05BEA431D35A}"/>
              </a:ext>
            </a:extLst>
          </p:cNvPr>
          <p:cNvCxnSpPr>
            <a:cxnSpLocks/>
            <a:endCxn id="128" idx="0"/>
          </p:cNvCxnSpPr>
          <p:nvPr/>
        </p:nvCxnSpPr>
        <p:spPr>
          <a:xfrm rot="5400000">
            <a:off x="-212074" y="2777128"/>
            <a:ext cx="4114845" cy="716549"/>
          </a:xfrm>
          <a:prstGeom prst="bentConnector3">
            <a:avLst>
              <a:gd name="adj1" fmla="val 309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9F260A12-043D-4401-AA8B-BDCBFBA488F6}"/>
              </a:ext>
            </a:extLst>
          </p:cNvPr>
          <p:cNvSpPr txBox="1"/>
          <p:nvPr/>
        </p:nvSpPr>
        <p:spPr>
          <a:xfrm>
            <a:off x="984084" y="473923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1, 1</a:t>
            </a:r>
          </a:p>
        </p:txBody>
      </p: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132D0DE4-C06B-4E53-A62B-6CE7F0348332}"/>
              </a:ext>
            </a:extLst>
          </p:cNvPr>
          <p:cNvGrpSpPr/>
          <p:nvPr/>
        </p:nvGrpSpPr>
        <p:grpSpPr>
          <a:xfrm rot="10800000">
            <a:off x="3642386" y="5972068"/>
            <a:ext cx="63541" cy="507857"/>
            <a:chOff x="3539176" y="757686"/>
            <a:chExt cx="72000" cy="607914"/>
          </a:xfrm>
          <a:solidFill>
            <a:schemeClr val="tx1"/>
          </a:solidFill>
        </p:grpSpPr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8168DE7C-5F9A-410D-8F6D-26048928002A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A228D68E-A260-4B66-87B9-4F36F8A7E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88"/>
              <a:ext cx="0" cy="53591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69A39C-A163-4587-A3FB-217898E0540B}"/>
              </a:ext>
            </a:extLst>
          </p:cNvPr>
          <p:cNvSpPr txBox="1"/>
          <p:nvPr/>
        </p:nvSpPr>
        <p:spPr>
          <a:xfrm>
            <a:off x="3666461" y="6383096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Numero_Tessera</a:t>
            </a:r>
            <a:endParaRPr lang="it-IT" sz="1050" dirty="0"/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7DDB59B5-302C-45FD-B925-40205F9C0CC6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>
            <a:off x="2565953" y="5710985"/>
            <a:ext cx="971693" cy="2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3660B9AA-B33D-4DE4-8189-3824D765FD06}"/>
              </a:ext>
            </a:extLst>
          </p:cNvPr>
          <p:cNvSpPr txBox="1"/>
          <p:nvPr/>
        </p:nvSpPr>
        <p:spPr>
          <a:xfrm>
            <a:off x="2565953" y="53196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1, 1</a:t>
            </a:r>
          </a:p>
        </p:txBody>
      </p: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6DC83461-EAFE-481B-B849-D90A4EA3E3DB}"/>
              </a:ext>
            </a:extLst>
          </p:cNvPr>
          <p:cNvGrpSpPr/>
          <p:nvPr/>
        </p:nvGrpSpPr>
        <p:grpSpPr>
          <a:xfrm rot="10800000">
            <a:off x="3771799" y="5982287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152" name="Ovale 151">
              <a:extLst>
                <a:ext uri="{FF2B5EF4-FFF2-40B4-BE49-F238E27FC236}">
                  <a16:creationId xmlns:a16="http://schemas.microsoft.com/office/drawing/2014/main" id="{F6B26861-68B4-49AD-BF44-45436E91267A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3" name="Connettore diritto 152">
              <a:extLst>
                <a:ext uri="{FF2B5EF4-FFF2-40B4-BE49-F238E27FC236}">
                  <a16:creationId xmlns:a16="http://schemas.microsoft.com/office/drawing/2014/main" id="{D7B27AB0-4BBD-47AA-AB48-1C85A5EE4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B4FBD06-3363-464D-8BF0-95FFD4A75690}"/>
              </a:ext>
            </a:extLst>
          </p:cNvPr>
          <p:cNvSpPr txBox="1"/>
          <p:nvPr/>
        </p:nvSpPr>
        <p:spPr>
          <a:xfrm>
            <a:off x="3795981" y="6207849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Punti_Socio</a:t>
            </a:r>
            <a:endParaRPr lang="it-IT" sz="1050" dirty="0"/>
          </a:p>
        </p:txBody>
      </p:sp>
      <p:sp>
        <p:nvSpPr>
          <p:cNvPr id="154" name="Decisione 153">
            <a:extLst>
              <a:ext uri="{FF2B5EF4-FFF2-40B4-BE49-F238E27FC236}">
                <a16:creationId xmlns:a16="http://schemas.microsoft.com/office/drawing/2014/main" id="{DC0E1543-2F3C-4806-8373-C90907E149C7}"/>
              </a:ext>
            </a:extLst>
          </p:cNvPr>
          <p:cNvSpPr/>
          <p:nvPr/>
        </p:nvSpPr>
        <p:spPr>
          <a:xfrm>
            <a:off x="9307120" y="2278593"/>
            <a:ext cx="2157760" cy="103632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Consegna</a:t>
            </a: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259E01E9-F034-4027-8CC6-68CF17A76F61}"/>
              </a:ext>
            </a:extLst>
          </p:cNvPr>
          <p:cNvCxnSpPr>
            <a:cxnSpLocks/>
            <a:stCxn id="154" idx="0"/>
            <a:endCxn id="6" idx="2"/>
          </p:cNvCxnSpPr>
          <p:nvPr/>
        </p:nvCxnSpPr>
        <p:spPr>
          <a:xfrm flipV="1">
            <a:off x="10386000" y="1077980"/>
            <a:ext cx="0" cy="120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2DDEF126-2D10-4EA3-9541-00CED53042F2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10396217" y="3284353"/>
            <a:ext cx="0" cy="121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uppo 160">
            <a:extLst>
              <a:ext uri="{FF2B5EF4-FFF2-40B4-BE49-F238E27FC236}">
                <a16:creationId xmlns:a16="http://schemas.microsoft.com/office/drawing/2014/main" id="{53F95754-5212-4C16-B885-BD9AC9A42354}"/>
              </a:ext>
            </a:extLst>
          </p:cNvPr>
          <p:cNvGrpSpPr/>
          <p:nvPr/>
        </p:nvGrpSpPr>
        <p:grpSpPr>
          <a:xfrm rot="10800000">
            <a:off x="9616623" y="5042242"/>
            <a:ext cx="63541" cy="507857"/>
            <a:chOff x="3539176" y="757686"/>
            <a:chExt cx="72000" cy="607914"/>
          </a:xfrm>
          <a:solidFill>
            <a:schemeClr val="tx1"/>
          </a:solidFill>
        </p:grpSpPr>
        <p:sp>
          <p:nvSpPr>
            <p:cNvPr id="162" name="Ovale 161">
              <a:extLst>
                <a:ext uri="{FF2B5EF4-FFF2-40B4-BE49-F238E27FC236}">
                  <a16:creationId xmlns:a16="http://schemas.microsoft.com/office/drawing/2014/main" id="{9E0F1E83-B7FF-4F00-8826-0EC95958D279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3" name="Connettore diritto 162">
              <a:extLst>
                <a:ext uri="{FF2B5EF4-FFF2-40B4-BE49-F238E27FC236}">
                  <a16:creationId xmlns:a16="http://schemas.microsoft.com/office/drawing/2014/main" id="{C3274A4D-375A-4021-B5DD-EF3713BDA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88"/>
              <a:ext cx="0" cy="53591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820418AF-8102-461D-9EE6-2B93A8634DF1}"/>
              </a:ext>
            </a:extLst>
          </p:cNvPr>
          <p:cNvSpPr txBox="1"/>
          <p:nvPr/>
        </p:nvSpPr>
        <p:spPr>
          <a:xfrm>
            <a:off x="9824628" y="17867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0, 1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A36A86BB-CB90-4DF3-9018-9FEA4A9BC102}"/>
              </a:ext>
            </a:extLst>
          </p:cNvPr>
          <p:cNvSpPr txBox="1"/>
          <p:nvPr/>
        </p:nvSpPr>
        <p:spPr>
          <a:xfrm>
            <a:off x="9824628" y="331278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1, 1</a:t>
            </a: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1C61BE6D-CC51-488D-869D-D109050802A6}"/>
              </a:ext>
            </a:extLst>
          </p:cNvPr>
          <p:cNvSpPr/>
          <p:nvPr/>
        </p:nvSpPr>
        <p:spPr>
          <a:xfrm rot="16200000">
            <a:off x="3525869" y="2879344"/>
            <a:ext cx="344744" cy="336898"/>
          </a:xfrm>
          <a:prstGeom prst="rightArrow">
            <a:avLst>
              <a:gd name="adj1" fmla="val 33036"/>
              <a:gd name="adj2" fmla="val 51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F4332F25-4F14-47A5-A715-101039936E13}"/>
              </a:ext>
            </a:extLst>
          </p:cNvPr>
          <p:cNvSpPr txBox="1"/>
          <p:nvPr/>
        </p:nvSpPr>
        <p:spPr>
          <a:xfrm>
            <a:off x="4134676" y="4332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0, N</a:t>
            </a:r>
          </a:p>
        </p:txBody>
      </p:sp>
      <p:sp>
        <p:nvSpPr>
          <p:cNvPr id="174" name="Rettangolo con angoli arrotondati 173">
            <a:extLst>
              <a:ext uri="{FF2B5EF4-FFF2-40B4-BE49-F238E27FC236}">
                <a16:creationId xmlns:a16="http://schemas.microsoft.com/office/drawing/2014/main" id="{7FAE0C14-2C51-46C8-9339-51DA3FC827ED}"/>
              </a:ext>
            </a:extLst>
          </p:cNvPr>
          <p:cNvSpPr/>
          <p:nvPr/>
        </p:nvSpPr>
        <p:spPr>
          <a:xfrm>
            <a:off x="3096998" y="3932753"/>
            <a:ext cx="1232844" cy="518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Console</a:t>
            </a:r>
          </a:p>
        </p:txBody>
      </p:sp>
      <p:sp>
        <p:nvSpPr>
          <p:cNvPr id="175" name="Rettangolo con angoli arrotondati 174">
            <a:extLst>
              <a:ext uri="{FF2B5EF4-FFF2-40B4-BE49-F238E27FC236}">
                <a16:creationId xmlns:a16="http://schemas.microsoft.com/office/drawing/2014/main" id="{5F115858-C310-49A1-9EE3-4C42BEA500CF}"/>
              </a:ext>
            </a:extLst>
          </p:cNvPr>
          <p:cNvSpPr/>
          <p:nvPr/>
        </p:nvSpPr>
        <p:spPr>
          <a:xfrm>
            <a:off x="4618142" y="3922054"/>
            <a:ext cx="1232844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Accessorio</a:t>
            </a:r>
          </a:p>
        </p:txBody>
      </p: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055480EB-153F-4C71-8B49-33A1C5B70740}"/>
              </a:ext>
            </a:extLst>
          </p:cNvPr>
          <p:cNvCxnSpPr>
            <a:cxnSpLocks/>
            <a:stCxn id="173" idx="0"/>
            <a:endCxn id="175" idx="0"/>
          </p:cNvCxnSpPr>
          <p:nvPr/>
        </p:nvCxnSpPr>
        <p:spPr>
          <a:xfrm rot="16200000" flipH="1">
            <a:off x="3708071" y="2395561"/>
            <a:ext cx="10698" cy="3042288"/>
          </a:xfrm>
          <a:prstGeom prst="bentConnector3">
            <a:avLst>
              <a:gd name="adj1" fmla="val -64105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28694FB3-B8B6-4C33-ABC2-7A771CE8BCC7}"/>
              </a:ext>
            </a:extLst>
          </p:cNvPr>
          <p:cNvCxnSpPr>
            <a:cxnSpLocks/>
            <a:stCxn id="174" idx="0"/>
            <a:endCxn id="39" idx="1"/>
          </p:cNvCxnSpPr>
          <p:nvPr/>
        </p:nvCxnSpPr>
        <p:spPr>
          <a:xfrm flipH="1" flipV="1">
            <a:off x="3698241" y="3220165"/>
            <a:ext cx="15179" cy="7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B84A6E25-D8F4-4030-BA5F-6BED929655DF}"/>
              </a:ext>
            </a:extLst>
          </p:cNvPr>
          <p:cNvGrpSpPr/>
          <p:nvPr/>
        </p:nvGrpSpPr>
        <p:grpSpPr>
          <a:xfrm rot="10800000">
            <a:off x="1752920" y="4437897"/>
            <a:ext cx="63541" cy="473915"/>
            <a:chOff x="3539176" y="757686"/>
            <a:chExt cx="72000" cy="567286"/>
          </a:xfrm>
          <a:solidFill>
            <a:schemeClr val="bg1"/>
          </a:solidFill>
        </p:grpSpPr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187D5C04-8054-4D3E-BCA3-FB1492A0EEA7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FD45B1D3-D089-4438-9879-E457C6D429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1" cy="49528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95D9777F-DA3B-4A5B-9138-526E0B954F30}"/>
              </a:ext>
            </a:extLst>
          </p:cNvPr>
          <p:cNvGrpSpPr/>
          <p:nvPr/>
        </p:nvGrpSpPr>
        <p:grpSpPr>
          <a:xfrm rot="10800000">
            <a:off x="1867280" y="4437897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97EAFD9-1F0E-4FD5-BE90-0F33C1AB5F95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60EA9DA6-B302-4847-9D1E-0575B473F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1" name="Gruppo 210">
            <a:extLst>
              <a:ext uri="{FF2B5EF4-FFF2-40B4-BE49-F238E27FC236}">
                <a16:creationId xmlns:a16="http://schemas.microsoft.com/office/drawing/2014/main" id="{C92803D5-0934-459F-8F81-016209CF51DE}"/>
              </a:ext>
            </a:extLst>
          </p:cNvPr>
          <p:cNvGrpSpPr/>
          <p:nvPr/>
        </p:nvGrpSpPr>
        <p:grpSpPr>
          <a:xfrm rot="10800000">
            <a:off x="2000911" y="4437899"/>
            <a:ext cx="63541" cy="216498"/>
            <a:chOff x="3539176" y="757686"/>
            <a:chExt cx="72000" cy="259153"/>
          </a:xfrm>
          <a:solidFill>
            <a:schemeClr val="bg1"/>
          </a:solidFill>
        </p:grpSpPr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DF89C795-7DD8-4F7F-B307-BABB09051BBB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3" name="Connettore diritto 212">
              <a:extLst>
                <a:ext uri="{FF2B5EF4-FFF2-40B4-BE49-F238E27FC236}">
                  <a16:creationId xmlns:a16="http://schemas.microsoft.com/office/drawing/2014/main" id="{AC9CBACA-46F0-4A15-A266-59A2D7BBAC1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0" cy="18714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DCBEDC70-D534-4CA5-94A7-7FD6F5DF5FDB}"/>
              </a:ext>
            </a:extLst>
          </p:cNvPr>
          <p:cNvSpPr txBox="1"/>
          <p:nvPr/>
        </p:nvSpPr>
        <p:spPr>
          <a:xfrm>
            <a:off x="1754163" y="4791741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Titolo</a:t>
            </a:r>
          </a:p>
        </p:txBody>
      </p:sp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9D4BFEB4-2CB1-4CAA-956E-269BE7FC6E32}"/>
              </a:ext>
            </a:extLst>
          </p:cNvPr>
          <p:cNvSpPr txBox="1"/>
          <p:nvPr/>
        </p:nvSpPr>
        <p:spPr>
          <a:xfrm>
            <a:off x="1847905" y="46544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Genere</a:t>
            </a:r>
          </a:p>
        </p:txBody>
      </p:sp>
      <p:sp>
        <p:nvSpPr>
          <p:cNvPr id="240" name="CasellaDiTesto 239">
            <a:extLst>
              <a:ext uri="{FF2B5EF4-FFF2-40B4-BE49-F238E27FC236}">
                <a16:creationId xmlns:a16="http://schemas.microsoft.com/office/drawing/2014/main" id="{6DDCC261-DF73-4EAC-875D-4099A06C0576}"/>
              </a:ext>
            </a:extLst>
          </p:cNvPr>
          <p:cNvSpPr txBox="1"/>
          <p:nvPr/>
        </p:nvSpPr>
        <p:spPr>
          <a:xfrm>
            <a:off x="2027171" y="4507736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Piattaforma</a:t>
            </a:r>
          </a:p>
        </p:txBody>
      </p:sp>
      <p:sp>
        <p:nvSpPr>
          <p:cNvPr id="155" name="Rettangolo con angoli arrotondati 154">
            <a:extLst>
              <a:ext uri="{FF2B5EF4-FFF2-40B4-BE49-F238E27FC236}">
                <a16:creationId xmlns:a16="http://schemas.microsoft.com/office/drawing/2014/main" id="{48B566BC-939D-42CA-A8B9-0A9B7D0A0DE1}"/>
              </a:ext>
            </a:extLst>
          </p:cNvPr>
          <p:cNvSpPr/>
          <p:nvPr/>
        </p:nvSpPr>
        <p:spPr>
          <a:xfrm>
            <a:off x="9514217" y="4498637"/>
            <a:ext cx="1764000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Spedizione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2886534-7F4F-4E43-8CC0-950CAD927384}"/>
              </a:ext>
            </a:extLst>
          </p:cNvPr>
          <p:cNvSpPr/>
          <p:nvPr/>
        </p:nvSpPr>
        <p:spPr>
          <a:xfrm>
            <a:off x="9504000" y="537980"/>
            <a:ext cx="1764000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Ordine</a:t>
            </a:r>
          </a:p>
        </p:txBody>
      </p: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A0070DA8-FD9E-4527-9B82-308AF4CE90EF}"/>
              </a:ext>
            </a:extLst>
          </p:cNvPr>
          <p:cNvGrpSpPr/>
          <p:nvPr/>
        </p:nvGrpSpPr>
        <p:grpSpPr>
          <a:xfrm rot="10800000">
            <a:off x="3162074" y="4444784"/>
            <a:ext cx="63541" cy="473915"/>
            <a:chOff x="3539176" y="757686"/>
            <a:chExt cx="72000" cy="567286"/>
          </a:xfrm>
          <a:solidFill>
            <a:schemeClr val="bg1"/>
          </a:solidFill>
        </p:grpSpPr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10FC61E9-680C-4E0B-9A53-72BDE0E11CBE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6" name="Connettore diritto 245">
              <a:extLst>
                <a:ext uri="{FF2B5EF4-FFF2-40B4-BE49-F238E27FC236}">
                  <a16:creationId xmlns:a16="http://schemas.microsoft.com/office/drawing/2014/main" id="{72B5394A-F550-4452-A5AA-79C0F1EFC9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1" cy="49528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7" name="Gruppo 246">
            <a:extLst>
              <a:ext uri="{FF2B5EF4-FFF2-40B4-BE49-F238E27FC236}">
                <a16:creationId xmlns:a16="http://schemas.microsoft.com/office/drawing/2014/main" id="{9A0CB886-4903-4F82-A2DF-997C4883996F}"/>
              </a:ext>
            </a:extLst>
          </p:cNvPr>
          <p:cNvGrpSpPr/>
          <p:nvPr/>
        </p:nvGrpSpPr>
        <p:grpSpPr>
          <a:xfrm rot="10800000">
            <a:off x="3307460" y="4437897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73E8B073-EB0C-4473-BFE7-FFB18F3FCA89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9" name="Connettore diritto 248">
              <a:extLst>
                <a:ext uri="{FF2B5EF4-FFF2-40B4-BE49-F238E27FC236}">
                  <a16:creationId xmlns:a16="http://schemas.microsoft.com/office/drawing/2014/main" id="{A5D461C0-B051-43A5-8292-8ED27CC2A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3234AC9F-C4A2-4244-B039-1FC56133AD14}"/>
              </a:ext>
            </a:extLst>
          </p:cNvPr>
          <p:cNvSpPr txBox="1"/>
          <p:nvPr/>
        </p:nvSpPr>
        <p:spPr>
          <a:xfrm>
            <a:off x="3164969" y="4791742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Modello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58F3F995-34E4-491E-8C89-C4BBE5E19409}"/>
              </a:ext>
            </a:extLst>
          </p:cNvPr>
          <p:cNvSpPr txBox="1"/>
          <p:nvPr/>
        </p:nvSpPr>
        <p:spPr>
          <a:xfrm>
            <a:off x="3288085" y="4654422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Produttore</a:t>
            </a:r>
          </a:p>
        </p:txBody>
      </p: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B6C7215E-E3B4-4216-B13B-BB77E3D433C3}"/>
              </a:ext>
            </a:extLst>
          </p:cNvPr>
          <p:cNvGrpSpPr/>
          <p:nvPr/>
        </p:nvGrpSpPr>
        <p:grpSpPr>
          <a:xfrm rot="10800000">
            <a:off x="1631180" y="4374325"/>
            <a:ext cx="63541" cy="671332"/>
            <a:chOff x="3539176" y="757686"/>
            <a:chExt cx="72000" cy="803599"/>
          </a:xfrm>
          <a:solidFill>
            <a:schemeClr val="bg1"/>
          </a:solidFill>
        </p:grpSpPr>
        <p:sp>
          <p:nvSpPr>
            <p:cNvPr id="274" name="Ovale 273">
              <a:extLst>
                <a:ext uri="{FF2B5EF4-FFF2-40B4-BE49-F238E27FC236}">
                  <a16:creationId xmlns:a16="http://schemas.microsoft.com/office/drawing/2014/main" id="{72B771FA-98CC-43C2-8673-3000ACC944B2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7F0B035C-01C4-41A4-88BD-45B1BD9A6C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5" y="829690"/>
              <a:ext cx="1" cy="73159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6" name="CasellaDiTesto 275">
            <a:extLst>
              <a:ext uri="{FF2B5EF4-FFF2-40B4-BE49-F238E27FC236}">
                <a16:creationId xmlns:a16="http://schemas.microsoft.com/office/drawing/2014/main" id="{39172CE7-B8AD-4FCD-BC4B-CA9F5A399D58}"/>
              </a:ext>
            </a:extLst>
          </p:cNvPr>
          <p:cNvSpPr txBox="1"/>
          <p:nvPr/>
        </p:nvSpPr>
        <p:spPr>
          <a:xfrm>
            <a:off x="1638804" y="4927746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Publisher</a:t>
            </a:r>
          </a:p>
        </p:txBody>
      </p:sp>
      <p:sp>
        <p:nvSpPr>
          <p:cNvPr id="173" name="Rettangolo con angoli arrotondati 172">
            <a:extLst>
              <a:ext uri="{FF2B5EF4-FFF2-40B4-BE49-F238E27FC236}">
                <a16:creationId xmlns:a16="http://schemas.microsoft.com/office/drawing/2014/main" id="{639661B8-CF70-4F65-9BFA-57E30A3B8A5A}"/>
              </a:ext>
            </a:extLst>
          </p:cNvPr>
          <p:cNvSpPr/>
          <p:nvPr/>
        </p:nvSpPr>
        <p:spPr>
          <a:xfrm>
            <a:off x="1575854" y="3911356"/>
            <a:ext cx="1232844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Videogioco</a:t>
            </a:r>
          </a:p>
        </p:txBody>
      </p:sp>
      <p:sp>
        <p:nvSpPr>
          <p:cNvPr id="278" name="Decisione 277">
            <a:extLst>
              <a:ext uri="{FF2B5EF4-FFF2-40B4-BE49-F238E27FC236}">
                <a16:creationId xmlns:a16="http://schemas.microsoft.com/office/drawing/2014/main" id="{8C7230C5-FFC6-4A64-A8FC-9ADD3C787507}"/>
              </a:ext>
            </a:extLst>
          </p:cNvPr>
          <p:cNvSpPr/>
          <p:nvPr/>
        </p:nvSpPr>
        <p:spPr>
          <a:xfrm>
            <a:off x="6564464" y="3157517"/>
            <a:ext cx="2157760" cy="103632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Inserimento</a:t>
            </a:r>
          </a:p>
        </p:txBody>
      </p:sp>
      <p:cxnSp>
        <p:nvCxnSpPr>
          <p:cNvPr id="279" name="Connettore diritto 20">
            <a:extLst>
              <a:ext uri="{FF2B5EF4-FFF2-40B4-BE49-F238E27FC236}">
                <a16:creationId xmlns:a16="http://schemas.microsoft.com/office/drawing/2014/main" id="{AF40E248-E7DC-4194-B8C1-BF25FAD0E85B}"/>
              </a:ext>
            </a:extLst>
          </p:cNvPr>
          <p:cNvCxnSpPr>
            <a:cxnSpLocks/>
            <a:stCxn id="278" idx="0"/>
          </p:cNvCxnSpPr>
          <p:nvPr/>
        </p:nvCxnSpPr>
        <p:spPr>
          <a:xfrm rot="16200000" flipV="1">
            <a:off x="5899344" y="1413517"/>
            <a:ext cx="402297" cy="30857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ttore diritto 279">
            <a:extLst>
              <a:ext uri="{FF2B5EF4-FFF2-40B4-BE49-F238E27FC236}">
                <a16:creationId xmlns:a16="http://schemas.microsoft.com/office/drawing/2014/main" id="{1147056B-A8CD-4DC4-A41C-EA5C46088945}"/>
              </a:ext>
            </a:extLst>
          </p:cNvPr>
          <p:cNvCxnSpPr>
            <a:cxnSpLocks/>
            <a:stCxn id="277" idx="0"/>
            <a:endCxn id="278" idx="2"/>
          </p:cNvCxnSpPr>
          <p:nvPr/>
        </p:nvCxnSpPr>
        <p:spPr>
          <a:xfrm flipV="1">
            <a:off x="7643344" y="4193837"/>
            <a:ext cx="0" cy="929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4DA77A61-CCFA-4663-AA23-96A854C8DD11}"/>
              </a:ext>
            </a:extLst>
          </p:cNvPr>
          <p:cNvSpPr txBox="1"/>
          <p:nvPr/>
        </p:nvSpPr>
        <p:spPr>
          <a:xfrm>
            <a:off x="7690614" y="282281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1, 1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7F0BDE69-42FA-494E-9C74-0F49627F6190}"/>
              </a:ext>
            </a:extLst>
          </p:cNvPr>
          <p:cNvSpPr txBox="1"/>
          <p:nvPr/>
        </p:nvSpPr>
        <p:spPr>
          <a:xfrm>
            <a:off x="7737388" y="42166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0, N</a:t>
            </a:r>
          </a:p>
        </p:txBody>
      </p:sp>
      <p:sp>
        <p:nvSpPr>
          <p:cNvPr id="284" name="CasellaDiTesto 283">
            <a:extLst>
              <a:ext uri="{FF2B5EF4-FFF2-40B4-BE49-F238E27FC236}">
                <a16:creationId xmlns:a16="http://schemas.microsoft.com/office/drawing/2014/main" id="{9C95BD82-8065-46D9-9804-846F1EC9349D}"/>
              </a:ext>
            </a:extLst>
          </p:cNvPr>
          <p:cNvSpPr txBox="1"/>
          <p:nvPr/>
        </p:nvSpPr>
        <p:spPr>
          <a:xfrm>
            <a:off x="7811794" y="5757189"/>
            <a:ext cx="12955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Parziale ed esclusiva</a:t>
            </a:r>
          </a:p>
        </p:txBody>
      </p:sp>
      <p:cxnSp>
        <p:nvCxnSpPr>
          <p:cNvPr id="286" name="Connettore diritto 175">
            <a:extLst>
              <a:ext uri="{FF2B5EF4-FFF2-40B4-BE49-F238E27FC236}">
                <a16:creationId xmlns:a16="http://schemas.microsoft.com/office/drawing/2014/main" id="{F8F4FFB4-4D54-4A53-8AC9-E5D0EB34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80773" y="5323049"/>
            <a:ext cx="19683" cy="1858542"/>
          </a:xfrm>
          <a:prstGeom prst="bentConnector3">
            <a:avLst>
              <a:gd name="adj1" fmla="val -11614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Rettangolo con angoli arrotondati 286">
            <a:extLst>
              <a:ext uri="{FF2B5EF4-FFF2-40B4-BE49-F238E27FC236}">
                <a16:creationId xmlns:a16="http://schemas.microsoft.com/office/drawing/2014/main" id="{C5C0EE2F-241C-4BB3-8CA9-07CCFAEE64ED}"/>
              </a:ext>
            </a:extLst>
          </p:cNvPr>
          <p:cNvSpPr/>
          <p:nvPr/>
        </p:nvSpPr>
        <p:spPr>
          <a:xfrm>
            <a:off x="6144922" y="6229145"/>
            <a:ext cx="1232844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Admin</a:t>
            </a:r>
          </a:p>
        </p:txBody>
      </p:sp>
      <p:sp>
        <p:nvSpPr>
          <p:cNvPr id="288" name="Rettangolo con angoli arrotondati 287">
            <a:extLst>
              <a:ext uri="{FF2B5EF4-FFF2-40B4-BE49-F238E27FC236}">
                <a16:creationId xmlns:a16="http://schemas.microsoft.com/office/drawing/2014/main" id="{11BC7332-00A6-4533-BA1F-A8DA70927172}"/>
              </a:ext>
            </a:extLst>
          </p:cNvPr>
          <p:cNvSpPr/>
          <p:nvPr/>
        </p:nvSpPr>
        <p:spPr>
          <a:xfrm>
            <a:off x="8003464" y="6248828"/>
            <a:ext cx="1232844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Addetto_Vendite</a:t>
            </a:r>
            <a:endParaRPr lang="it-IT" sz="1100" dirty="0"/>
          </a:p>
        </p:txBody>
      </p: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9242E637-98E6-4AE8-80AC-79FD2DBC8F5E}"/>
              </a:ext>
            </a:extLst>
          </p:cNvPr>
          <p:cNvGrpSpPr/>
          <p:nvPr/>
        </p:nvGrpSpPr>
        <p:grpSpPr>
          <a:xfrm>
            <a:off x="6797345" y="4617901"/>
            <a:ext cx="63541" cy="507857"/>
            <a:chOff x="3539176" y="757686"/>
            <a:chExt cx="72000" cy="607914"/>
          </a:xfrm>
          <a:solidFill>
            <a:schemeClr val="tx1"/>
          </a:solidFill>
        </p:grpSpPr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87CE8A4B-4C7F-411A-BBA5-714BC88C8439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1" name="Connettore diritto 290">
              <a:extLst>
                <a:ext uri="{FF2B5EF4-FFF2-40B4-BE49-F238E27FC236}">
                  <a16:creationId xmlns:a16="http://schemas.microsoft.com/office/drawing/2014/main" id="{95368EB3-82D8-4A99-B395-F094EA2A3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88"/>
              <a:ext cx="0" cy="53591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346F7E99-AF65-48FE-8DC5-679849C21BA1}"/>
              </a:ext>
            </a:extLst>
          </p:cNvPr>
          <p:cNvSpPr txBox="1"/>
          <p:nvPr/>
        </p:nvSpPr>
        <p:spPr>
          <a:xfrm>
            <a:off x="6755472" y="4422128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ID_Personale</a:t>
            </a:r>
            <a:endParaRPr lang="it-IT" sz="1050" dirty="0"/>
          </a:p>
        </p:txBody>
      </p:sp>
      <p:grpSp>
        <p:nvGrpSpPr>
          <p:cNvPr id="296" name="Gruppo 295">
            <a:extLst>
              <a:ext uri="{FF2B5EF4-FFF2-40B4-BE49-F238E27FC236}">
                <a16:creationId xmlns:a16="http://schemas.microsoft.com/office/drawing/2014/main" id="{628B25EB-F7D3-4A29-814F-609A17E37A5F}"/>
              </a:ext>
            </a:extLst>
          </p:cNvPr>
          <p:cNvGrpSpPr/>
          <p:nvPr/>
        </p:nvGrpSpPr>
        <p:grpSpPr>
          <a:xfrm>
            <a:off x="6915431" y="4708363"/>
            <a:ext cx="63541" cy="737290"/>
            <a:chOff x="3539176" y="757686"/>
            <a:chExt cx="72000" cy="882551"/>
          </a:xfrm>
          <a:solidFill>
            <a:schemeClr val="bg1"/>
          </a:solidFill>
        </p:grpSpPr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AB526E3C-E2EE-47B8-9FBA-F17B9701B77C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8" name="Connettore diritto 297">
              <a:extLst>
                <a:ext uri="{FF2B5EF4-FFF2-40B4-BE49-F238E27FC236}">
                  <a16:creationId xmlns:a16="http://schemas.microsoft.com/office/drawing/2014/main" id="{CCB15027-8A63-428D-BFA3-B19EE5ABD34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63586" y="829690"/>
              <a:ext cx="11588" cy="81054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uppo 298">
            <a:extLst>
              <a:ext uri="{FF2B5EF4-FFF2-40B4-BE49-F238E27FC236}">
                <a16:creationId xmlns:a16="http://schemas.microsoft.com/office/drawing/2014/main" id="{CCF36BEC-3F2E-4422-90BB-756AE6E3A749}"/>
              </a:ext>
            </a:extLst>
          </p:cNvPr>
          <p:cNvGrpSpPr/>
          <p:nvPr/>
        </p:nvGrpSpPr>
        <p:grpSpPr>
          <a:xfrm>
            <a:off x="7042130" y="4885261"/>
            <a:ext cx="63541" cy="615128"/>
            <a:chOff x="3539176" y="757686"/>
            <a:chExt cx="72000" cy="736320"/>
          </a:xfrm>
          <a:solidFill>
            <a:schemeClr val="bg1"/>
          </a:solidFill>
        </p:grpSpPr>
        <p:sp>
          <p:nvSpPr>
            <p:cNvPr id="300" name="Ovale 299">
              <a:extLst>
                <a:ext uri="{FF2B5EF4-FFF2-40B4-BE49-F238E27FC236}">
                  <a16:creationId xmlns:a16="http://schemas.microsoft.com/office/drawing/2014/main" id="{0ED352AE-713F-43CC-B8A6-6EE558CBB7E0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1" name="Connettore diritto 300">
              <a:extLst>
                <a:ext uri="{FF2B5EF4-FFF2-40B4-BE49-F238E27FC236}">
                  <a16:creationId xmlns:a16="http://schemas.microsoft.com/office/drawing/2014/main" id="{61485FC0-18E5-41F2-9A81-6370BAC7476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7846" y="832328"/>
              <a:ext cx="1" cy="66167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2" name="Gruppo 301">
            <a:extLst>
              <a:ext uri="{FF2B5EF4-FFF2-40B4-BE49-F238E27FC236}">
                <a16:creationId xmlns:a16="http://schemas.microsoft.com/office/drawing/2014/main" id="{2A93F836-DF50-4850-B8E2-8693C09A7A0D}"/>
              </a:ext>
            </a:extLst>
          </p:cNvPr>
          <p:cNvGrpSpPr/>
          <p:nvPr/>
        </p:nvGrpSpPr>
        <p:grpSpPr>
          <a:xfrm>
            <a:off x="8092219" y="4901905"/>
            <a:ext cx="63541" cy="473915"/>
            <a:chOff x="3539176" y="757686"/>
            <a:chExt cx="72000" cy="567286"/>
          </a:xfrm>
          <a:solidFill>
            <a:schemeClr val="bg1"/>
          </a:solidFill>
        </p:grpSpPr>
        <p:sp>
          <p:nvSpPr>
            <p:cNvPr id="303" name="Ovale 302">
              <a:extLst>
                <a:ext uri="{FF2B5EF4-FFF2-40B4-BE49-F238E27FC236}">
                  <a16:creationId xmlns:a16="http://schemas.microsoft.com/office/drawing/2014/main" id="{DDDA2622-BBB1-4ACC-9B5D-F05E4E14A8CC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4" name="Connettore diritto 303">
              <a:extLst>
                <a:ext uri="{FF2B5EF4-FFF2-40B4-BE49-F238E27FC236}">
                  <a16:creationId xmlns:a16="http://schemas.microsoft.com/office/drawing/2014/main" id="{B251372B-B932-4CF5-A925-7D4A0A3711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7" y="829690"/>
              <a:ext cx="1" cy="495282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78D44453-45C3-4CAC-8E1E-E6286E48983E}"/>
              </a:ext>
            </a:extLst>
          </p:cNvPr>
          <p:cNvGrpSpPr/>
          <p:nvPr/>
        </p:nvGrpSpPr>
        <p:grpSpPr>
          <a:xfrm>
            <a:off x="8181018" y="5005868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306" name="Ovale 305">
              <a:extLst>
                <a:ext uri="{FF2B5EF4-FFF2-40B4-BE49-F238E27FC236}">
                  <a16:creationId xmlns:a16="http://schemas.microsoft.com/office/drawing/2014/main" id="{B20166A8-1377-4CDD-AFF4-80185D3C051A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7" name="Connettore diritto 306">
              <a:extLst>
                <a:ext uri="{FF2B5EF4-FFF2-40B4-BE49-F238E27FC236}">
                  <a16:creationId xmlns:a16="http://schemas.microsoft.com/office/drawing/2014/main" id="{5CFA37D1-C328-4BA3-83DC-A5D4A2B0B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1" name="CasellaDiTesto 310">
            <a:extLst>
              <a:ext uri="{FF2B5EF4-FFF2-40B4-BE49-F238E27FC236}">
                <a16:creationId xmlns:a16="http://schemas.microsoft.com/office/drawing/2014/main" id="{7BF6CC4D-2955-46D6-AF35-9C9B0FF2C556}"/>
              </a:ext>
            </a:extLst>
          </p:cNvPr>
          <p:cNvSpPr txBox="1"/>
          <p:nvPr/>
        </p:nvSpPr>
        <p:spPr>
          <a:xfrm>
            <a:off x="6926813" y="4655333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Nome</a:t>
            </a:r>
          </a:p>
        </p:txBody>
      </p:sp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9416FF3D-84A3-4169-9E8C-AB2E178BC908}"/>
              </a:ext>
            </a:extLst>
          </p:cNvPr>
          <p:cNvSpPr txBox="1"/>
          <p:nvPr/>
        </p:nvSpPr>
        <p:spPr>
          <a:xfrm>
            <a:off x="7030143" y="4836298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Cognome</a:t>
            </a:r>
          </a:p>
        </p:txBody>
      </p:sp>
      <p:sp>
        <p:nvSpPr>
          <p:cNvPr id="313" name="CasellaDiTesto 312">
            <a:extLst>
              <a:ext uri="{FF2B5EF4-FFF2-40B4-BE49-F238E27FC236}">
                <a16:creationId xmlns:a16="http://schemas.microsoft.com/office/drawing/2014/main" id="{50558257-E85B-4AEC-8B03-2F40A9E67AA8}"/>
              </a:ext>
            </a:extLst>
          </p:cNvPr>
          <p:cNvSpPr txBox="1"/>
          <p:nvPr/>
        </p:nvSpPr>
        <p:spPr>
          <a:xfrm>
            <a:off x="8070468" y="4774947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Username</a:t>
            </a:r>
          </a:p>
        </p:txBody>
      </p: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135D9B46-6F32-4002-B29C-284329A309F8}"/>
              </a:ext>
            </a:extLst>
          </p:cNvPr>
          <p:cNvSpPr txBox="1"/>
          <p:nvPr/>
        </p:nvSpPr>
        <p:spPr>
          <a:xfrm>
            <a:off x="8190118" y="4922449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Password</a:t>
            </a:r>
          </a:p>
        </p:txBody>
      </p:sp>
      <p:sp>
        <p:nvSpPr>
          <p:cNvPr id="277" name="Rettangolo con angoli arrotondati 276">
            <a:extLst>
              <a:ext uri="{FF2B5EF4-FFF2-40B4-BE49-F238E27FC236}">
                <a16:creationId xmlns:a16="http://schemas.microsoft.com/office/drawing/2014/main" id="{5D2628B3-001D-4BA0-9F91-20C62546BBE5}"/>
              </a:ext>
            </a:extLst>
          </p:cNvPr>
          <p:cNvSpPr/>
          <p:nvPr/>
        </p:nvSpPr>
        <p:spPr>
          <a:xfrm>
            <a:off x="6761344" y="5123442"/>
            <a:ext cx="1764000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Personale</a:t>
            </a:r>
          </a:p>
        </p:txBody>
      </p:sp>
      <p:sp>
        <p:nvSpPr>
          <p:cNvPr id="318" name="Freccia a destra 317">
            <a:extLst>
              <a:ext uri="{FF2B5EF4-FFF2-40B4-BE49-F238E27FC236}">
                <a16:creationId xmlns:a16="http://schemas.microsoft.com/office/drawing/2014/main" id="{F20BC83F-944A-4CC7-9F7D-DCB7CF302768}"/>
              </a:ext>
            </a:extLst>
          </p:cNvPr>
          <p:cNvSpPr/>
          <p:nvPr/>
        </p:nvSpPr>
        <p:spPr>
          <a:xfrm rot="16200000">
            <a:off x="7583660" y="5602258"/>
            <a:ext cx="183862" cy="336898"/>
          </a:xfrm>
          <a:prstGeom prst="rightArrow">
            <a:avLst>
              <a:gd name="adj1" fmla="val 33036"/>
              <a:gd name="adj2" fmla="val 9481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9" name="Freccia a destra 318">
            <a:extLst>
              <a:ext uri="{FF2B5EF4-FFF2-40B4-BE49-F238E27FC236}">
                <a16:creationId xmlns:a16="http://schemas.microsoft.com/office/drawing/2014/main" id="{BAB133E1-76FC-4E21-8944-8808751F2395}"/>
              </a:ext>
            </a:extLst>
          </p:cNvPr>
          <p:cNvSpPr/>
          <p:nvPr/>
        </p:nvSpPr>
        <p:spPr>
          <a:xfrm rot="16200000">
            <a:off x="7602091" y="5818164"/>
            <a:ext cx="148467" cy="237416"/>
          </a:xfrm>
          <a:prstGeom prst="rightArrow">
            <a:avLst>
              <a:gd name="adj1" fmla="val 45071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0" name="Gruppo 319">
            <a:extLst>
              <a:ext uri="{FF2B5EF4-FFF2-40B4-BE49-F238E27FC236}">
                <a16:creationId xmlns:a16="http://schemas.microsoft.com/office/drawing/2014/main" id="{98F4F8C0-0DCE-4839-91D9-816D0ECE2BE7}"/>
              </a:ext>
            </a:extLst>
          </p:cNvPr>
          <p:cNvGrpSpPr/>
          <p:nvPr/>
        </p:nvGrpSpPr>
        <p:grpSpPr>
          <a:xfrm rot="10800000">
            <a:off x="3873865" y="5874628"/>
            <a:ext cx="63541" cy="314094"/>
            <a:chOff x="3539176" y="757686"/>
            <a:chExt cx="72000" cy="375977"/>
          </a:xfrm>
          <a:solidFill>
            <a:schemeClr val="bg1"/>
          </a:solidFill>
        </p:grpSpPr>
        <p:sp>
          <p:nvSpPr>
            <p:cNvPr id="321" name="Ovale 320">
              <a:extLst>
                <a:ext uri="{FF2B5EF4-FFF2-40B4-BE49-F238E27FC236}">
                  <a16:creationId xmlns:a16="http://schemas.microsoft.com/office/drawing/2014/main" id="{77CDE790-818C-4349-B796-A4A162D3561C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2" name="Connettore diritto 321">
              <a:extLst>
                <a:ext uri="{FF2B5EF4-FFF2-40B4-BE49-F238E27FC236}">
                  <a16:creationId xmlns:a16="http://schemas.microsoft.com/office/drawing/2014/main" id="{8F82EAB5-0C8A-45EF-A945-FFEFF9713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0"/>
              <a:ext cx="0" cy="303973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42159BAD-31C7-4059-9476-E709D6642FFC}"/>
              </a:ext>
            </a:extLst>
          </p:cNvPr>
          <p:cNvSpPr txBox="1"/>
          <p:nvPr/>
        </p:nvSpPr>
        <p:spPr>
          <a:xfrm>
            <a:off x="3905850" y="5994912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Rinnovo_Tessera</a:t>
            </a:r>
            <a:endParaRPr lang="it-IT" sz="1050" dirty="0"/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EC8A51E0-9E48-478D-85A7-E44A477F34B7}"/>
              </a:ext>
            </a:extLst>
          </p:cNvPr>
          <p:cNvSpPr/>
          <p:nvPr/>
        </p:nvSpPr>
        <p:spPr>
          <a:xfrm>
            <a:off x="3537646" y="5443223"/>
            <a:ext cx="1764000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Tessera Socio</a:t>
            </a:r>
          </a:p>
        </p:txBody>
      </p:sp>
      <p:grpSp>
        <p:nvGrpSpPr>
          <p:cNvPr id="324" name="Gruppo 323">
            <a:extLst>
              <a:ext uri="{FF2B5EF4-FFF2-40B4-BE49-F238E27FC236}">
                <a16:creationId xmlns:a16="http://schemas.microsoft.com/office/drawing/2014/main" id="{7560FBA3-F50D-4AAC-B211-D9AC0446991C}"/>
              </a:ext>
            </a:extLst>
          </p:cNvPr>
          <p:cNvGrpSpPr/>
          <p:nvPr/>
        </p:nvGrpSpPr>
        <p:grpSpPr>
          <a:xfrm rot="1130738">
            <a:off x="10795229" y="2281653"/>
            <a:ext cx="63541" cy="213361"/>
            <a:chOff x="3539176" y="757686"/>
            <a:chExt cx="72000" cy="255398"/>
          </a:xfrm>
          <a:solidFill>
            <a:schemeClr val="bg1"/>
          </a:solidFill>
        </p:grpSpPr>
        <p:sp>
          <p:nvSpPr>
            <p:cNvPr id="325" name="Ovale 324">
              <a:extLst>
                <a:ext uri="{FF2B5EF4-FFF2-40B4-BE49-F238E27FC236}">
                  <a16:creationId xmlns:a16="http://schemas.microsoft.com/office/drawing/2014/main" id="{8CEED198-5511-41C1-9E0B-94DC65C46129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26" name="Connettore diritto 325">
              <a:extLst>
                <a:ext uri="{FF2B5EF4-FFF2-40B4-BE49-F238E27FC236}">
                  <a16:creationId xmlns:a16="http://schemas.microsoft.com/office/drawing/2014/main" id="{D17146DB-426B-4282-9C42-B2C25380C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4"/>
              <a:ext cx="0" cy="18339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7" name="CasellaDiTesto 326">
            <a:extLst>
              <a:ext uri="{FF2B5EF4-FFF2-40B4-BE49-F238E27FC236}">
                <a16:creationId xmlns:a16="http://schemas.microsoft.com/office/drawing/2014/main" id="{06F5775F-B3CD-41C6-8897-C917D44AB394}"/>
              </a:ext>
            </a:extLst>
          </p:cNvPr>
          <p:cNvSpPr txBox="1"/>
          <p:nvPr/>
        </p:nvSpPr>
        <p:spPr>
          <a:xfrm>
            <a:off x="10826770" y="2135341"/>
            <a:ext cx="471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Stato</a:t>
            </a:r>
          </a:p>
        </p:txBody>
      </p:sp>
      <p:grpSp>
        <p:nvGrpSpPr>
          <p:cNvPr id="328" name="Gruppo 327">
            <a:extLst>
              <a:ext uri="{FF2B5EF4-FFF2-40B4-BE49-F238E27FC236}">
                <a16:creationId xmlns:a16="http://schemas.microsoft.com/office/drawing/2014/main" id="{53A41E21-284B-4B34-B855-CB2827E3D5D5}"/>
              </a:ext>
            </a:extLst>
          </p:cNvPr>
          <p:cNvGrpSpPr/>
          <p:nvPr/>
        </p:nvGrpSpPr>
        <p:grpSpPr>
          <a:xfrm rot="10800000">
            <a:off x="899214" y="1003515"/>
            <a:ext cx="63541" cy="864523"/>
            <a:chOff x="3539176" y="757686"/>
            <a:chExt cx="72000" cy="1034851"/>
          </a:xfrm>
          <a:solidFill>
            <a:schemeClr val="bg1"/>
          </a:solidFill>
        </p:grpSpPr>
        <p:sp>
          <p:nvSpPr>
            <p:cNvPr id="329" name="Ovale 328">
              <a:extLst>
                <a:ext uri="{FF2B5EF4-FFF2-40B4-BE49-F238E27FC236}">
                  <a16:creationId xmlns:a16="http://schemas.microsoft.com/office/drawing/2014/main" id="{CDDB4E73-DB56-4214-9D6F-393179713286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0" name="Connettore diritto 329">
              <a:extLst>
                <a:ext uri="{FF2B5EF4-FFF2-40B4-BE49-F238E27FC236}">
                  <a16:creationId xmlns:a16="http://schemas.microsoft.com/office/drawing/2014/main" id="{9641EF80-947F-40BC-A3D8-8B2705E81B9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75173" y="829690"/>
              <a:ext cx="1" cy="96284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D749310-37C0-4C89-9D35-12FDEB57C9E1}"/>
              </a:ext>
            </a:extLst>
          </p:cNvPr>
          <p:cNvSpPr/>
          <p:nvPr/>
        </p:nvSpPr>
        <p:spPr>
          <a:xfrm>
            <a:off x="643456" y="540139"/>
            <a:ext cx="1764000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Utente</a:t>
            </a:r>
          </a:p>
        </p:txBody>
      </p:sp>
      <p:sp>
        <p:nvSpPr>
          <p:cNvPr id="331" name="CasellaDiTesto 330">
            <a:extLst>
              <a:ext uri="{FF2B5EF4-FFF2-40B4-BE49-F238E27FC236}">
                <a16:creationId xmlns:a16="http://schemas.microsoft.com/office/drawing/2014/main" id="{9A1C0008-4980-43B4-ADE9-CD292FBE913C}"/>
              </a:ext>
            </a:extLst>
          </p:cNvPr>
          <p:cNvSpPr txBox="1"/>
          <p:nvPr/>
        </p:nvSpPr>
        <p:spPr>
          <a:xfrm>
            <a:off x="894694" y="1753330"/>
            <a:ext cx="12634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#</a:t>
            </a:r>
            <a:r>
              <a:rPr lang="it-IT" sz="1050" dirty="0" err="1"/>
              <a:t>Acquisti_Effettuati</a:t>
            </a:r>
            <a:endParaRPr lang="it-IT" sz="1050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6060D8F-6BCE-4A8C-91CF-194F6A331663}"/>
              </a:ext>
            </a:extLst>
          </p:cNvPr>
          <p:cNvSpPr txBox="1"/>
          <p:nvPr/>
        </p:nvSpPr>
        <p:spPr>
          <a:xfrm>
            <a:off x="99173" y="99375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Schema E-R</a:t>
            </a:r>
          </a:p>
        </p:txBody>
      </p:sp>
      <p:grpSp>
        <p:nvGrpSpPr>
          <p:cNvPr id="177" name="Gruppo 176">
            <a:extLst>
              <a:ext uri="{FF2B5EF4-FFF2-40B4-BE49-F238E27FC236}">
                <a16:creationId xmlns:a16="http://schemas.microsoft.com/office/drawing/2014/main" id="{B666BB2E-B43E-4C57-AB2D-A7DE2C455BC9}"/>
              </a:ext>
            </a:extLst>
          </p:cNvPr>
          <p:cNvGrpSpPr/>
          <p:nvPr/>
        </p:nvGrpSpPr>
        <p:grpSpPr>
          <a:xfrm>
            <a:off x="3211462" y="2056282"/>
            <a:ext cx="63541" cy="583637"/>
            <a:chOff x="3539176" y="757686"/>
            <a:chExt cx="72000" cy="698626"/>
          </a:xfrm>
          <a:solidFill>
            <a:schemeClr val="bg1"/>
          </a:solidFill>
        </p:grpSpPr>
        <p:sp>
          <p:nvSpPr>
            <p:cNvPr id="178" name="Ovale 177">
              <a:extLst>
                <a:ext uri="{FF2B5EF4-FFF2-40B4-BE49-F238E27FC236}">
                  <a16:creationId xmlns:a16="http://schemas.microsoft.com/office/drawing/2014/main" id="{87FF8802-1372-432A-9B20-1238C54D82FA}"/>
                </a:ext>
              </a:extLst>
            </p:cNvPr>
            <p:cNvSpPr/>
            <p:nvPr/>
          </p:nvSpPr>
          <p:spPr>
            <a:xfrm>
              <a:off x="3539176" y="757686"/>
              <a:ext cx="72000" cy="719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B1872B01-0230-44D4-9E96-0D8D9D00E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177" y="829692"/>
              <a:ext cx="0" cy="62662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32AA9B4-E10B-4859-91C5-EE4FCDCA294C}"/>
              </a:ext>
            </a:extLst>
          </p:cNvPr>
          <p:cNvSpPr/>
          <p:nvPr/>
        </p:nvSpPr>
        <p:spPr>
          <a:xfrm>
            <a:off x="2805908" y="2332586"/>
            <a:ext cx="1764000" cy="54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Prodotto</a:t>
            </a:r>
          </a:p>
        </p:txBody>
      </p: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26BFA005-E3DE-40C5-B487-8EEF437A9A81}"/>
              </a:ext>
            </a:extLst>
          </p:cNvPr>
          <p:cNvSpPr txBox="1"/>
          <p:nvPr/>
        </p:nvSpPr>
        <p:spPr>
          <a:xfrm>
            <a:off x="3250927" y="1926788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Disponibilità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679EC0-82B6-B844-B97A-B94AC4195665}"/>
              </a:ext>
            </a:extLst>
          </p:cNvPr>
          <p:cNvSpPr txBox="1"/>
          <p:nvPr/>
        </p:nvSpPr>
        <p:spPr>
          <a:xfrm>
            <a:off x="643456" y="6119446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2" name="CasellaDiTesto 181">
            <a:extLst>
              <a:ext uri="{FF2B5EF4-FFF2-40B4-BE49-F238E27FC236}">
                <a16:creationId xmlns:a16="http://schemas.microsoft.com/office/drawing/2014/main" id="{F0A24603-D39F-F84C-80B1-202720FEC637}"/>
              </a:ext>
            </a:extLst>
          </p:cNvPr>
          <p:cNvSpPr txBox="1"/>
          <p:nvPr/>
        </p:nvSpPr>
        <p:spPr>
          <a:xfrm>
            <a:off x="2109499" y="6119446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B78A6A3-020A-144C-9714-0C0D0E45329D}"/>
              </a:ext>
            </a:extLst>
          </p:cNvPr>
          <p:cNvSpPr txBox="1"/>
          <p:nvPr/>
        </p:nvSpPr>
        <p:spPr>
          <a:xfrm>
            <a:off x="4934906" y="1021961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F330EB41-EE66-174B-8B5E-301AFCE880E8}"/>
              </a:ext>
            </a:extLst>
          </p:cNvPr>
          <p:cNvSpPr txBox="1"/>
          <p:nvPr/>
        </p:nvSpPr>
        <p:spPr>
          <a:xfrm>
            <a:off x="6400949" y="1021961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CC2D3968-2877-AC45-A8D6-D9335C9D6B9D}"/>
              </a:ext>
            </a:extLst>
          </p:cNvPr>
          <p:cNvSpPr txBox="1"/>
          <p:nvPr/>
        </p:nvSpPr>
        <p:spPr>
          <a:xfrm>
            <a:off x="5769350" y="2346855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BCA1117-635F-CF4B-83B7-7C9663FCEACC}"/>
              </a:ext>
            </a:extLst>
          </p:cNvPr>
          <p:cNvSpPr txBox="1"/>
          <p:nvPr/>
        </p:nvSpPr>
        <p:spPr>
          <a:xfrm>
            <a:off x="7235393" y="2346855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A817FC04-55C5-8E46-B3B1-7313B051BD8A}"/>
              </a:ext>
            </a:extLst>
          </p:cNvPr>
          <p:cNvSpPr txBox="1"/>
          <p:nvPr/>
        </p:nvSpPr>
        <p:spPr>
          <a:xfrm>
            <a:off x="10716018" y="1467409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0991B28B-B564-B947-9B93-35B5CDE60BD9}"/>
              </a:ext>
            </a:extLst>
          </p:cNvPr>
          <p:cNvSpPr txBox="1"/>
          <p:nvPr/>
        </p:nvSpPr>
        <p:spPr>
          <a:xfrm>
            <a:off x="10800347" y="3555779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F5E4F9A6-45CB-9749-AB34-C6F2A1A31B6B}"/>
              </a:ext>
            </a:extLst>
          </p:cNvPr>
          <p:cNvSpPr txBox="1"/>
          <p:nvPr/>
        </p:nvSpPr>
        <p:spPr>
          <a:xfrm>
            <a:off x="8418720" y="2998347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A5535169-54BA-714E-8FFE-27EFA2FF8C11}"/>
              </a:ext>
            </a:extLst>
          </p:cNvPr>
          <p:cNvSpPr txBox="1"/>
          <p:nvPr/>
        </p:nvSpPr>
        <p:spPr>
          <a:xfrm>
            <a:off x="8456371" y="3997250"/>
            <a:ext cx="3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9929683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716</Words>
  <Application>Microsoft Macintosh PowerPoint</Application>
  <PresentationFormat>Widescreen</PresentationFormat>
  <Paragraphs>229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Metropolitano</vt:lpstr>
      <vt:lpstr>Presentazione standard di PowerPoint</vt:lpstr>
      <vt:lpstr>Introduzione</vt:lpstr>
      <vt:lpstr>Glossario dei termini (1)</vt:lpstr>
      <vt:lpstr>Glossario dei termini (2)</vt:lpstr>
      <vt:lpstr>Presentazione standard di PowerPoint</vt:lpstr>
      <vt:lpstr>Tavola dei volumi</vt:lpstr>
      <vt:lpstr>Tavola delle operazioni</vt:lpstr>
      <vt:lpstr>Requisiti non funzionali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PAOLO COCCHINONE</dc:creator>
  <cp:lastModifiedBy>LORENZO PAOLO COCCHINONE</cp:lastModifiedBy>
  <cp:revision>8</cp:revision>
  <dcterms:created xsi:type="dcterms:W3CDTF">2019-06-17T12:15:25Z</dcterms:created>
  <dcterms:modified xsi:type="dcterms:W3CDTF">2019-07-09T10:20:18Z</dcterms:modified>
</cp:coreProperties>
</file>