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9" r:id="rId2"/>
    <p:sldId id="260" r:id="rId3"/>
    <p:sldId id="261" r:id="rId4"/>
    <p:sldId id="262" r:id="rId5"/>
    <p:sldId id="258" r:id="rId6"/>
    <p:sldId id="264" r:id="rId7"/>
    <p:sldId id="265" r:id="rId8"/>
    <p:sldId id="257" r:id="rId9"/>
    <p:sldId id="263" r:id="rId10"/>
    <p:sldId id="274" r:id="rId11"/>
    <p:sldId id="273" r:id="rId12"/>
    <p:sldId id="266" r:id="rId13"/>
    <p:sldId id="267" r:id="rId14"/>
    <p:sldId id="268" r:id="rId15"/>
    <p:sldId id="269" r:id="rId16"/>
    <p:sldId id="270" r:id="rId17"/>
    <p:sldId id="271" r:id="rId18"/>
    <p:sldId id="289" r:id="rId19"/>
    <p:sldId id="275" r:id="rId20"/>
    <p:sldId id="276" r:id="rId21"/>
    <p:sldId id="277" r:id="rId22"/>
    <p:sldId id="278" r:id="rId23"/>
    <p:sldId id="272" r:id="rId24"/>
    <p:sldId id="279" r:id="rId25"/>
    <p:sldId id="280" r:id="rId26"/>
    <p:sldId id="281" r:id="rId27"/>
    <p:sldId id="282" r:id="rId28"/>
    <p:sldId id="284" r:id="rId29"/>
    <p:sldId id="285" r:id="rId30"/>
    <p:sldId id="287" r:id="rId31"/>
    <p:sldId id="283" r:id="rId32"/>
    <p:sldId id="288" r:id="rId33"/>
    <p:sldId id="290" r:id="rId34"/>
    <p:sldId id="293" r:id="rId35"/>
    <p:sldId id="292"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926BC-27AF-4BD0-9036-C4C22717E79A}" v="801" dt="2019-07-16T18:08:19.16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Paolo Cocchinone" userId="38c52ecd6e43a282" providerId="LiveId" clId="{E29926BC-27AF-4BD0-9036-C4C22717E79A}"/>
    <pc:docChg chg="undo redo custSel mod addSld delSld modSld sldOrd">
      <pc:chgData name="Lorenzo Paolo Cocchinone" userId="38c52ecd6e43a282" providerId="LiveId" clId="{E29926BC-27AF-4BD0-9036-C4C22717E79A}" dt="2019-07-16T18:08:38.587" v="22579" actId="20577"/>
      <pc:docMkLst>
        <pc:docMk/>
      </pc:docMkLst>
      <pc:sldChg chg="modSp ord">
        <pc:chgData name="Lorenzo Paolo Cocchinone" userId="38c52ecd6e43a282" providerId="LiveId" clId="{E29926BC-27AF-4BD0-9036-C4C22717E79A}" dt="2019-07-10T16:11:41.643" v="10877" actId="20577"/>
        <pc:sldMkLst>
          <pc:docMk/>
          <pc:sldMk cId="799296833" sldId="257"/>
        </pc:sldMkLst>
        <pc:spChg chg="mod">
          <ac:chgData name="Lorenzo Paolo Cocchinone" userId="38c52ecd6e43a282" providerId="LiveId" clId="{E29926BC-27AF-4BD0-9036-C4C22717E79A}" dt="2019-07-10T12:52:01.598" v="2602" actId="20577"/>
          <ac:spMkLst>
            <pc:docMk/>
            <pc:sldMk cId="799296833" sldId="257"/>
            <ac:spMk id="87" creationId="{56060D8F-6BCE-4A8C-91CF-194F6A331663}"/>
          </ac:spMkLst>
        </pc:spChg>
        <pc:spChg chg="mod">
          <ac:chgData name="Lorenzo Paolo Cocchinone" userId="38c52ecd6e43a282" providerId="LiveId" clId="{E29926BC-27AF-4BD0-9036-C4C22717E79A}" dt="2019-07-10T13:08:36.022" v="3573" actId="1036"/>
          <ac:spMkLst>
            <pc:docMk/>
            <pc:sldMk cId="799296833" sldId="257"/>
            <ac:spMk id="217" creationId="{7614CF09-69F8-4246-9ECE-8379BC992049}"/>
          </ac:spMkLst>
        </pc:spChg>
        <pc:spChg chg="mod">
          <ac:chgData name="Lorenzo Paolo Cocchinone" userId="38c52ecd6e43a282" providerId="LiveId" clId="{E29926BC-27AF-4BD0-9036-C4C22717E79A}" dt="2019-07-10T13:08:36.022" v="3573" actId="1036"/>
          <ac:spMkLst>
            <pc:docMk/>
            <pc:sldMk cId="799296833" sldId="257"/>
            <ac:spMk id="221" creationId="{2579DDEE-56AB-4E91-8126-5629A0DCC793}"/>
          </ac:spMkLst>
        </pc:spChg>
        <pc:spChg chg="mod">
          <ac:chgData name="Lorenzo Paolo Cocchinone" userId="38c52ecd6e43a282" providerId="LiveId" clId="{E29926BC-27AF-4BD0-9036-C4C22717E79A}" dt="2019-07-10T13:08:36.022" v="3573" actId="1036"/>
          <ac:spMkLst>
            <pc:docMk/>
            <pc:sldMk cId="799296833" sldId="257"/>
            <ac:spMk id="225" creationId="{BEECE4F6-1895-45B2-B213-574A609FB675}"/>
          </ac:spMkLst>
        </pc:spChg>
        <pc:spChg chg="mod">
          <ac:chgData name="Lorenzo Paolo Cocchinone" userId="38c52ecd6e43a282" providerId="LiveId" clId="{E29926BC-27AF-4BD0-9036-C4C22717E79A}" dt="2019-07-10T16:11:41.643" v="10877" actId="20577"/>
          <ac:spMkLst>
            <pc:docMk/>
            <pc:sldMk cId="799296833" sldId="257"/>
            <ac:spMk id="288" creationId="{11BC7332-00A6-4533-BA1F-A8DA70927172}"/>
          </ac:spMkLst>
        </pc:spChg>
        <pc:grpChg chg="mod">
          <ac:chgData name="Lorenzo Paolo Cocchinone" userId="38c52ecd6e43a282" providerId="LiveId" clId="{E29926BC-27AF-4BD0-9036-C4C22717E79A}" dt="2019-07-10T13:08:36.022" v="3573" actId="1036"/>
          <ac:grpSpMkLst>
            <pc:docMk/>
            <pc:sldMk cId="799296833" sldId="257"/>
            <ac:grpSpMk id="214" creationId="{B43DDF66-F452-490B-B6AD-7D9AE74493EE}"/>
          </ac:grpSpMkLst>
        </pc:grpChg>
        <pc:grpChg chg="mod">
          <ac:chgData name="Lorenzo Paolo Cocchinone" userId="38c52ecd6e43a282" providerId="LiveId" clId="{E29926BC-27AF-4BD0-9036-C4C22717E79A}" dt="2019-07-10T13:08:36.022" v="3573" actId="1036"/>
          <ac:grpSpMkLst>
            <pc:docMk/>
            <pc:sldMk cId="799296833" sldId="257"/>
            <ac:grpSpMk id="218" creationId="{BB80D0FE-28F7-40FA-AB49-0DBBAB915EA0}"/>
          </ac:grpSpMkLst>
        </pc:grpChg>
        <pc:grpChg chg="mod">
          <ac:chgData name="Lorenzo Paolo Cocchinone" userId="38c52ecd6e43a282" providerId="LiveId" clId="{E29926BC-27AF-4BD0-9036-C4C22717E79A}" dt="2019-07-10T13:08:36.022" v="3573" actId="1036"/>
          <ac:grpSpMkLst>
            <pc:docMk/>
            <pc:sldMk cId="799296833" sldId="257"/>
            <ac:grpSpMk id="222" creationId="{783627D9-E1C5-4BAD-ACA9-57C726F56CC8}"/>
          </ac:grpSpMkLst>
        </pc:grpChg>
      </pc:sldChg>
      <pc:sldChg chg="modSp">
        <pc:chgData name="Lorenzo Paolo Cocchinone" userId="38c52ecd6e43a282" providerId="LiveId" clId="{E29926BC-27AF-4BD0-9036-C4C22717E79A}" dt="2019-07-12T15:11:51.897" v="22197" actId="20577"/>
        <pc:sldMkLst>
          <pc:docMk/>
          <pc:sldMk cId="1370480452" sldId="258"/>
        </pc:sldMkLst>
        <pc:graphicFrameChg chg="modGraphic">
          <ac:chgData name="Lorenzo Paolo Cocchinone" userId="38c52ecd6e43a282" providerId="LiveId" clId="{E29926BC-27AF-4BD0-9036-C4C22717E79A}" dt="2019-07-12T15:11:51.897" v="22197" actId="20577"/>
          <ac:graphicFrameMkLst>
            <pc:docMk/>
            <pc:sldMk cId="1370480452" sldId="258"/>
            <ac:graphicFrameMk id="2" creationId="{BEFF5BFB-525A-4E21-9670-1F9D9A2C813E}"/>
          </ac:graphicFrameMkLst>
        </pc:graphicFrameChg>
      </pc:sldChg>
      <pc:sldChg chg="modSp">
        <pc:chgData name="Lorenzo Paolo Cocchinone" userId="38c52ecd6e43a282" providerId="LiveId" clId="{E29926BC-27AF-4BD0-9036-C4C22717E79A}" dt="2019-07-12T15:11:05.188" v="22098" actId="20577"/>
        <pc:sldMkLst>
          <pc:docMk/>
          <pc:sldMk cId="1712076610" sldId="263"/>
        </pc:sldMkLst>
        <pc:spChg chg="mod">
          <ac:chgData name="Lorenzo Paolo Cocchinone" userId="38c52ecd6e43a282" providerId="LiveId" clId="{E29926BC-27AF-4BD0-9036-C4C22717E79A}" dt="2019-07-12T15:11:05.188" v="22098" actId="20577"/>
          <ac:spMkLst>
            <pc:docMk/>
            <pc:sldMk cId="1712076610" sldId="263"/>
            <ac:spMk id="3" creationId="{4195EEC1-A201-4C60-AB2E-6A885DEF5CA0}"/>
          </ac:spMkLst>
        </pc:spChg>
      </pc:sldChg>
      <pc:sldChg chg="delSp modSp">
        <pc:chgData name="Lorenzo Paolo Cocchinone" userId="38c52ecd6e43a282" providerId="LiveId" clId="{E29926BC-27AF-4BD0-9036-C4C22717E79A}" dt="2019-07-12T15:13:58.009" v="22233" actId="20577"/>
        <pc:sldMkLst>
          <pc:docMk/>
          <pc:sldMk cId="2686858127" sldId="265"/>
        </pc:sldMkLst>
        <pc:spChg chg="del mod">
          <ac:chgData name="Lorenzo Paolo Cocchinone" userId="38c52ecd6e43a282" providerId="LiveId" clId="{E29926BC-27AF-4BD0-9036-C4C22717E79A}" dt="2019-07-10T14:28:14.173" v="7041"/>
          <ac:spMkLst>
            <pc:docMk/>
            <pc:sldMk cId="2686858127" sldId="265"/>
            <ac:spMk id="3" creationId="{B396DFFF-0057-A342-BADE-F65E04EB0DA7}"/>
          </ac:spMkLst>
        </pc:spChg>
        <pc:graphicFrameChg chg="mod modGraphic">
          <ac:chgData name="Lorenzo Paolo Cocchinone" userId="38c52ecd6e43a282" providerId="LiveId" clId="{E29926BC-27AF-4BD0-9036-C4C22717E79A}" dt="2019-07-12T15:13:58.009" v="22233" actId="20577"/>
          <ac:graphicFrameMkLst>
            <pc:docMk/>
            <pc:sldMk cId="2686858127" sldId="265"/>
            <ac:graphicFrameMk id="4" creationId="{AF6A6E41-C2EA-4473-949D-EBFF79A4F27D}"/>
          </ac:graphicFrameMkLst>
        </pc:graphicFrameChg>
      </pc:sldChg>
      <pc:sldChg chg="addSp delSp modSp add">
        <pc:chgData name="Lorenzo Paolo Cocchinone" userId="38c52ecd6e43a282" providerId="LiveId" clId="{E29926BC-27AF-4BD0-9036-C4C22717E79A}" dt="2019-07-10T14:35:29.466" v="7209" actId="20577"/>
        <pc:sldMkLst>
          <pc:docMk/>
          <pc:sldMk cId="2406650537" sldId="266"/>
        </pc:sldMkLst>
        <pc:spChg chg="add del mod">
          <ac:chgData name="Lorenzo Paolo Cocchinone" userId="38c52ecd6e43a282" providerId="LiveId" clId="{E29926BC-27AF-4BD0-9036-C4C22717E79A}" dt="2019-07-10T12:17:23.119" v="2"/>
          <ac:spMkLst>
            <pc:docMk/>
            <pc:sldMk cId="2406650537" sldId="266"/>
            <ac:spMk id="2" creationId="{FC6DCCED-DBC9-4888-8116-C43890064196}"/>
          </ac:spMkLst>
        </pc:spChg>
        <pc:spChg chg="add del mod">
          <ac:chgData name="Lorenzo Paolo Cocchinone" userId="38c52ecd6e43a282" providerId="LiveId" clId="{E29926BC-27AF-4BD0-9036-C4C22717E79A}" dt="2019-07-10T12:17:23.119" v="2"/>
          <ac:spMkLst>
            <pc:docMk/>
            <pc:sldMk cId="2406650537" sldId="266"/>
            <ac:spMk id="3" creationId="{A642A554-3E48-4D69-8842-3BBD170F1E0D}"/>
          </ac:spMkLst>
        </pc:spChg>
        <pc:spChg chg="add del mod">
          <ac:chgData name="Lorenzo Paolo Cocchinone" userId="38c52ecd6e43a282" providerId="LiveId" clId="{E29926BC-27AF-4BD0-9036-C4C22717E79A}" dt="2019-07-10T12:17:25.614" v="3"/>
          <ac:spMkLst>
            <pc:docMk/>
            <pc:sldMk cId="2406650537" sldId="266"/>
            <ac:spMk id="4" creationId="{CE750C58-5F6E-4F76-A058-1617523CB6A2}"/>
          </ac:spMkLst>
        </pc:spChg>
        <pc:spChg chg="add del mod">
          <ac:chgData name="Lorenzo Paolo Cocchinone" userId="38c52ecd6e43a282" providerId="LiveId" clId="{E29926BC-27AF-4BD0-9036-C4C22717E79A}" dt="2019-07-10T12:17:25.614" v="3"/>
          <ac:spMkLst>
            <pc:docMk/>
            <pc:sldMk cId="2406650537" sldId="266"/>
            <ac:spMk id="5" creationId="{28003C57-AF95-4B31-9BCD-A706117218A8}"/>
          </ac:spMkLst>
        </pc:spChg>
        <pc:spChg chg="add mod">
          <ac:chgData name="Lorenzo Paolo Cocchinone" userId="38c52ecd6e43a282" providerId="LiveId" clId="{E29926BC-27AF-4BD0-9036-C4C22717E79A}" dt="2019-07-10T13:35:01.899" v="5206" actId="14100"/>
          <ac:spMkLst>
            <pc:docMk/>
            <pc:sldMk cId="2406650537" sldId="266"/>
            <ac:spMk id="6" creationId="{67ADA790-A71A-4D29-B569-BB36C8735D86}"/>
          </ac:spMkLst>
        </pc:spChg>
        <pc:spChg chg="add del mod">
          <ac:chgData name="Lorenzo Paolo Cocchinone" userId="38c52ecd6e43a282" providerId="LiveId" clId="{E29926BC-27AF-4BD0-9036-C4C22717E79A}" dt="2019-07-10T12:18:06.337" v="46" actId="478"/>
          <ac:spMkLst>
            <pc:docMk/>
            <pc:sldMk cId="2406650537" sldId="266"/>
            <ac:spMk id="7" creationId="{4745E2F0-39FF-499E-BEB4-143FA59D10A6}"/>
          </ac:spMkLst>
        </pc:spChg>
        <pc:spChg chg="add mod">
          <ac:chgData name="Lorenzo Paolo Cocchinone" userId="38c52ecd6e43a282" providerId="LiveId" clId="{E29926BC-27AF-4BD0-9036-C4C22717E79A}" dt="2019-07-10T12:25:55.410" v="818" actId="1076"/>
          <ac:spMkLst>
            <pc:docMk/>
            <pc:sldMk cId="2406650537" sldId="266"/>
            <ac:spMk id="10" creationId="{A272B386-94B6-4F0A-B03B-079E64794365}"/>
          </ac:spMkLst>
        </pc:spChg>
        <pc:graphicFrameChg chg="del mod modGraphic">
          <ac:chgData name="Lorenzo Paolo Cocchinone" userId="38c52ecd6e43a282" providerId="LiveId" clId="{E29926BC-27AF-4BD0-9036-C4C22717E79A}" dt="2019-07-10T12:18:38.644" v="60" actId="478"/>
          <ac:graphicFrameMkLst>
            <pc:docMk/>
            <pc:sldMk cId="2406650537" sldId="266"/>
            <ac:graphicFrameMk id="8" creationId="{CB766A89-105A-4440-A182-21BD3400C1B8}"/>
          </ac:graphicFrameMkLst>
        </pc:graphicFrameChg>
        <pc:graphicFrameChg chg="add mod modGraphic">
          <ac:chgData name="Lorenzo Paolo Cocchinone" userId="38c52ecd6e43a282" providerId="LiveId" clId="{E29926BC-27AF-4BD0-9036-C4C22717E79A}" dt="2019-07-10T14:35:29.466" v="7209" actId="20577"/>
          <ac:graphicFrameMkLst>
            <pc:docMk/>
            <pc:sldMk cId="2406650537" sldId="266"/>
            <ac:graphicFrameMk id="9" creationId="{250E2694-B9E7-4CB6-8467-379F8798E496}"/>
          </ac:graphicFrameMkLst>
        </pc:graphicFrameChg>
      </pc:sldChg>
      <pc:sldChg chg="addSp modSp add">
        <pc:chgData name="Lorenzo Paolo Cocchinone" userId="38c52ecd6e43a282" providerId="LiveId" clId="{E29926BC-27AF-4BD0-9036-C4C22717E79A}" dt="2019-07-10T14:35:41.848" v="7210" actId="20577"/>
        <pc:sldMkLst>
          <pc:docMk/>
          <pc:sldMk cId="3473693255" sldId="267"/>
        </pc:sldMkLst>
        <pc:spChg chg="mod">
          <ac:chgData name="Lorenzo Paolo Cocchinone" userId="38c52ecd6e43a282" providerId="LiveId" clId="{E29926BC-27AF-4BD0-9036-C4C22717E79A}" dt="2019-07-10T13:34:58.527" v="5205" actId="14100"/>
          <ac:spMkLst>
            <pc:docMk/>
            <pc:sldMk cId="3473693255" sldId="267"/>
            <ac:spMk id="6" creationId="{67ADA790-A71A-4D29-B569-BB36C8735D86}"/>
          </ac:spMkLst>
        </pc:spChg>
        <pc:spChg chg="add mod">
          <ac:chgData name="Lorenzo Paolo Cocchinone" userId="38c52ecd6e43a282" providerId="LiveId" clId="{E29926BC-27AF-4BD0-9036-C4C22717E79A}" dt="2019-07-10T12:46:41.756" v="2326"/>
          <ac:spMkLst>
            <pc:docMk/>
            <pc:sldMk cId="3473693255" sldId="267"/>
            <ac:spMk id="7" creationId="{48A09954-71D3-4E1C-92BD-3D7A0F0A6342}"/>
          </ac:spMkLst>
        </pc:spChg>
        <pc:spChg chg="mod">
          <ac:chgData name="Lorenzo Paolo Cocchinone" userId="38c52ecd6e43a282" providerId="LiveId" clId="{E29926BC-27AF-4BD0-9036-C4C22717E79A}" dt="2019-07-10T12:26:58.091" v="835" actId="20577"/>
          <ac:spMkLst>
            <pc:docMk/>
            <pc:sldMk cId="3473693255" sldId="267"/>
            <ac:spMk id="10" creationId="{A272B386-94B6-4F0A-B03B-079E64794365}"/>
          </ac:spMkLst>
        </pc:spChg>
        <pc:graphicFrameChg chg="add mod modGraphic">
          <ac:chgData name="Lorenzo Paolo Cocchinone" userId="38c52ecd6e43a282" providerId="LiveId" clId="{E29926BC-27AF-4BD0-9036-C4C22717E79A}" dt="2019-07-10T12:31:31.149" v="1246" actId="1076"/>
          <ac:graphicFrameMkLst>
            <pc:docMk/>
            <pc:sldMk cId="3473693255" sldId="267"/>
            <ac:graphicFrameMk id="5" creationId="{6DEF338E-45D1-4944-BEF7-23CA688E5041}"/>
          </ac:graphicFrameMkLst>
        </pc:graphicFrameChg>
        <pc:graphicFrameChg chg="mod modGraphic">
          <ac:chgData name="Lorenzo Paolo Cocchinone" userId="38c52ecd6e43a282" providerId="LiveId" clId="{E29926BC-27AF-4BD0-9036-C4C22717E79A}" dt="2019-07-10T14:35:41.848" v="7210" actId="20577"/>
          <ac:graphicFrameMkLst>
            <pc:docMk/>
            <pc:sldMk cId="3473693255" sldId="267"/>
            <ac:graphicFrameMk id="9" creationId="{250E2694-B9E7-4CB6-8467-379F8798E496}"/>
          </ac:graphicFrameMkLst>
        </pc:graphicFrameChg>
      </pc:sldChg>
      <pc:sldChg chg="modSp add">
        <pc:chgData name="Lorenzo Paolo Cocchinone" userId="38c52ecd6e43a282" providerId="LiveId" clId="{E29926BC-27AF-4BD0-9036-C4C22717E79A}" dt="2019-07-10T20:13:23.328" v="18737" actId="20577"/>
        <pc:sldMkLst>
          <pc:docMk/>
          <pc:sldMk cId="2797739341" sldId="268"/>
        </pc:sldMkLst>
        <pc:spChg chg="mod">
          <ac:chgData name="Lorenzo Paolo Cocchinone" userId="38c52ecd6e43a282" providerId="LiveId" clId="{E29926BC-27AF-4BD0-9036-C4C22717E79A}" dt="2019-07-10T13:34:50.513" v="5204" actId="14100"/>
          <ac:spMkLst>
            <pc:docMk/>
            <pc:sldMk cId="2797739341" sldId="268"/>
            <ac:spMk id="6" creationId="{67ADA790-A71A-4D29-B569-BB36C8735D86}"/>
          </ac:spMkLst>
        </pc:spChg>
        <pc:spChg chg="mod">
          <ac:chgData name="Lorenzo Paolo Cocchinone" userId="38c52ecd6e43a282" providerId="LiveId" clId="{E29926BC-27AF-4BD0-9036-C4C22717E79A}" dt="2019-07-10T12:36:09.476" v="1710" actId="1076"/>
          <ac:spMkLst>
            <pc:docMk/>
            <pc:sldMk cId="2797739341" sldId="268"/>
            <ac:spMk id="7" creationId="{48A09954-71D3-4E1C-92BD-3D7A0F0A6342}"/>
          </ac:spMkLst>
        </pc:spChg>
        <pc:spChg chg="mod">
          <ac:chgData name="Lorenzo Paolo Cocchinone" userId="38c52ecd6e43a282" providerId="LiveId" clId="{E29926BC-27AF-4BD0-9036-C4C22717E79A}" dt="2019-07-10T12:31:49.967" v="1283" actId="20577"/>
          <ac:spMkLst>
            <pc:docMk/>
            <pc:sldMk cId="2797739341" sldId="268"/>
            <ac:spMk id="10" creationId="{A272B386-94B6-4F0A-B03B-079E64794365}"/>
          </ac:spMkLst>
        </pc:spChg>
        <pc:graphicFrameChg chg="mod modGraphic">
          <ac:chgData name="Lorenzo Paolo Cocchinone" userId="38c52ecd6e43a282" providerId="LiveId" clId="{E29926BC-27AF-4BD0-9036-C4C22717E79A}" dt="2019-07-10T20:13:23.328" v="18737" actId="20577"/>
          <ac:graphicFrameMkLst>
            <pc:docMk/>
            <pc:sldMk cId="2797739341" sldId="268"/>
            <ac:graphicFrameMk id="5" creationId="{6DEF338E-45D1-4944-BEF7-23CA688E5041}"/>
          </ac:graphicFrameMkLst>
        </pc:graphicFrameChg>
        <pc:graphicFrameChg chg="modGraphic">
          <ac:chgData name="Lorenzo Paolo Cocchinone" userId="38c52ecd6e43a282" providerId="LiveId" clId="{E29926BC-27AF-4BD0-9036-C4C22717E79A}" dt="2019-07-10T12:33:47.641" v="1635" actId="20577"/>
          <ac:graphicFrameMkLst>
            <pc:docMk/>
            <pc:sldMk cId="2797739341" sldId="268"/>
            <ac:graphicFrameMk id="9" creationId="{250E2694-B9E7-4CB6-8467-379F8798E496}"/>
          </ac:graphicFrameMkLst>
        </pc:graphicFrameChg>
      </pc:sldChg>
      <pc:sldChg chg="addSp modSp add ord">
        <pc:chgData name="Lorenzo Paolo Cocchinone" userId="38c52ecd6e43a282" providerId="LiveId" clId="{E29926BC-27AF-4BD0-9036-C4C22717E79A}" dt="2019-07-10T14:36:13.815" v="7214"/>
        <pc:sldMkLst>
          <pc:docMk/>
          <pc:sldMk cId="3726026416" sldId="269"/>
        </pc:sldMkLst>
        <pc:spChg chg="mod">
          <ac:chgData name="Lorenzo Paolo Cocchinone" userId="38c52ecd6e43a282" providerId="LiveId" clId="{E29926BC-27AF-4BD0-9036-C4C22717E79A}" dt="2019-07-10T13:34:48.182" v="5203" actId="14100"/>
          <ac:spMkLst>
            <pc:docMk/>
            <pc:sldMk cId="3726026416" sldId="269"/>
            <ac:spMk id="6" creationId="{67ADA790-A71A-4D29-B569-BB36C8735D86}"/>
          </ac:spMkLst>
        </pc:spChg>
        <pc:spChg chg="add mod">
          <ac:chgData name="Lorenzo Paolo Cocchinone" userId="38c52ecd6e43a282" providerId="LiveId" clId="{E29926BC-27AF-4BD0-9036-C4C22717E79A}" dt="2019-07-10T12:38:35.291" v="1941" actId="20577"/>
          <ac:spMkLst>
            <pc:docMk/>
            <pc:sldMk cId="3726026416" sldId="269"/>
            <ac:spMk id="7" creationId="{0B59D45B-7C83-461B-AE8A-474222C76642}"/>
          </ac:spMkLst>
        </pc:spChg>
        <pc:spChg chg="mod">
          <ac:chgData name="Lorenzo Paolo Cocchinone" userId="38c52ecd6e43a282" providerId="LiveId" clId="{E29926BC-27AF-4BD0-9036-C4C22717E79A}" dt="2019-07-10T12:36:27.556" v="1729" actId="20577"/>
          <ac:spMkLst>
            <pc:docMk/>
            <pc:sldMk cId="3726026416" sldId="269"/>
            <ac:spMk id="10" creationId="{A272B386-94B6-4F0A-B03B-079E64794365}"/>
          </ac:spMkLst>
        </pc:spChg>
        <pc:graphicFrameChg chg="add mod modGraphic">
          <ac:chgData name="Lorenzo Paolo Cocchinone" userId="38c52ecd6e43a282" providerId="LiveId" clId="{E29926BC-27AF-4BD0-9036-C4C22717E79A}" dt="2019-07-10T14:36:13.815" v="7214"/>
          <ac:graphicFrameMkLst>
            <pc:docMk/>
            <pc:sldMk cId="3726026416" sldId="269"/>
            <ac:graphicFrameMk id="5" creationId="{31148A4A-B17E-4658-B780-5EF71B9940E0}"/>
          </ac:graphicFrameMkLst>
        </pc:graphicFrameChg>
        <pc:graphicFrameChg chg="mod modGraphic">
          <ac:chgData name="Lorenzo Paolo Cocchinone" userId="38c52ecd6e43a282" providerId="LiveId" clId="{E29926BC-27AF-4BD0-9036-C4C22717E79A}" dt="2019-07-10T14:35:48.303" v="7212" actId="20577"/>
          <ac:graphicFrameMkLst>
            <pc:docMk/>
            <pc:sldMk cId="3726026416" sldId="269"/>
            <ac:graphicFrameMk id="9" creationId="{250E2694-B9E7-4CB6-8467-379F8798E496}"/>
          </ac:graphicFrameMkLst>
        </pc:graphicFrameChg>
      </pc:sldChg>
      <pc:sldChg chg="addSp delSp modSp add">
        <pc:chgData name="Lorenzo Paolo Cocchinone" userId="38c52ecd6e43a282" providerId="LiveId" clId="{E29926BC-27AF-4BD0-9036-C4C22717E79A}" dt="2019-07-10T13:34:45.219" v="5202" actId="14100"/>
        <pc:sldMkLst>
          <pc:docMk/>
          <pc:sldMk cId="2119009525" sldId="270"/>
        </pc:sldMkLst>
        <pc:spChg chg="mod">
          <ac:chgData name="Lorenzo Paolo Cocchinone" userId="38c52ecd6e43a282" providerId="LiveId" clId="{E29926BC-27AF-4BD0-9036-C4C22717E79A}" dt="2019-07-10T13:34:45.219" v="5202" actId="14100"/>
          <ac:spMkLst>
            <pc:docMk/>
            <pc:sldMk cId="2119009525" sldId="270"/>
            <ac:spMk id="6" creationId="{67ADA790-A71A-4D29-B569-BB36C8735D86}"/>
          </ac:spMkLst>
        </pc:spChg>
        <pc:spChg chg="del">
          <ac:chgData name="Lorenzo Paolo Cocchinone" userId="38c52ecd6e43a282" providerId="LiveId" clId="{E29926BC-27AF-4BD0-9036-C4C22717E79A}" dt="2019-07-10T12:44:04.858" v="2286" actId="478"/>
          <ac:spMkLst>
            <pc:docMk/>
            <pc:sldMk cId="2119009525" sldId="270"/>
            <ac:spMk id="7" creationId="{0B59D45B-7C83-461B-AE8A-474222C76642}"/>
          </ac:spMkLst>
        </pc:spChg>
        <pc:spChg chg="mod">
          <ac:chgData name="Lorenzo Paolo Cocchinone" userId="38c52ecd6e43a282" providerId="LiveId" clId="{E29926BC-27AF-4BD0-9036-C4C22717E79A}" dt="2019-07-10T12:42:43.149" v="2102" actId="20577"/>
          <ac:spMkLst>
            <pc:docMk/>
            <pc:sldMk cId="2119009525" sldId="270"/>
            <ac:spMk id="10" creationId="{A272B386-94B6-4F0A-B03B-079E64794365}"/>
          </ac:spMkLst>
        </pc:spChg>
        <pc:spChg chg="add del mod">
          <ac:chgData name="Lorenzo Paolo Cocchinone" userId="38c52ecd6e43a282" providerId="LiveId" clId="{E29926BC-27AF-4BD0-9036-C4C22717E79A}" dt="2019-07-10T12:47:31.510" v="2378"/>
          <ac:spMkLst>
            <pc:docMk/>
            <pc:sldMk cId="2119009525" sldId="270"/>
            <ac:spMk id="11" creationId="{DB554C2A-582C-4A12-A090-CB73B116535D}"/>
          </ac:spMkLst>
        </pc:spChg>
        <pc:graphicFrameChg chg="del">
          <ac:chgData name="Lorenzo Paolo Cocchinone" userId="38c52ecd6e43a282" providerId="LiveId" clId="{E29926BC-27AF-4BD0-9036-C4C22717E79A}" dt="2019-07-10T12:44:04.858" v="2286" actId="478"/>
          <ac:graphicFrameMkLst>
            <pc:docMk/>
            <pc:sldMk cId="2119009525" sldId="270"/>
            <ac:graphicFrameMk id="5" creationId="{31148A4A-B17E-4658-B780-5EF71B9940E0}"/>
          </ac:graphicFrameMkLst>
        </pc:graphicFrameChg>
        <pc:graphicFrameChg chg="add del mod">
          <ac:chgData name="Lorenzo Paolo Cocchinone" userId="38c52ecd6e43a282" providerId="LiveId" clId="{E29926BC-27AF-4BD0-9036-C4C22717E79A}" dt="2019-07-10T12:47:31.510" v="2378"/>
          <ac:graphicFrameMkLst>
            <pc:docMk/>
            <pc:sldMk cId="2119009525" sldId="270"/>
            <ac:graphicFrameMk id="8" creationId="{DEADA00B-D260-409F-AD54-B3633E2C3F71}"/>
          </ac:graphicFrameMkLst>
        </pc:graphicFrameChg>
        <pc:graphicFrameChg chg="mod modGraphic">
          <ac:chgData name="Lorenzo Paolo Cocchinone" userId="38c52ecd6e43a282" providerId="LiveId" clId="{E29926BC-27AF-4BD0-9036-C4C22717E79A}" dt="2019-07-10T12:43:53.260" v="2285" actId="313"/>
          <ac:graphicFrameMkLst>
            <pc:docMk/>
            <pc:sldMk cId="2119009525" sldId="270"/>
            <ac:graphicFrameMk id="9" creationId="{250E2694-B9E7-4CB6-8467-379F8798E496}"/>
          </ac:graphicFrameMkLst>
        </pc:graphicFrameChg>
      </pc:sldChg>
      <pc:sldChg chg="addSp delSp modSp add ord">
        <pc:chgData name="Lorenzo Paolo Cocchinone" userId="38c52ecd6e43a282" providerId="LiveId" clId="{E29926BC-27AF-4BD0-9036-C4C22717E79A}" dt="2019-07-10T22:48:23.338" v="20519" actId="20577"/>
        <pc:sldMkLst>
          <pc:docMk/>
          <pc:sldMk cId="4056477931" sldId="271"/>
        </pc:sldMkLst>
        <pc:spChg chg="add del mod">
          <ac:chgData name="Lorenzo Paolo Cocchinone" userId="38c52ecd6e43a282" providerId="LiveId" clId="{E29926BC-27AF-4BD0-9036-C4C22717E79A}" dt="2019-07-10T12:46:54.840" v="2330"/>
          <ac:spMkLst>
            <pc:docMk/>
            <pc:sldMk cId="4056477931" sldId="271"/>
            <ac:spMk id="2" creationId="{101C51B7-3B39-4E6D-89D2-11CE4551055C}"/>
          </ac:spMkLst>
        </pc:spChg>
        <pc:spChg chg="add mod">
          <ac:chgData name="Lorenzo Paolo Cocchinone" userId="38c52ecd6e43a282" providerId="LiveId" clId="{E29926BC-27AF-4BD0-9036-C4C22717E79A}" dt="2019-07-10T22:48:19.867" v="20509" actId="20577"/>
          <ac:spMkLst>
            <pc:docMk/>
            <pc:sldMk cId="4056477931" sldId="271"/>
            <ac:spMk id="4" creationId="{9812CF01-AC56-4520-B7C1-D731FCFF7901}"/>
          </ac:spMkLst>
        </pc:spChg>
        <pc:spChg chg="mod">
          <ac:chgData name="Lorenzo Paolo Cocchinone" userId="38c52ecd6e43a282" providerId="LiveId" clId="{E29926BC-27AF-4BD0-9036-C4C22717E79A}" dt="2019-07-10T13:34:42.464" v="5201" actId="14100"/>
          <ac:spMkLst>
            <pc:docMk/>
            <pc:sldMk cId="4056477931" sldId="271"/>
            <ac:spMk id="6" creationId="{67ADA790-A71A-4D29-B569-BB36C8735D86}"/>
          </ac:spMkLst>
        </pc:spChg>
        <pc:spChg chg="del mod">
          <ac:chgData name="Lorenzo Paolo Cocchinone" userId="38c52ecd6e43a282" providerId="LiveId" clId="{E29926BC-27AF-4BD0-9036-C4C22717E79A}" dt="2019-07-10T12:46:13.417" v="2325"/>
          <ac:spMkLst>
            <pc:docMk/>
            <pc:sldMk cId="4056477931" sldId="271"/>
            <ac:spMk id="7" creationId="{0B59D45B-7C83-461B-AE8A-474222C76642}"/>
          </ac:spMkLst>
        </pc:spChg>
        <pc:spChg chg="del mod">
          <ac:chgData name="Lorenzo Paolo Cocchinone" userId="38c52ecd6e43a282" providerId="LiveId" clId="{E29926BC-27AF-4BD0-9036-C4C22717E79A}" dt="2019-07-10T16:10:38.635" v="10808"/>
          <ac:spMkLst>
            <pc:docMk/>
            <pc:sldMk cId="4056477931" sldId="271"/>
            <ac:spMk id="10" creationId="{A272B386-94B6-4F0A-B03B-079E64794365}"/>
          </ac:spMkLst>
        </pc:spChg>
        <pc:spChg chg="add del mod">
          <ac:chgData name="Lorenzo Paolo Cocchinone" userId="38c52ecd6e43a282" providerId="LiveId" clId="{E29926BC-27AF-4BD0-9036-C4C22717E79A}" dt="2019-07-10T16:11:32.613" v="10875" actId="478"/>
          <ac:spMkLst>
            <pc:docMk/>
            <pc:sldMk cId="4056477931" sldId="271"/>
            <ac:spMk id="11" creationId="{30574AA6-44C4-4F5A-A674-95E8E14689DC}"/>
          </ac:spMkLst>
        </pc:spChg>
        <pc:spChg chg="add del mod">
          <ac:chgData name="Lorenzo Paolo Cocchinone" userId="38c52ecd6e43a282" providerId="LiveId" clId="{E29926BC-27AF-4BD0-9036-C4C22717E79A}" dt="2019-07-10T16:11:32.613" v="10875" actId="478"/>
          <ac:spMkLst>
            <pc:docMk/>
            <pc:sldMk cId="4056477931" sldId="271"/>
            <ac:spMk id="13" creationId="{38EA6901-80B3-4258-A5AC-56EE7C616B3B}"/>
          </ac:spMkLst>
        </pc:spChg>
        <pc:graphicFrameChg chg="del">
          <ac:chgData name="Lorenzo Paolo Cocchinone" userId="38c52ecd6e43a282" providerId="LiveId" clId="{E29926BC-27AF-4BD0-9036-C4C22717E79A}" dt="2019-07-10T12:46:54.839" v="2328" actId="478"/>
          <ac:graphicFrameMkLst>
            <pc:docMk/>
            <pc:sldMk cId="4056477931" sldId="271"/>
            <ac:graphicFrameMk id="5" creationId="{31148A4A-B17E-4658-B780-5EF71B9940E0}"/>
          </ac:graphicFrameMkLst>
        </pc:graphicFrameChg>
        <pc:graphicFrameChg chg="add del mod modGraphic">
          <ac:chgData name="Lorenzo Paolo Cocchinone" userId="38c52ecd6e43a282" providerId="LiveId" clId="{E29926BC-27AF-4BD0-9036-C4C22717E79A}" dt="2019-07-10T16:11:32.613" v="10875" actId="478"/>
          <ac:graphicFrameMkLst>
            <pc:docMk/>
            <pc:sldMk cId="4056477931" sldId="271"/>
            <ac:graphicFrameMk id="8" creationId="{51E328A7-D0FC-4387-BF26-E80F5494716E}"/>
          </ac:graphicFrameMkLst>
        </pc:graphicFrameChg>
        <pc:graphicFrameChg chg="add del mod modGraphic">
          <ac:chgData name="Lorenzo Paolo Cocchinone" userId="38c52ecd6e43a282" providerId="LiveId" clId="{E29926BC-27AF-4BD0-9036-C4C22717E79A}" dt="2019-07-10T22:48:23.338" v="20519" actId="20577"/>
          <ac:graphicFrameMkLst>
            <pc:docMk/>
            <pc:sldMk cId="4056477931" sldId="271"/>
            <ac:graphicFrameMk id="9" creationId="{250E2694-B9E7-4CB6-8467-379F8798E496}"/>
          </ac:graphicFrameMkLst>
        </pc:graphicFrameChg>
        <pc:graphicFrameChg chg="add del">
          <ac:chgData name="Lorenzo Paolo Cocchinone" userId="38c52ecd6e43a282" providerId="LiveId" clId="{E29926BC-27AF-4BD0-9036-C4C22717E79A}" dt="2019-07-10T16:11:32.613" v="10875" actId="478"/>
          <ac:graphicFrameMkLst>
            <pc:docMk/>
            <pc:sldMk cId="4056477931" sldId="271"/>
            <ac:graphicFrameMk id="12" creationId="{2A77FE29-3545-4140-8652-1022F6F55A69}"/>
          </ac:graphicFrameMkLst>
        </pc:graphicFrameChg>
      </pc:sldChg>
      <pc:sldChg chg="addSp delSp modSp add ord">
        <pc:chgData name="Lorenzo Paolo Cocchinone" userId="38c52ecd6e43a282" providerId="LiveId" clId="{E29926BC-27AF-4BD0-9036-C4C22717E79A}" dt="2019-07-16T18:08:31.288" v="22577" actId="20577"/>
        <pc:sldMkLst>
          <pc:docMk/>
          <pc:sldMk cId="3774904081" sldId="272"/>
        </pc:sldMkLst>
        <pc:spChg chg="mod">
          <ac:chgData name="Lorenzo Paolo Cocchinone" userId="38c52ecd6e43a282" providerId="LiveId" clId="{E29926BC-27AF-4BD0-9036-C4C22717E79A}" dt="2019-07-16T18:08:31.288" v="22577" actId="20577"/>
          <ac:spMkLst>
            <pc:docMk/>
            <pc:sldMk cId="3774904081" sldId="272"/>
            <ac:spMk id="87" creationId="{56060D8F-6BCE-4A8C-91CF-194F6A331663}"/>
          </ac:spMkLst>
        </pc:spChg>
        <pc:spChg chg="ord">
          <ac:chgData name="Lorenzo Paolo Cocchinone" userId="38c52ecd6e43a282" providerId="LiveId" clId="{E29926BC-27AF-4BD0-9036-C4C22717E79A}" dt="2019-07-10T13:40:21.939" v="5692" actId="166"/>
          <ac:spMkLst>
            <pc:docMk/>
            <pc:sldMk cId="3774904081" sldId="272"/>
            <ac:spMk id="155" creationId="{48B566BC-939D-42CA-A8B9-0A9B7D0A0DE1}"/>
          </ac:spMkLst>
        </pc:spChg>
        <pc:spChg chg="mod">
          <ac:chgData name="Lorenzo Paolo Cocchinone" userId="38c52ecd6e43a282" providerId="LiveId" clId="{E29926BC-27AF-4BD0-9036-C4C22717E79A}" dt="2019-07-10T20:13:32.661" v="18746" actId="20577"/>
          <ac:spMkLst>
            <pc:docMk/>
            <pc:sldMk cId="3774904081" sldId="272"/>
            <ac:spMk id="202" creationId="{EA0BCF1F-A5C4-4C71-97A5-5E08FDA71F77}"/>
          </ac:spMkLst>
        </pc:spChg>
        <pc:spChg chg="add del">
          <ac:chgData name="Lorenzo Paolo Cocchinone" userId="38c52ecd6e43a282" providerId="LiveId" clId="{E29926BC-27AF-4BD0-9036-C4C22717E79A}" dt="2019-07-10T22:49:28.263" v="20639"/>
          <ac:spMkLst>
            <pc:docMk/>
            <pc:sldMk cId="3774904081" sldId="272"/>
            <ac:spMk id="203" creationId="{CE18AF9F-77C0-49E1-B1FC-78120BF20B13}"/>
          </ac:spMkLst>
        </pc:spChg>
        <pc:spChg chg="mod">
          <ac:chgData name="Lorenzo Paolo Cocchinone" userId="38c52ecd6e43a282" providerId="LiveId" clId="{E29926BC-27AF-4BD0-9036-C4C22717E79A}" dt="2019-07-10T13:09:23.347" v="3605" actId="1076"/>
          <ac:spMkLst>
            <pc:docMk/>
            <pc:sldMk cId="3774904081" sldId="272"/>
            <ac:spMk id="217" creationId="{7614CF09-69F8-4246-9ECE-8379BC992049}"/>
          </ac:spMkLst>
        </pc:spChg>
        <pc:spChg chg="mod">
          <ac:chgData name="Lorenzo Paolo Cocchinone" userId="38c52ecd6e43a282" providerId="LiveId" clId="{E29926BC-27AF-4BD0-9036-C4C22717E79A}" dt="2019-07-10T13:09:27.079" v="3606" actId="1076"/>
          <ac:spMkLst>
            <pc:docMk/>
            <pc:sldMk cId="3774904081" sldId="272"/>
            <ac:spMk id="221" creationId="{2579DDEE-56AB-4E91-8126-5629A0DCC793}"/>
          </ac:spMkLst>
        </pc:spChg>
        <pc:spChg chg="mod">
          <ac:chgData name="Lorenzo Paolo Cocchinone" userId="38c52ecd6e43a282" providerId="LiveId" clId="{E29926BC-27AF-4BD0-9036-C4C22717E79A}" dt="2019-07-10T13:09:00.495" v="3591" actId="1076"/>
          <ac:spMkLst>
            <pc:docMk/>
            <pc:sldMk cId="3774904081" sldId="272"/>
            <ac:spMk id="225" creationId="{BEECE4F6-1895-45B2-B213-574A609FB675}"/>
          </ac:spMkLst>
        </pc:spChg>
        <pc:spChg chg="mod">
          <ac:chgData name="Lorenzo Paolo Cocchinone" userId="38c52ecd6e43a282" providerId="LiveId" clId="{E29926BC-27AF-4BD0-9036-C4C22717E79A}" dt="2019-07-10T22:49:32.224" v="20649" actId="20577"/>
          <ac:spMkLst>
            <pc:docMk/>
            <pc:sldMk cId="3774904081" sldId="272"/>
            <ac:spMk id="277" creationId="{5D2628B3-001D-4BA0-9F91-20C62546BBE5}"/>
          </ac:spMkLst>
        </pc:spChg>
        <pc:spChg chg="mod">
          <ac:chgData name="Lorenzo Paolo Cocchinone" userId="38c52ecd6e43a282" providerId="LiveId" clId="{E29926BC-27AF-4BD0-9036-C4C22717E79A}" dt="2019-07-10T16:11:49.965" v="10879" actId="20577"/>
          <ac:spMkLst>
            <pc:docMk/>
            <pc:sldMk cId="3774904081" sldId="272"/>
            <ac:spMk id="288" creationId="{11BC7332-00A6-4533-BA1F-A8DA70927172}"/>
          </ac:spMkLst>
        </pc:spChg>
        <pc:spChg chg="mod">
          <ac:chgData name="Lorenzo Paolo Cocchinone" userId="38c52ecd6e43a282" providerId="LiveId" clId="{E29926BC-27AF-4BD0-9036-C4C22717E79A}" dt="2019-07-10T22:50:16.808" v="20725" actId="20577"/>
          <ac:spMkLst>
            <pc:docMk/>
            <pc:sldMk cId="3774904081" sldId="272"/>
            <ac:spMk id="292" creationId="{346F7E99-AF65-48FE-8DC5-679849C21BA1}"/>
          </ac:spMkLst>
        </pc:spChg>
        <pc:spChg chg="mod">
          <ac:chgData name="Lorenzo Paolo Cocchinone" userId="38c52ecd6e43a282" providerId="LiveId" clId="{E29926BC-27AF-4BD0-9036-C4C22717E79A}" dt="2019-07-10T16:07:06.153" v="10667" actId="1036"/>
          <ac:spMkLst>
            <pc:docMk/>
            <pc:sldMk cId="3774904081" sldId="272"/>
            <ac:spMk id="313" creationId="{50558257-E85B-4AEC-8B03-2F40A9E67AA8}"/>
          </ac:spMkLst>
        </pc:spChg>
        <pc:spChg chg="mod">
          <ac:chgData name="Lorenzo Paolo Cocchinone" userId="38c52ecd6e43a282" providerId="LiveId" clId="{E29926BC-27AF-4BD0-9036-C4C22717E79A}" dt="2019-07-10T16:07:06.153" v="10667" actId="1036"/>
          <ac:spMkLst>
            <pc:docMk/>
            <pc:sldMk cId="3774904081" sldId="272"/>
            <ac:spMk id="314" creationId="{135D9B46-6F32-4002-B29C-284329A309F8}"/>
          </ac:spMkLst>
        </pc:spChg>
        <pc:spChg chg="mod">
          <ac:chgData name="Lorenzo Paolo Cocchinone" userId="38c52ecd6e43a282" providerId="LiveId" clId="{E29926BC-27AF-4BD0-9036-C4C22717E79A}" dt="2019-07-10T13:40:19.795" v="5691" actId="1076"/>
          <ac:spMkLst>
            <pc:docMk/>
            <pc:sldMk cId="3774904081" sldId="272"/>
            <ac:spMk id="327" creationId="{06F5775F-B3CD-41C6-8897-C917D44AB394}"/>
          </ac:spMkLst>
        </pc:spChg>
        <pc:grpChg chg="mod">
          <ac:chgData name="Lorenzo Paolo Cocchinone" userId="38c52ecd6e43a282" providerId="LiveId" clId="{E29926BC-27AF-4BD0-9036-C4C22717E79A}" dt="2019-07-10T13:09:19.397" v="3604" actId="1036"/>
          <ac:grpSpMkLst>
            <pc:docMk/>
            <pc:sldMk cId="3774904081" sldId="272"/>
            <ac:grpSpMk id="214" creationId="{B43DDF66-F452-490B-B6AD-7D9AE74493EE}"/>
          </ac:grpSpMkLst>
        </pc:grpChg>
        <pc:grpChg chg="mod">
          <ac:chgData name="Lorenzo Paolo Cocchinone" userId="38c52ecd6e43a282" providerId="LiveId" clId="{E29926BC-27AF-4BD0-9036-C4C22717E79A}" dt="2019-07-10T13:08:45.341" v="3584" actId="1035"/>
          <ac:grpSpMkLst>
            <pc:docMk/>
            <pc:sldMk cId="3774904081" sldId="272"/>
            <ac:grpSpMk id="218" creationId="{BB80D0FE-28F7-40FA-AB49-0DBBAB915EA0}"/>
          </ac:grpSpMkLst>
        </pc:grpChg>
        <pc:grpChg chg="mod">
          <ac:chgData name="Lorenzo Paolo Cocchinone" userId="38c52ecd6e43a282" providerId="LiveId" clId="{E29926BC-27AF-4BD0-9036-C4C22717E79A}" dt="2019-07-10T13:08:56.605" v="3590" actId="1035"/>
          <ac:grpSpMkLst>
            <pc:docMk/>
            <pc:sldMk cId="3774904081" sldId="272"/>
            <ac:grpSpMk id="222" creationId="{783627D9-E1C5-4BAD-ACA9-57C726F56CC8}"/>
          </ac:grpSpMkLst>
        </pc:grpChg>
        <pc:grpChg chg="mod">
          <ac:chgData name="Lorenzo Paolo Cocchinone" userId="38c52ecd6e43a282" providerId="LiveId" clId="{E29926BC-27AF-4BD0-9036-C4C22717E79A}" dt="2019-07-10T16:07:06.153" v="10667" actId="1036"/>
          <ac:grpSpMkLst>
            <pc:docMk/>
            <pc:sldMk cId="3774904081" sldId="272"/>
            <ac:grpSpMk id="302" creationId="{2A93F836-DF50-4850-B8E2-8693C09A7A0D}"/>
          </ac:grpSpMkLst>
        </pc:grpChg>
        <pc:grpChg chg="mod">
          <ac:chgData name="Lorenzo Paolo Cocchinone" userId="38c52ecd6e43a282" providerId="LiveId" clId="{E29926BC-27AF-4BD0-9036-C4C22717E79A}" dt="2019-07-10T16:07:06.153" v="10667" actId="1036"/>
          <ac:grpSpMkLst>
            <pc:docMk/>
            <pc:sldMk cId="3774904081" sldId="272"/>
            <ac:grpSpMk id="305" creationId="{78D44453-45C3-4CAC-8E1E-E6286E48983E}"/>
          </ac:grpSpMkLst>
        </pc:grpChg>
        <pc:grpChg chg="mod">
          <ac:chgData name="Lorenzo Paolo Cocchinone" userId="38c52ecd6e43a282" providerId="LiveId" clId="{E29926BC-27AF-4BD0-9036-C4C22717E79A}" dt="2019-07-10T13:40:15.374" v="5690" actId="1035"/>
          <ac:grpSpMkLst>
            <pc:docMk/>
            <pc:sldMk cId="3774904081" sldId="272"/>
            <ac:grpSpMk id="324" creationId="{7560FBA3-F50D-4AAC-B211-D9AC0446991C}"/>
          </ac:grpSpMkLst>
        </pc:grpChg>
      </pc:sldChg>
      <pc:sldChg chg="addSp modSp add">
        <pc:chgData name="Lorenzo Paolo Cocchinone" userId="38c52ecd6e43a282" providerId="LiveId" clId="{E29926BC-27AF-4BD0-9036-C4C22717E79A}" dt="2019-07-10T22:47:22.527" v="20470" actId="20577"/>
        <pc:sldMkLst>
          <pc:docMk/>
          <pc:sldMk cId="277979998" sldId="273"/>
        </pc:sldMkLst>
        <pc:spChg chg="add mod">
          <ac:chgData name="Lorenzo Paolo Cocchinone" userId="38c52ecd6e43a282" providerId="LiveId" clId="{E29926BC-27AF-4BD0-9036-C4C22717E79A}" dt="2019-07-10T13:49:40.258" v="6151" actId="20577"/>
          <ac:spMkLst>
            <pc:docMk/>
            <pc:sldMk cId="277979998" sldId="273"/>
            <ac:spMk id="2" creationId="{AA681C6E-F71A-411C-905F-AE6C2D30CCD8}"/>
          </ac:spMkLst>
        </pc:spChg>
        <pc:spChg chg="add mod">
          <ac:chgData name="Lorenzo Paolo Cocchinone" userId="38c52ecd6e43a282" providerId="LiveId" clId="{E29926BC-27AF-4BD0-9036-C4C22717E79A}" dt="2019-07-10T22:47:22.527" v="20470" actId="20577"/>
          <ac:spMkLst>
            <pc:docMk/>
            <pc:sldMk cId="277979998" sldId="273"/>
            <ac:spMk id="3" creationId="{A041B98A-3E48-45BF-924E-06777B05150D}"/>
          </ac:spMkLst>
        </pc:spChg>
      </pc:sldChg>
      <pc:sldChg chg="addSp delSp modSp add mod setBg setClrOvrMap">
        <pc:chgData name="Lorenzo Paolo Cocchinone" userId="38c52ecd6e43a282" providerId="LiveId" clId="{E29926BC-27AF-4BD0-9036-C4C22717E79A}" dt="2019-07-10T13:11:08.193" v="3702" actId="20577"/>
        <pc:sldMkLst>
          <pc:docMk/>
          <pc:sldMk cId="3157462534" sldId="274"/>
        </pc:sldMkLst>
        <pc:spChg chg="mod">
          <ac:chgData name="Lorenzo Paolo Cocchinone" userId="38c52ecd6e43a282" providerId="LiveId" clId="{E29926BC-27AF-4BD0-9036-C4C22717E79A}" dt="2019-07-10T13:11:08.193" v="3702" actId="20577"/>
          <ac:spMkLst>
            <pc:docMk/>
            <pc:sldMk cId="3157462534" sldId="274"/>
            <ac:spMk id="2" creationId="{E1D49C4E-CCDB-4FFC-9F32-690339C39F83}"/>
          </ac:spMkLst>
        </pc:spChg>
        <pc:spChg chg="del">
          <ac:chgData name="Lorenzo Paolo Cocchinone" userId="38c52ecd6e43a282" providerId="LiveId" clId="{E29926BC-27AF-4BD0-9036-C4C22717E79A}" dt="2019-07-10T13:10:22.759" v="3623"/>
          <ac:spMkLst>
            <pc:docMk/>
            <pc:sldMk cId="3157462534" sldId="274"/>
            <ac:spMk id="3" creationId="{3ADF404D-BE60-4264-9D91-3D8EDFA7445C}"/>
          </ac:spMkLst>
        </pc:spChg>
        <pc:spChg chg="add del">
          <ac:chgData name="Lorenzo Paolo Cocchinone" userId="38c52ecd6e43a282" providerId="LiveId" clId="{E29926BC-27AF-4BD0-9036-C4C22717E79A}" dt="2019-07-10T13:10:38.655" v="3652" actId="26606"/>
          <ac:spMkLst>
            <pc:docMk/>
            <pc:sldMk cId="3157462534" sldId="274"/>
            <ac:spMk id="7" creationId="{BD976C13-68E6-4E25-B13E-FC3A2D3F66E3}"/>
          </ac:spMkLst>
        </pc:spChg>
        <pc:spChg chg="add del">
          <ac:chgData name="Lorenzo Paolo Cocchinone" userId="38c52ecd6e43a282" providerId="LiveId" clId="{E29926BC-27AF-4BD0-9036-C4C22717E79A}" dt="2019-07-10T13:10:38.655" v="3652" actId="26606"/>
          <ac:spMkLst>
            <pc:docMk/>
            <pc:sldMk cId="3157462534" sldId="274"/>
            <ac:spMk id="9" creationId="{E2FE3A7B-DDFF-4F81-8AAE-11D96D138C0D}"/>
          </ac:spMkLst>
        </pc:spChg>
        <pc:spChg chg="add del">
          <ac:chgData name="Lorenzo Paolo Cocchinone" userId="38c52ecd6e43a282" providerId="LiveId" clId="{E29926BC-27AF-4BD0-9036-C4C22717E79A}" dt="2019-07-10T13:10:38.655" v="3652" actId="26606"/>
          <ac:spMkLst>
            <pc:docMk/>
            <pc:sldMk cId="3157462534" sldId="274"/>
            <ac:spMk id="11" creationId="{69825ADD-F95C-4747-9B41-5DB21C28E6D2}"/>
          </ac:spMkLst>
        </pc:spChg>
        <pc:spChg chg="add del">
          <ac:chgData name="Lorenzo Paolo Cocchinone" userId="38c52ecd6e43a282" providerId="LiveId" clId="{E29926BC-27AF-4BD0-9036-C4C22717E79A}" dt="2019-07-10T13:10:38.655" v="3652" actId="26606"/>
          <ac:spMkLst>
            <pc:docMk/>
            <pc:sldMk cId="3157462534" sldId="274"/>
            <ac:spMk id="13" creationId="{86791A8E-B2BA-467D-BB87-8CFBFB13AF9F}"/>
          </ac:spMkLst>
        </pc:spChg>
        <pc:spChg chg="add">
          <ac:chgData name="Lorenzo Paolo Cocchinone" userId="38c52ecd6e43a282" providerId="LiveId" clId="{E29926BC-27AF-4BD0-9036-C4C22717E79A}" dt="2019-07-10T13:10:38.655" v="3652" actId="26606"/>
          <ac:spMkLst>
            <pc:docMk/>
            <pc:sldMk cId="3157462534" sldId="274"/>
            <ac:spMk id="18" creationId="{BD976C13-68E6-4E25-B13E-FC3A2D3F66E3}"/>
          </ac:spMkLst>
        </pc:spChg>
        <pc:spChg chg="add">
          <ac:chgData name="Lorenzo Paolo Cocchinone" userId="38c52ecd6e43a282" providerId="LiveId" clId="{E29926BC-27AF-4BD0-9036-C4C22717E79A}" dt="2019-07-10T13:10:38.655" v="3652" actId="26606"/>
          <ac:spMkLst>
            <pc:docMk/>
            <pc:sldMk cId="3157462534" sldId="274"/>
            <ac:spMk id="20" creationId="{1E24A02E-5FD2-428E-A1E4-FDF96B0B6CE8}"/>
          </ac:spMkLst>
        </pc:spChg>
        <pc:spChg chg="add">
          <ac:chgData name="Lorenzo Paolo Cocchinone" userId="38c52ecd6e43a282" providerId="LiveId" clId="{E29926BC-27AF-4BD0-9036-C4C22717E79A}" dt="2019-07-10T13:10:38.655" v="3652" actId="26606"/>
          <ac:spMkLst>
            <pc:docMk/>
            <pc:sldMk cId="3157462534" sldId="274"/>
            <ac:spMk id="22" creationId="{2808B93E-0C39-407B-943D-71F2BAFB4CB4}"/>
          </ac:spMkLst>
        </pc:spChg>
        <pc:spChg chg="add">
          <ac:chgData name="Lorenzo Paolo Cocchinone" userId="38c52ecd6e43a282" providerId="LiveId" clId="{E29926BC-27AF-4BD0-9036-C4C22717E79A}" dt="2019-07-10T13:10:38.655" v="3652" actId="26606"/>
          <ac:spMkLst>
            <pc:docMk/>
            <pc:sldMk cId="3157462534" sldId="274"/>
            <ac:spMk id="24" creationId="{7C7E1896-2992-48D4-85AC-95AB8AB147EA}"/>
          </ac:spMkLst>
        </pc:spChg>
      </pc:sldChg>
      <pc:sldChg chg="addSp delSp modSp add">
        <pc:chgData name="Lorenzo Paolo Cocchinone" userId="38c52ecd6e43a282" providerId="LiveId" clId="{E29926BC-27AF-4BD0-9036-C4C22717E79A}" dt="2019-07-10T13:41:52.375" v="5859" actId="113"/>
        <pc:sldMkLst>
          <pc:docMk/>
          <pc:sldMk cId="2308918884" sldId="275"/>
        </pc:sldMkLst>
        <pc:spChg chg="mod">
          <ac:chgData name="Lorenzo Paolo Cocchinone" userId="38c52ecd6e43a282" providerId="LiveId" clId="{E29926BC-27AF-4BD0-9036-C4C22717E79A}" dt="2019-07-10T13:34:23.100" v="5195" actId="27636"/>
          <ac:spMkLst>
            <pc:docMk/>
            <pc:sldMk cId="2308918884" sldId="275"/>
            <ac:spMk id="2" creationId="{5CA7E2FA-A390-4EDD-8EF8-DA8A93322665}"/>
          </ac:spMkLst>
        </pc:spChg>
        <pc:spChg chg="del">
          <ac:chgData name="Lorenzo Paolo Cocchinone" userId="38c52ecd6e43a282" providerId="LiveId" clId="{E29926BC-27AF-4BD0-9036-C4C22717E79A}" dt="2019-07-10T13:14:42.989" v="3707"/>
          <ac:spMkLst>
            <pc:docMk/>
            <pc:sldMk cId="2308918884" sldId="275"/>
            <ac:spMk id="3" creationId="{7EBF9EAF-76DA-4DBB-8409-0D1557DA3D82}"/>
          </ac:spMkLst>
        </pc:spChg>
        <pc:spChg chg="add del mod">
          <ac:chgData name="Lorenzo Paolo Cocchinone" userId="38c52ecd6e43a282" providerId="LiveId" clId="{E29926BC-27AF-4BD0-9036-C4C22717E79A}" dt="2019-07-10T13:14:48.221" v="3709" actId="478"/>
          <ac:spMkLst>
            <pc:docMk/>
            <pc:sldMk cId="2308918884" sldId="275"/>
            <ac:spMk id="6" creationId="{9615734D-4FD0-45D3-8AAB-9B3E56425C4F}"/>
          </ac:spMkLst>
        </pc:spChg>
        <pc:spChg chg="add del mod">
          <ac:chgData name="Lorenzo Paolo Cocchinone" userId="38c52ecd6e43a282" providerId="LiveId" clId="{E29926BC-27AF-4BD0-9036-C4C22717E79A}" dt="2019-07-10T13:21:29.536" v="4156" actId="478"/>
          <ac:spMkLst>
            <pc:docMk/>
            <pc:sldMk cId="2308918884" sldId="275"/>
            <ac:spMk id="10" creationId="{1530AF11-4F7C-4FEA-826A-825313F17447}"/>
          </ac:spMkLst>
        </pc:spChg>
        <pc:graphicFrameChg chg="add del mod">
          <ac:chgData name="Lorenzo Paolo Cocchinone" userId="38c52ecd6e43a282" providerId="LiveId" clId="{E29926BC-27AF-4BD0-9036-C4C22717E79A}" dt="2019-07-10T13:14:46.588" v="3708" actId="478"/>
          <ac:graphicFrameMkLst>
            <pc:docMk/>
            <pc:sldMk cId="2308918884" sldId="275"/>
            <ac:graphicFrameMk id="4" creationId="{D7091E02-C0FA-459E-A837-0FC6C3330BB9}"/>
          </ac:graphicFrameMkLst>
        </pc:graphicFrameChg>
        <pc:graphicFrameChg chg="add del mod modGraphic">
          <ac:chgData name="Lorenzo Paolo Cocchinone" userId="38c52ecd6e43a282" providerId="LiveId" clId="{E29926BC-27AF-4BD0-9036-C4C22717E79A}" dt="2019-07-10T13:16:43.586" v="3782" actId="478"/>
          <ac:graphicFrameMkLst>
            <pc:docMk/>
            <pc:sldMk cId="2308918884" sldId="275"/>
            <ac:graphicFrameMk id="7" creationId="{6C474C4C-E444-481A-961E-872A21879C3C}"/>
          </ac:graphicFrameMkLst>
        </pc:graphicFrameChg>
        <pc:graphicFrameChg chg="add del mod">
          <ac:chgData name="Lorenzo Paolo Cocchinone" userId="38c52ecd6e43a282" providerId="LiveId" clId="{E29926BC-27AF-4BD0-9036-C4C22717E79A}" dt="2019-07-10T13:15:39.846" v="3727" actId="478"/>
          <ac:graphicFrameMkLst>
            <pc:docMk/>
            <pc:sldMk cId="2308918884" sldId="275"/>
            <ac:graphicFrameMk id="8" creationId="{E7234B51-CB27-463D-97F3-3B365002484D}"/>
          </ac:graphicFrameMkLst>
        </pc:graphicFrameChg>
        <pc:graphicFrameChg chg="add del mod modGraphic">
          <ac:chgData name="Lorenzo Paolo Cocchinone" userId="38c52ecd6e43a282" providerId="LiveId" clId="{E29926BC-27AF-4BD0-9036-C4C22717E79A}" dt="2019-07-10T13:21:25.856" v="4155" actId="478"/>
          <ac:graphicFrameMkLst>
            <pc:docMk/>
            <pc:sldMk cId="2308918884" sldId="275"/>
            <ac:graphicFrameMk id="9" creationId="{56A89BAD-AB07-42CD-B208-2985ABB636C8}"/>
          </ac:graphicFrameMkLst>
        </pc:graphicFrameChg>
        <pc:graphicFrameChg chg="add mod modGraphic">
          <ac:chgData name="Lorenzo Paolo Cocchinone" userId="38c52ecd6e43a282" providerId="LiveId" clId="{E29926BC-27AF-4BD0-9036-C4C22717E79A}" dt="2019-07-10T13:34:17.743" v="5191" actId="14100"/>
          <ac:graphicFrameMkLst>
            <pc:docMk/>
            <pc:sldMk cId="2308918884" sldId="275"/>
            <ac:graphicFrameMk id="11" creationId="{A25D4E30-1137-447A-8ACF-708EEE07677E}"/>
          </ac:graphicFrameMkLst>
        </pc:graphicFrameChg>
        <pc:graphicFrameChg chg="add mod modGraphic">
          <ac:chgData name="Lorenzo Paolo Cocchinone" userId="38c52ecd6e43a282" providerId="LiveId" clId="{E29926BC-27AF-4BD0-9036-C4C22717E79A}" dt="2019-07-10T13:41:52.375" v="5859" actId="113"/>
          <ac:graphicFrameMkLst>
            <pc:docMk/>
            <pc:sldMk cId="2308918884" sldId="275"/>
            <ac:graphicFrameMk id="12" creationId="{959F82A1-5B12-48C3-8009-91D1E9E30587}"/>
          </ac:graphicFrameMkLst>
        </pc:graphicFrameChg>
        <pc:graphicFrameChg chg="add del mod modGraphic">
          <ac:chgData name="Lorenzo Paolo Cocchinone" userId="38c52ecd6e43a282" providerId="LiveId" clId="{E29926BC-27AF-4BD0-9036-C4C22717E79A}" dt="2019-07-10T13:26:05.667" v="4356"/>
          <ac:graphicFrameMkLst>
            <pc:docMk/>
            <pc:sldMk cId="2308918884" sldId="275"/>
            <ac:graphicFrameMk id="13" creationId="{E5896EDC-C757-4BEE-ADAF-11F117664FD8}"/>
          </ac:graphicFrameMkLst>
        </pc:graphicFrameChg>
        <pc:graphicFrameChg chg="add del mod modGraphic">
          <ac:chgData name="Lorenzo Paolo Cocchinone" userId="38c52ecd6e43a282" providerId="LiveId" clId="{E29926BC-27AF-4BD0-9036-C4C22717E79A}" dt="2019-07-10T13:26:05.667" v="4356"/>
          <ac:graphicFrameMkLst>
            <pc:docMk/>
            <pc:sldMk cId="2308918884" sldId="275"/>
            <ac:graphicFrameMk id="14" creationId="{9B6353B0-578D-4CBD-B6D1-D47079CFA3D7}"/>
          </ac:graphicFrameMkLst>
        </pc:graphicFrameChg>
      </pc:sldChg>
      <pc:sldChg chg="addSp delSp modSp add">
        <pc:chgData name="Lorenzo Paolo Cocchinone" userId="38c52ecd6e43a282" providerId="LiveId" clId="{E29926BC-27AF-4BD0-9036-C4C22717E79A}" dt="2019-07-10T13:36:01.565" v="5220" actId="1076"/>
        <pc:sldMkLst>
          <pc:docMk/>
          <pc:sldMk cId="1176742689" sldId="276"/>
        </pc:sldMkLst>
        <pc:spChg chg="mod">
          <ac:chgData name="Lorenzo Paolo Cocchinone" userId="38c52ecd6e43a282" providerId="LiveId" clId="{E29926BC-27AF-4BD0-9036-C4C22717E79A}" dt="2019-07-10T13:34:36.498" v="5200" actId="27636"/>
          <ac:spMkLst>
            <pc:docMk/>
            <pc:sldMk cId="1176742689" sldId="276"/>
            <ac:spMk id="2" creationId="{5CA7E2FA-A390-4EDD-8EF8-DA8A93322665}"/>
          </ac:spMkLst>
        </pc:spChg>
        <pc:graphicFrameChg chg="add mod modGraphic">
          <ac:chgData name="Lorenzo Paolo Cocchinone" userId="38c52ecd6e43a282" providerId="LiveId" clId="{E29926BC-27AF-4BD0-9036-C4C22717E79A}" dt="2019-07-10T13:36:01.565" v="5220" actId="1076"/>
          <ac:graphicFrameMkLst>
            <pc:docMk/>
            <pc:sldMk cId="1176742689" sldId="276"/>
            <ac:graphicFrameMk id="5" creationId="{6B8D5171-AA37-486D-84FA-30172ECDD1DB}"/>
          </ac:graphicFrameMkLst>
        </pc:graphicFrameChg>
        <pc:graphicFrameChg chg="add mod modGraphic">
          <ac:chgData name="Lorenzo Paolo Cocchinone" userId="38c52ecd6e43a282" providerId="LiveId" clId="{E29926BC-27AF-4BD0-9036-C4C22717E79A}" dt="2019-07-10T13:35:43.014" v="5216" actId="2711"/>
          <ac:graphicFrameMkLst>
            <pc:docMk/>
            <pc:sldMk cId="1176742689" sldId="276"/>
            <ac:graphicFrameMk id="6" creationId="{596E0DE5-A802-4D87-98B3-4CAC107FEAF3}"/>
          </ac:graphicFrameMkLst>
        </pc:graphicFrameChg>
        <pc:graphicFrameChg chg="add mod modGraphic">
          <ac:chgData name="Lorenzo Paolo Cocchinone" userId="38c52ecd6e43a282" providerId="LiveId" clId="{E29926BC-27AF-4BD0-9036-C4C22717E79A}" dt="2019-07-10T13:32:05.318" v="5166"/>
          <ac:graphicFrameMkLst>
            <pc:docMk/>
            <pc:sldMk cId="1176742689" sldId="276"/>
            <ac:graphicFrameMk id="7" creationId="{02336712-D135-478B-A2E6-A6C912526D90}"/>
          </ac:graphicFrameMkLst>
        </pc:graphicFrameChg>
        <pc:graphicFrameChg chg="add mod modGraphic">
          <ac:chgData name="Lorenzo Paolo Cocchinone" userId="38c52ecd6e43a282" providerId="LiveId" clId="{E29926BC-27AF-4BD0-9036-C4C22717E79A}" dt="2019-07-10T13:35:48.744" v="5217" actId="2711"/>
          <ac:graphicFrameMkLst>
            <pc:docMk/>
            <pc:sldMk cId="1176742689" sldId="276"/>
            <ac:graphicFrameMk id="8" creationId="{0080E9A5-7887-41CB-9F86-C5465F6F8CC1}"/>
          </ac:graphicFrameMkLst>
        </pc:graphicFrameChg>
        <pc:graphicFrameChg chg="del">
          <ac:chgData name="Lorenzo Paolo Cocchinone" userId="38c52ecd6e43a282" providerId="LiveId" clId="{E29926BC-27AF-4BD0-9036-C4C22717E79A}" dt="2019-07-10T13:26:12.456" v="4358" actId="478"/>
          <ac:graphicFrameMkLst>
            <pc:docMk/>
            <pc:sldMk cId="1176742689" sldId="276"/>
            <ac:graphicFrameMk id="11" creationId="{A25D4E30-1137-447A-8ACF-708EEE07677E}"/>
          </ac:graphicFrameMkLst>
        </pc:graphicFrameChg>
        <pc:graphicFrameChg chg="del">
          <ac:chgData name="Lorenzo Paolo Cocchinone" userId="38c52ecd6e43a282" providerId="LiveId" clId="{E29926BC-27AF-4BD0-9036-C4C22717E79A}" dt="2019-07-10T13:26:12.456" v="4358" actId="478"/>
          <ac:graphicFrameMkLst>
            <pc:docMk/>
            <pc:sldMk cId="1176742689" sldId="276"/>
            <ac:graphicFrameMk id="12" creationId="{959F82A1-5B12-48C3-8009-91D1E9E30587}"/>
          </ac:graphicFrameMkLst>
        </pc:graphicFrameChg>
      </pc:sldChg>
      <pc:sldChg chg="delSp modSp add">
        <pc:chgData name="Lorenzo Paolo Cocchinone" userId="38c52ecd6e43a282" providerId="LiveId" clId="{E29926BC-27AF-4BD0-9036-C4C22717E79A}" dt="2019-07-10T13:38:34.037" v="5301" actId="2164"/>
        <pc:sldMkLst>
          <pc:docMk/>
          <pc:sldMk cId="57353542" sldId="277"/>
        </pc:sldMkLst>
        <pc:spChg chg="mod">
          <ac:chgData name="Lorenzo Paolo Cocchinone" userId="38c52ecd6e43a282" providerId="LiveId" clId="{E29926BC-27AF-4BD0-9036-C4C22717E79A}" dt="2019-07-10T13:36:12.588" v="5223" actId="20577"/>
          <ac:spMkLst>
            <pc:docMk/>
            <pc:sldMk cId="57353542" sldId="277"/>
            <ac:spMk id="2" creationId="{5CA7E2FA-A390-4EDD-8EF8-DA8A93322665}"/>
          </ac:spMkLst>
        </pc:spChg>
        <pc:graphicFrameChg chg="modGraphic">
          <ac:chgData name="Lorenzo Paolo Cocchinone" userId="38c52ecd6e43a282" providerId="LiveId" clId="{E29926BC-27AF-4BD0-9036-C4C22717E79A}" dt="2019-07-10T13:36:22.127" v="5241" actId="20577"/>
          <ac:graphicFrameMkLst>
            <pc:docMk/>
            <pc:sldMk cId="57353542" sldId="277"/>
            <ac:graphicFrameMk id="5" creationId="{6B8D5171-AA37-486D-84FA-30172ECDD1DB}"/>
          </ac:graphicFrameMkLst>
        </pc:graphicFrameChg>
        <pc:graphicFrameChg chg="mod modGraphic">
          <ac:chgData name="Lorenzo Paolo Cocchinone" userId="38c52ecd6e43a282" providerId="LiveId" clId="{E29926BC-27AF-4BD0-9036-C4C22717E79A}" dt="2019-07-10T13:38:34.037" v="5301" actId="2164"/>
          <ac:graphicFrameMkLst>
            <pc:docMk/>
            <pc:sldMk cId="57353542" sldId="277"/>
            <ac:graphicFrameMk id="6" creationId="{596E0DE5-A802-4D87-98B3-4CAC107FEAF3}"/>
          </ac:graphicFrameMkLst>
        </pc:graphicFrameChg>
        <pc:graphicFrameChg chg="del">
          <ac:chgData name="Lorenzo Paolo Cocchinone" userId="38c52ecd6e43a282" providerId="LiveId" clId="{E29926BC-27AF-4BD0-9036-C4C22717E79A}" dt="2019-07-10T13:37:41.206" v="5253" actId="478"/>
          <ac:graphicFrameMkLst>
            <pc:docMk/>
            <pc:sldMk cId="57353542" sldId="277"/>
            <ac:graphicFrameMk id="7" creationId="{02336712-D135-478B-A2E6-A6C912526D90}"/>
          </ac:graphicFrameMkLst>
        </pc:graphicFrameChg>
        <pc:graphicFrameChg chg="del modGraphic">
          <ac:chgData name="Lorenzo Paolo Cocchinone" userId="38c52ecd6e43a282" providerId="LiveId" clId="{E29926BC-27AF-4BD0-9036-C4C22717E79A}" dt="2019-07-10T13:37:50.340" v="5258" actId="478"/>
          <ac:graphicFrameMkLst>
            <pc:docMk/>
            <pc:sldMk cId="57353542" sldId="277"/>
            <ac:graphicFrameMk id="8" creationId="{0080E9A5-7887-41CB-9F86-C5465F6F8CC1}"/>
          </ac:graphicFrameMkLst>
        </pc:graphicFrameChg>
      </pc:sldChg>
      <pc:sldChg chg="modSp add">
        <pc:chgData name="Lorenzo Paolo Cocchinone" userId="38c52ecd6e43a282" providerId="LiveId" clId="{E29926BC-27AF-4BD0-9036-C4C22717E79A}" dt="2019-07-10T22:49:16.122" v="20637" actId="20577"/>
        <pc:sldMkLst>
          <pc:docMk/>
          <pc:sldMk cId="3927936056" sldId="278"/>
        </pc:sldMkLst>
        <pc:spChg chg="mod">
          <ac:chgData name="Lorenzo Paolo Cocchinone" userId="38c52ecd6e43a282" providerId="LiveId" clId="{E29926BC-27AF-4BD0-9036-C4C22717E79A}" dt="2019-07-10T13:40:47.370" v="5697" actId="20577"/>
          <ac:spMkLst>
            <pc:docMk/>
            <pc:sldMk cId="3927936056" sldId="278"/>
            <ac:spMk id="2" creationId="{5CA7E2FA-A390-4EDD-8EF8-DA8A93322665}"/>
          </ac:spMkLst>
        </pc:spChg>
        <pc:graphicFrameChg chg="modGraphic">
          <ac:chgData name="Lorenzo Paolo Cocchinone" userId="38c52ecd6e43a282" providerId="LiveId" clId="{E29926BC-27AF-4BD0-9036-C4C22717E79A}" dt="2019-07-10T22:48:41.081" v="20529" actId="20577"/>
          <ac:graphicFrameMkLst>
            <pc:docMk/>
            <pc:sldMk cId="3927936056" sldId="278"/>
            <ac:graphicFrameMk id="5" creationId="{6B8D5171-AA37-486D-84FA-30172ECDD1DB}"/>
          </ac:graphicFrameMkLst>
        </pc:graphicFrameChg>
        <pc:graphicFrameChg chg="mod modGraphic">
          <ac:chgData name="Lorenzo Paolo Cocchinone" userId="38c52ecd6e43a282" providerId="LiveId" clId="{E29926BC-27AF-4BD0-9036-C4C22717E79A}" dt="2019-07-10T22:49:16.122" v="20637" actId="20577"/>
          <ac:graphicFrameMkLst>
            <pc:docMk/>
            <pc:sldMk cId="3927936056" sldId="278"/>
            <ac:graphicFrameMk id="6" creationId="{596E0DE5-A802-4D87-98B3-4CAC107FEAF3}"/>
          </ac:graphicFrameMkLst>
        </pc:graphicFrameChg>
      </pc:sldChg>
      <pc:sldChg chg="modSp add ord">
        <pc:chgData name="Lorenzo Paolo Cocchinone" userId="38c52ecd6e43a282" providerId="LiveId" clId="{E29926BC-27AF-4BD0-9036-C4C22717E79A}" dt="2019-07-10T13:49:55.178" v="6159" actId="20577"/>
        <pc:sldMkLst>
          <pc:docMk/>
          <pc:sldMk cId="535273705" sldId="279"/>
        </pc:sldMkLst>
        <pc:spChg chg="mod">
          <ac:chgData name="Lorenzo Paolo Cocchinone" userId="38c52ecd6e43a282" providerId="LiveId" clId="{E29926BC-27AF-4BD0-9036-C4C22717E79A}" dt="2019-07-10T13:49:55.178" v="6159" actId="20577"/>
          <ac:spMkLst>
            <pc:docMk/>
            <pc:sldMk cId="535273705" sldId="279"/>
            <ac:spMk id="2" creationId="{E1D49C4E-CCDB-4FFC-9F32-690339C39F83}"/>
          </ac:spMkLst>
        </pc:spChg>
      </pc:sldChg>
      <pc:sldChg chg="addSp delSp modSp add">
        <pc:chgData name="Lorenzo Paolo Cocchinone" userId="38c52ecd6e43a282" providerId="LiveId" clId="{E29926BC-27AF-4BD0-9036-C4C22717E79A}" dt="2019-07-10T22:49:41.619" v="20659" actId="20577"/>
        <pc:sldMkLst>
          <pc:docMk/>
          <pc:sldMk cId="3564049166" sldId="280"/>
        </pc:sldMkLst>
        <pc:spChg chg="mod">
          <ac:chgData name="Lorenzo Paolo Cocchinone" userId="38c52ecd6e43a282" providerId="LiveId" clId="{E29926BC-27AF-4BD0-9036-C4C22717E79A}" dt="2019-07-10T14:16:53.545" v="6784" actId="255"/>
          <ac:spMkLst>
            <pc:docMk/>
            <pc:sldMk cId="3564049166" sldId="280"/>
            <ac:spMk id="2" creationId="{305B203F-3E30-4A83-A8B2-40A6DE161934}"/>
          </ac:spMkLst>
        </pc:spChg>
        <pc:spChg chg="add mod">
          <ac:chgData name="Lorenzo Paolo Cocchinone" userId="38c52ecd6e43a282" providerId="LiveId" clId="{E29926BC-27AF-4BD0-9036-C4C22717E79A}" dt="2019-07-10T14:16:10.206" v="6747" actId="1036"/>
          <ac:spMkLst>
            <pc:docMk/>
            <pc:sldMk cId="3564049166" sldId="280"/>
            <ac:spMk id="4" creationId="{DEADBDC3-2367-4B7B-97D9-0F001B93F335}"/>
          </ac:spMkLst>
        </pc:spChg>
        <pc:spChg chg="add del mod">
          <ac:chgData name="Lorenzo Paolo Cocchinone" userId="38c52ecd6e43a282" providerId="LiveId" clId="{E29926BC-27AF-4BD0-9036-C4C22717E79A}" dt="2019-07-10T14:08:45.942" v="6454"/>
          <ac:spMkLst>
            <pc:docMk/>
            <pc:sldMk cId="3564049166" sldId="280"/>
            <ac:spMk id="5" creationId="{8C105DD3-7F02-4B2F-B277-04A592C1B036}"/>
          </ac:spMkLst>
        </pc:spChg>
        <pc:spChg chg="add del mod">
          <ac:chgData name="Lorenzo Paolo Cocchinone" userId="38c52ecd6e43a282" providerId="LiveId" clId="{E29926BC-27AF-4BD0-9036-C4C22717E79A}" dt="2019-07-10T14:16:37.776" v="6779" actId="767"/>
          <ac:spMkLst>
            <pc:docMk/>
            <pc:sldMk cId="3564049166" sldId="280"/>
            <ac:spMk id="14" creationId="{742405DF-18E0-4990-B281-24162E098B31}"/>
          </ac:spMkLst>
        </pc:spChg>
        <pc:graphicFrameChg chg="add mod modGraphic">
          <ac:chgData name="Lorenzo Paolo Cocchinone" userId="38c52ecd6e43a282" providerId="LiveId" clId="{E29926BC-27AF-4BD0-9036-C4C22717E79A}" dt="2019-07-10T22:49:41.619" v="20659" actId="20577"/>
          <ac:graphicFrameMkLst>
            <pc:docMk/>
            <pc:sldMk cId="3564049166" sldId="280"/>
            <ac:graphicFrameMk id="3" creationId="{17A1FD7E-AD94-4197-A603-CDCA9EAF295C}"/>
          </ac:graphicFrameMkLst>
        </pc:graphicFrameChg>
        <pc:graphicFrameChg chg="add mod modGraphic">
          <ac:chgData name="Lorenzo Paolo Cocchinone" userId="38c52ecd6e43a282" providerId="LiveId" clId="{E29926BC-27AF-4BD0-9036-C4C22717E79A}" dt="2019-07-10T14:16:10.206" v="6747" actId="1036"/>
          <ac:graphicFrameMkLst>
            <pc:docMk/>
            <pc:sldMk cId="3564049166" sldId="280"/>
            <ac:graphicFrameMk id="6" creationId="{47D7C8F9-A570-4C79-AB5C-CD741D24B35C}"/>
          </ac:graphicFrameMkLst>
        </pc:graphicFrameChg>
        <pc:cxnChg chg="add mod">
          <ac:chgData name="Lorenzo Paolo Cocchinone" userId="38c52ecd6e43a282" providerId="LiveId" clId="{E29926BC-27AF-4BD0-9036-C4C22717E79A}" dt="2019-07-10T14:16:10.206" v="6747" actId="1036"/>
          <ac:cxnSpMkLst>
            <pc:docMk/>
            <pc:sldMk cId="3564049166" sldId="280"/>
            <ac:cxnSpMk id="8" creationId="{918AC0D6-E4BF-47FD-A33B-B4CB70145BB0}"/>
          </ac:cxnSpMkLst>
        </pc:cxnChg>
      </pc:sldChg>
      <pc:sldChg chg="addSp delSp modSp add">
        <pc:chgData name="Lorenzo Paolo Cocchinone" userId="38c52ecd6e43a282" providerId="LiveId" clId="{E29926BC-27AF-4BD0-9036-C4C22717E79A}" dt="2019-07-12T15:15:01.431" v="22270" actId="20577"/>
        <pc:sldMkLst>
          <pc:docMk/>
          <pc:sldMk cId="2433693596" sldId="281"/>
        </pc:sldMkLst>
        <pc:spChg chg="mod">
          <ac:chgData name="Lorenzo Paolo Cocchinone" userId="38c52ecd6e43a282" providerId="LiveId" clId="{E29926BC-27AF-4BD0-9036-C4C22717E79A}" dt="2019-07-10T14:20:34.110" v="6830" actId="27636"/>
          <ac:spMkLst>
            <pc:docMk/>
            <pc:sldMk cId="2433693596" sldId="281"/>
            <ac:spMk id="2" creationId="{FA283315-7CC9-4318-A467-C2156930EB4E}"/>
          </ac:spMkLst>
        </pc:spChg>
        <pc:spChg chg="add mod">
          <ac:chgData name="Lorenzo Paolo Cocchinone" userId="38c52ecd6e43a282" providerId="LiveId" clId="{E29926BC-27AF-4BD0-9036-C4C22717E79A}" dt="2019-07-10T14:31:50.246" v="7186" actId="20577"/>
          <ac:spMkLst>
            <pc:docMk/>
            <pc:sldMk cId="2433693596" sldId="281"/>
            <ac:spMk id="6" creationId="{146C06B7-A70F-48A5-AFAE-BE36FC96F209}"/>
          </ac:spMkLst>
        </pc:spChg>
        <pc:graphicFrameChg chg="add del">
          <ac:chgData name="Lorenzo Paolo Cocchinone" userId="38c52ecd6e43a282" providerId="LiveId" clId="{E29926BC-27AF-4BD0-9036-C4C22717E79A}" dt="2019-07-10T14:18:49.203" v="6809" actId="478"/>
          <ac:graphicFrameMkLst>
            <pc:docMk/>
            <pc:sldMk cId="2433693596" sldId="281"/>
            <ac:graphicFrameMk id="3" creationId="{E6909AC4-2830-4292-8A02-2C5F442EC2D5}"/>
          </ac:graphicFrameMkLst>
        </pc:graphicFrameChg>
        <pc:graphicFrameChg chg="add del mod modGraphic">
          <ac:chgData name="Lorenzo Paolo Cocchinone" userId="38c52ecd6e43a282" providerId="LiveId" clId="{E29926BC-27AF-4BD0-9036-C4C22717E79A}" dt="2019-07-10T14:21:38.134" v="6880" actId="478"/>
          <ac:graphicFrameMkLst>
            <pc:docMk/>
            <pc:sldMk cId="2433693596" sldId="281"/>
            <ac:graphicFrameMk id="4" creationId="{927DDF41-2B72-4029-A288-F339B6E6C9E9}"/>
          </ac:graphicFrameMkLst>
        </pc:graphicFrameChg>
        <pc:graphicFrameChg chg="add mod modGraphic">
          <ac:chgData name="Lorenzo Paolo Cocchinone" userId="38c52ecd6e43a282" providerId="LiveId" clId="{E29926BC-27AF-4BD0-9036-C4C22717E79A}" dt="2019-07-12T15:15:01.431" v="22270" actId="20577"/>
          <ac:graphicFrameMkLst>
            <pc:docMk/>
            <pc:sldMk cId="2433693596" sldId="281"/>
            <ac:graphicFrameMk id="5" creationId="{42B0FEB6-A7F4-483C-BB85-A75B896C4C63}"/>
          </ac:graphicFrameMkLst>
        </pc:graphicFrameChg>
      </pc:sldChg>
      <pc:sldChg chg="addSp modSp add">
        <pc:chgData name="Lorenzo Paolo Cocchinone" userId="38c52ecd6e43a282" providerId="LiveId" clId="{E29926BC-27AF-4BD0-9036-C4C22717E79A}" dt="2019-07-10T15:18:06.170" v="8329" actId="20577"/>
        <pc:sldMkLst>
          <pc:docMk/>
          <pc:sldMk cId="3549911454" sldId="282"/>
        </pc:sldMkLst>
        <pc:spChg chg="mod">
          <ac:chgData name="Lorenzo Paolo Cocchinone" userId="38c52ecd6e43a282" providerId="LiveId" clId="{E29926BC-27AF-4BD0-9036-C4C22717E79A}" dt="2019-07-10T15:06:03.718" v="7816" actId="207"/>
          <ac:spMkLst>
            <pc:docMk/>
            <pc:sldMk cId="3549911454" sldId="282"/>
            <ac:spMk id="2" creationId="{537FF2B4-F1FE-42D6-B081-024FB89846AE}"/>
          </ac:spMkLst>
        </pc:spChg>
        <pc:spChg chg="add mod">
          <ac:chgData name="Lorenzo Paolo Cocchinone" userId="38c52ecd6e43a282" providerId="LiveId" clId="{E29926BC-27AF-4BD0-9036-C4C22717E79A}" dt="2019-07-10T14:53:09.804" v="7369" actId="1076"/>
          <ac:spMkLst>
            <pc:docMk/>
            <pc:sldMk cId="3549911454" sldId="282"/>
            <ac:spMk id="4" creationId="{8F05A71E-2DF9-4A5C-B23D-F281ADFB5534}"/>
          </ac:spMkLst>
        </pc:spChg>
        <pc:spChg chg="add mod">
          <ac:chgData name="Lorenzo Paolo Cocchinone" userId="38c52ecd6e43a282" providerId="LiveId" clId="{E29926BC-27AF-4BD0-9036-C4C22717E79A}" dt="2019-07-10T15:18:01.293" v="8323" actId="20577"/>
          <ac:spMkLst>
            <pc:docMk/>
            <pc:sldMk cId="3549911454" sldId="282"/>
            <ac:spMk id="5" creationId="{C4E4ADBD-AD2C-4C69-A48B-8DB1F06A594C}"/>
          </ac:spMkLst>
        </pc:spChg>
        <pc:spChg chg="add mod">
          <ac:chgData name="Lorenzo Paolo Cocchinone" userId="38c52ecd6e43a282" providerId="LiveId" clId="{E29926BC-27AF-4BD0-9036-C4C22717E79A}" dt="2019-07-10T15:18:06.170" v="8329" actId="20577"/>
          <ac:spMkLst>
            <pc:docMk/>
            <pc:sldMk cId="3549911454" sldId="282"/>
            <ac:spMk id="6" creationId="{CC0F52C1-D98D-42EF-8312-F0492564F1D0}"/>
          </ac:spMkLst>
        </pc:spChg>
        <pc:spChg chg="add mod">
          <ac:chgData name="Lorenzo Paolo Cocchinone" userId="38c52ecd6e43a282" providerId="LiveId" clId="{E29926BC-27AF-4BD0-9036-C4C22717E79A}" dt="2019-07-10T15:16:43.348" v="8302" actId="1076"/>
          <ac:spMkLst>
            <pc:docMk/>
            <pc:sldMk cId="3549911454" sldId="282"/>
            <ac:spMk id="7" creationId="{06241A20-8781-46B9-8648-857D86CDB4A2}"/>
          </ac:spMkLst>
        </pc:spChg>
        <pc:graphicFrameChg chg="add mod modGraphic">
          <ac:chgData name="Lorenzo Paolo Cocchinone" userId="38c52ecd6e43a282" providerId="LiveId" clId="{E29926BC-27AF-4BD0-9036-C4C22717E79A}" dt="2019-07-10T14:57:01.418" v="7481" actId="20577"/>
          <ac:graphicFrameMkLst>
            <pc:docMk/>
            <pc:sldMk cId="3549911454" sldId="282"/>
            <ac:graphicFrameMk id="3" creationId="{0ABA80AA-6C44-44C2-A426-AD2917231E21}"/>
          </ac:graphicFrameMkLst>
        </pc:graphicFrameChg>
      </pc:sldChg>
      <pc:sldChg chg="addSp delSp modSp add">
        <pc:chgData name="Lorenzo Paolo Cocchinone" userId="38c52ecd6e43a282" providerId="LiveId" clId="{E29926BC-27AF-4BD0-9036-C4C22717E79A}" dt="2019-07-11T08:33:19.231" v="22026" actId="20577"/>
        <pc:sldMkLst>
          <pc:docMk/>
          <pc:sldMk cId="2351241047" sldId="283"/>
        </pc:sldMkLst>
        <pc:spChg chg="mod">
          <ac:chgData name="Lorenzo Paolo Cocchinone" userId="38c52ecd6e43a282" providerId="LiveId" clId="{E29926BC-27AF-4BD0-9036-C4C22717E79A}" dt="2019-07-10T15:41:39.376" v="8667" actId="20577"/>
          <ac:spMkLst>
            <pc:docMk/>
            <pc:sldMk cId="2351241047" sldId="283"/>
            <ac:spMk id="2" creationId="{F883C30F-3330-479A-9C02-058C0EE6C394}"/>
          </ac:spMkLst>
        </pc:spChg>
        <pc:spChg chg="add mod">
          <ac:chgData name="Lorenzo Paolo Cocchinone" userId="38c52ecd6e43a282" providerId="LiveId" clId="{E29926BC-27AF-4BD0-9036-C4C22717E79A}" dt="2019-07-10T15:45:20.857" v="8920" actId="1036"/>
          <ac:spMkLst>
            <pc:docMk/>
            <pc:sldMk cId="2351241047" sldId="283"/>
            <ac:spMk id="5" creationId="{508FD9E5-7177-4C88-B31B-4D9F3AA69B41}"/>
          </ac:spMkLst>
        </pc:spChg>
        <pc:spChg chg="add del mod">
          <ac:chgData name="Lorenzo Paolo Cocchinone" userId="38c52ecd6e43a282" providerId="LiveId" clId="{E29926BC-27AF-4BD0-9036-C4C22717E79A}" dt="2019-07-10T15:44:59.820" v="8821" actId="478"/>
          <ac:spMkLst>
            <pc:docMk/>
            <pc:sldMk cId="2351241047" sldId="283"/>
            <ac:spMk id="6" creationId="{287D3842-3B3B-43A0-92FE-176A539D6694}"/>
          </ac:spMkLst>
        </pc:spChg>
        <pc:spChg chg="add del mod">
          <ac:chgData name="Lorenzo Paolo Cocchinone" userId="38c52ecd6e43a282" providerId="LiveId" clId="{E29926BC-27AF-4BD0-9036-C4C22717E79A}" dt="2019-07-10T15:45:02.734" v="8823" actId="478"/>
          <ac:spMkLst>
            <pc:docMk/>
            <pc:sldMk cId="2351241047" sldId="283"/>
            <ac:spMk id="10" creationId="{80E7F9ED-58F0-4A45-828A-2E9B64EE1630}"/>
          </ac:spMkLst>
        </pc:spChg>
        <pc:spChg chg="add del mod">
          <ac:chgData name="Lorenzo Paolo Cocchinone" userId="38c52ecd6e43a282" providerId="LiveId" clId="{E29926BC-27AF-4BD0-9036-C4C22717E79A}" dt="2019-07-10T15:45:02.734" v="8823" actId="478"/>
          <ac:spMkLst>
            <pc:docMk/>
            <pc:sldMk cId="2351241047" sldId="283"/>
            <ac:spMk id="14" creationId="{45B44082-C294-424C-9BBC-3F90DEADD621}"/>
          </ac:spMkLst>
        </pc:spChg>
        <pc:spChg chg="add del mod">
          <ac:chgData name="Lorenzo Paolo Cocchinone" userId="38c52ecd6e43a282" providerId="LiveId" clId="{E29926BC-27AF-4BD0-9036-C4C22717E79A}" dt="2019-07-10T15:45:02.734" v="8823" actId="478"/>
          <ac:spMkLst>
            <pc:docMk/>
            <pc:sldMk cId="2351241047" sldId="283"/>
            <ac:spMk id="15" creationId="{73E8F427-CC36-4407-86A6-6E0493D6A7FD}"/>
          </ac:spMkLst>
        </pc:spChg>
        <pc:spChg chg="add del mod">
          <ac:chgData name="Lorenzo Paolo Cocchinone" userId="38c52ecd6e43a282" providerId="LiveId" clId="{E29926BC-27AF-4BD0-9036-C4C22717E79A}" dt="2019-07-10T15:45:02.734" v="8823" actId="478"/>
          <ac:spMkLst>
            <pc:docMk/>
            <pc:sldMk cId="2351241047" sldId="283"/>
            <ac:spMk id="16" creationId="{522087EC-4630-4677-9A3C-D9BCB82F634E}"/>
          </ac:spMkLst>
        </pc:spChg>
        <pc:spChg chg="add del mod">
          <ac:chgData name="Lorenzo Paolo Cocchinone" userId="38c52ecd6e43a282" providerId="LiveId" clId="{E29926BC-27AF-4BD0-9036-C4C22717E79A}" dt="2019-07-10T15:45:02.734" v="8823" actId="478"/>
          <ac:spMkLst>
            <pc:docMk/>
            <pc:sldMk cId="2351241047" sldId="283"/>
            <ac:spMk id="17" creationId="{0FE61A31-A968-4422-BACD-FA959293BB41}"/>
          </ac:spMkLst>
        </pc:spChg>
        <pc:spChg chg="add mod">
          <ac:chgData name="Lorenzo Paolo Cocchinone" userId="38c52ecd6e43a282" providerId="LiveId" clId="{E29926BC-27AF-4BD0-9036-C4C22717E79A}" dt="2019-07-10T15:50:18.841" v="9148" actId="1038"/>
          <ac:spMkLst>
            <pc:docMk/>
            <pc:sldMk cId="2351241047" sldId="283"/>
            <ac:spMk id="21" creationId="{C22BC60A-400F-47CE-96FA-DF7913A8F4C5}"/>
          </ac:spMkLst>
        </pc:spChg>
        <pc:spChg chg="add mod">
          <ac:chgData name="Lorenzo Paolo Cocchinone" userId="38c52ecd6e43a282" providerId="LiveId" clId="{E29926BC-27AF-4BD0-9036-C4C22717E79A}" dt="2019-07-10T15:50:18.841" v="9148" actId="1038"/>
          <ac:spMkLst>
            <pc:docMk/>
            <pc:sldMk cId="2351241047" sldId="283"/>
            <ac:spMk id="25" creationId="{B33E6CC3-9706-40EE-AAB9-2D7D59A9910F}"/>
          </ac:spMkLst>
        </pc:spChg>
        <pc:spChg chg="add del mod">
          <ac:chgData name="Lorenzo Paolo Cocchinone" userId="38c52ecd6e43a282" providerId="LiveId" clId="{E29926BC-27AF-4BD0-9036-C4C22717E79A}" dt="2019-07-10T15:45:06.203" v="8824" actId="478"/>
          <ac:spMkLst>
            <pc:docMk/>
            <pc:sldMk cId="2351241047" sldId="283"/>
            <ac:spMk id="26" creationId="{E089AE3B-DCA9-41F1-9832-C33BE5714512}"/>
          </ac:spMkLst>
        </pc:spChg>
        <pc:spChg chg="add mod">
          <ac:chgData name="Lorenzo Paolo Cocchinone" userId="38c52ecd6e43a282" providerId="LiveId" clId="{E29926BC-27AF-4BD0-9036-C4C22717E79A}" dt="2019-07-10T15:45:20.857" v="8920" actId="1036"/>
          <ac:spMkLst>
            <pc:docMk/>
            <pc:sldMk cId="2351241047" sldId="283"/>
            <ac:spMk id="27" creationId="{AFD8B4E7-EFD3-4E4E-AA88-F1FB7517FDEB}"/>
          </ac:spMkLst>
        </pc:spChg>
        <pc:spChg chg="add mod">
          <ac:chgData name="Lorenzo Paolo Cocchinone" userId="38c52ecd6e43a282" providerId="LiveId" clId="{E29926BC-27AF-4BD0-9036-C4C22717E79A}" dt="2019-07-10T15:45:38.378" v="8943" actId="1035"/>
          <ac:spMkLst>
            <pc:docMk/>
            <pc:sldMk cId="2351241047" sldId="283"/>
            <ac:spMk id="28" creationId="{A93C4FF8-A52E-4609-B745-32897DF3F91C}"/>
          </ac:spMkLst>
        </pc:spChg>
        <pc:spChg chg="add mod">
          <ac:chgData name="Lorenzo Paolo Cocchinone" userId="38c52ecd6e43a282" providerId="LiveId" clId="{E29926BC-27AF-4BD0-9036-C4C22717E79A}" dt="2019-07-10T15:51:25.757" v="9520" actId="1038"/>
          <ac:spMkLst>
            <pc:docMk/>
            <pc:sldMk cId="2351241047" sldId="283"/>
            <ac:spMk id="40" creationId="{DFC39325-996A-4422-8081-DDDE9DE591BF}"/>
          </ac:spMkLst>
        </pc:spChg>
        <pc:spChg chg="add mod">
          <ac:chgData name="Lorenzo Paolo Cocchinone" userId="38c52ecd6e43a282" providerId="LiveId" clId="{E29926BC-27AF-4BD0-9036-C4C22717E79A}" dt="2019-07-10T15:51:25.757" v="9520" actId="1038"/>
          <ac:spMkLst>
            <pc:docMk/>
            <pc:sldMk cId="2351241047" sldId="283"/>
            <ac:spMk id="41" creationId="{C2E03CE7-CBB3-4200-B27D-AC19F34E0112}"/>
          </ac:spMkLst>
        </pc:spChg>
        <pc:spChg chg="add mod">
          <ac:chgData name="Lorenzo Paolo Cocchinone" userId="38c52ecd6e43a282" providerId="LiveId" clId="{E29926BC-27AF-4BD0-9036-C4C22717E79A}" dt="2019-07-10T15:51:25.757" v="9520" actId="1038"/>
          <ac:spMkLst>
            <pc:docMk/>
            <pc:sldMk cId="2351241047" sldId="283"/>
            <ac:spMk id="42" creationId="{85114B4B-8F9B-4D2B-872F-7CB57C5ECCA3}"/>
          </ac:spMkLst>
        </pc:spChg>
        <pc:spChg chg="add mod">
          <ac:chgData name="Lorenzo Paolo Cocchinone" userId="38c52ecd6e43a282" providerId="LiveId" clId="{E29926BC-27AF-4BD0-9036-C4C22717E79A}" dt="2019-07-10T15:51:25.757" v="9520" actId="1038"/>
          <ac:spMkLst>
            <pc:docMk/>
            <pc:sldMk cId="2351241047" sldId="283"/>
            <ac:spMk id="49" creationId="{6A682170-AF57-41C2-B160-ED272B3DBFCE}"/>
          </ac:spMkLst>
        </pc:spChg>
        <pc:spChg chg="add mod">
          <ac:chgData name="Lorenzo Paolo Cocchinone" userId="38c52ecd6e43a282" providerId="LiveId" clId="{E29926BC-27AF-4BD0-9036-C4C22717E79A}" dt="2019-07-10T15:51:25.757" v="9520" actId="1038"/>
          <ac:spMkLst>
            <pc:docMk/>
            <pc:sldMk cId="2351241047" sldId="283"/>
            <ac:spMk id="50" creationId="{D3ED43D9-BBE3-42B6-9523-1CDDCBF9C3A6}"/>
          </ac:spMkLst>
        </pc:spChg>
        <pc:spChg chg="add mod">
          <ac:chgData name="Lorenzo Paolo Cocchinone" userId="38c52ecd6e43a282" providerId="LiveId" clId="{E29926BC-27AF-4BD0-9036-C4C22717E79A}" dt="2019-07-10T15:45:38.378" v="8943" actId="1035"/>
          <ac:spMkLst>
            <pc:docMk/>
            <pc:sldMk cId="2351241047" sldId="283"/>
            <ac:spMk id="54" creationId="{96E015F2-C2A6-4601-B613-12EF8D4B99B6}"/>
          </ac:spMkLst>
        </pc:spChg>
        <pc:spChg chg="add del mod">
          <ac:chgData name="Lorenzo Paolo Cocchinone" userId="38c52ecd6e43a282" providerId="LiveId" clId="{E29926BC-27AF-4BD0-9036-C4C22717E79A}" dt="2019-07-10T15:45:02.734" v="8823" actId="478"/>
          <ac:spMkLst>
            <pc:docMk/>
            <pc:sldMk cId="2351241047" sldId="283"/>
            <ac:spMk id="55" creationId="{1FEBB85B-A6E0-4857-9E5A-F7FD170649D9}"/>
          </ac:spMkLst>
        </pc:spChg>
        <pc:spChg chg="add mod">
          <ac:chgData name="Lorenzo Paolo Cocchinone" userId="38c52ecd6e43a282" providerId="LiveId" clId="{E29926BC-27AF-4BD0-9036-C4C22717E79A}" dt="2019-07-10T15:47:38.706" v="9023" actId="1038"/>
          <ac:spMkLst>
            <pc:docMk/>
            <pc:sldMk cId="2351241047" sldId="283"/>
            <ac:spMk id="59" creationId="{88EB9E19-5F21-4B9E-AC73-B81BB9A8D4C4}"/>
          </ac:spMkLst>
        </pc:spChg>
        <pc:spChg chg="add mod">
          <ac:chgData name="Lorenzo Paolo Cocchinone" userId="38c52ecd6e43a282" providerId="LiveId" clId="{E29926BC-27AF-4BD0-9036-C4C22717E79A}" dt="2019-07-10T15:50:18.841" v="9148" actId="1038"/>
          <ac:spMkLst>
            <pc:docMk/>
            <pc:sldMk cId="2351241047" sldId="283"/>
            <ac:spMk id="60" creationId="{A5FB000E-A35B-44D0-B7BE-15557FE09192}"/>
          </ac:spMkLst>
        </pc:spChg>
        <pc:spChg chg="add mod">
          <ac:chgData name="Lorenzo Paolo Cocchinone" userId="38c52ecd6e43a282" providerId="LiveId" clId="{E29926BC-27AF-4BD0-9036-C4C22717E79A}" dt="2019-07-10T15:45:38.378" v="8943" actId="1035"/>
          <ac:spMkLst>
            <pc:docMk/>
            <pc:sldMk cId="2351241047" sldId="283"/>
            <ac:spMk id="61" creationId="{5BB1F444-4376-4FEA-BB7C-642FA92DC95E}"/>
          </ac:spMkLst>
        </pc:spChg>
        <pc:spChg chg="add mod">
          <ac:chgData name="Lorenzo Paolo Cocchinone" userId="38c52ecd6e43a282" providerId="LiveId" clId="{E29926BC-27AF-4BD0-9036-C4C22717E79A}" dt="2019-07-10T15:45:38.378" v="8943" actId="1035"/>
          <ac:spMkLst>
            <pc:docMk/>
            <pc:sldMk cId="2351241047" sldId="283"/>
            <ac:spMk id="68" creationId="{16D2B400-681E-4961-97E8-62B7867B35C6}"/>
          </ac:spMkLst>
        </pc:spChg>
        <pc:spChg chg="add mod">
          <ac:chgData name="Lorenzo Paolo Cocchinone" userId="38c52ecd6e43a282" providerId="LiveId" clId="{E29926BC-27AF-4BD0-9036-C4C22717E79A}" dt="2019-07-10T20:12:25.878" v="18710" actId="20577"/>
          <ac:spMkLst>
            <pc:docMk/>
            <pc:sldMk cId="2351241047" sldId="283"/>
            <ac:spMk id="69" creationId="{599E26A8-9B78-497B-8350-43E766277C47}"/>
          </ac:spMkLst>
        </pc:spChg>
        <pc:spChg chg="add mod">
          <ac:chgData name="Lorenzo Paolo Cocchinone" userId="38c52ecd6e43a282" providerId="LiveId" clId="{E29926BC-27AF-4BD0-9036-C4C22717E79A}" dt="2019-07-10T15:46:56.004" v="8952" actId="208"/>
          <ac:spMkLst>
            <pc:docMk/>
            <pc:sldMk cId="2351241047" sldId="283"/>
            <ac:spMk id="72" creationId="{3F6E51A2-C9E7-4FC0-873D-343AE040BC8E}"/>
          </ac:spMkLst>
        </pc:spChg>
        <pc:spChg chg="add mod">
          <ac:chgData name="Lorenzo Paolo Cocchinone" userId="38c52ecd6e43a282" providerId="LiveId" clId="{E29926BC-27AF-4BD0-9036-C4C22717E79A}" dt="2019-07-10T15:51:25.757" v="9520" actId="1038"/>
          <ac:spMkLst>
            <pc:docMk/>
            <pc:sldMk cId="2351241047" sldId="283"/>
            <ac:spMk id="73" creationId="{1781F16A-7A1F-4AE7-8CC1-E58EDF277ED9}"/>
          </ac:spMkLst>
        </pc:spChg>
        <pc:spChg chg="add del mod">
          <ac:chgData name="Lorenzo Paolo Cocchinone" userId="38c52ecd6e43a282" providerId="LiveId" clId="{E29926BC-27AF-4BD0-9036-C4C22717E79A}" dt="2019-07-10T15:51:32.134" v="9523" actId="478"/>
          <ac:spMkLst>
            <pc:docMk/>
            <pc:sldMk cId="2351241047" sldId="283"/>
            <ac:spMk id="74" creationId="{B9DFE8C9-48EA-41D2-834A-D834BD95B0F8}"/>
          </ac:spMkLst>
        </pc:spChg>
        <pc:spChg chg="add del mod">
          <ac:chgData name="Lorenzo Paolo Cocchinone" userId="38c52ecd6e43a282" providerId="LiveId" clId="{E29926BC-27AF-4BD0-9036-C4C22717E79A}" dt="2019-07-10T15:50:13.532" v="9115" actId="478"/>
          <ac:spMkLst>
            <pc:docMk/>
            <pc:sldMk cId="2351241047" sldId="283"/>
            <ac:spMk id="78" creationId="{B88F91F1-F71C-4AA2-8DB5-88467DA13D58}"/>
          </ac:spMkLst>
        </pc:spChg>
        <pc:spChg chg="add del mod">
          <ac:chgData name="Lorenzo Paolo Cocchinone" userId="38c52ecd6e43a282" providerId="LiveId" clId="{E29926BC-27AF-4BD0-9036-C4C22717E79A}" dt="2019-07-10T15:50:13.532" v="9115" actId="478"/>
          <ac:spMkLst>
            <pc:docMk/>
            <pc:sldMk cId="2351241047" sldId="283"/>
            <ac:spMk id="82" creationId="{1B0DB8EE-2DC4-4EE1-8F49-28A26D0BC2A0}"/>
          </ac:spMkLst>
        </pc:spChg>
        <pc:spChg chg="add del mod">
          <ac:chgData name="Lorenzo Paolo Cocchinone" userId="38c52ecd6e43a282" providerId="LiveId" clId="{E29926BC-27AF-4BD0-9036-C4C22717E79A}" dt="2019-07-10T15:50:13.532" v="9115" actId="478"/>
          <ac:spMkLst>
            <pc:docMk/>
            <pc:sldMk cId="2351241047" sldId="283"/>
            <ac:spMk id="83" creationId="{B9FB5DEF-7626-4A79-8A8F-153889E6EE3A}"/>
          </ac:spMkLst>
        </pc:spChg>
        <pc:spChg chg="add del mod">
          <ac:chgData name="Lorenzo Paolo Cocchinone" userId="38c52ecd6e43a282" providerId="LiveId" clId="{E29926BC-27AF-4BD0-9036-C4C22717E79A}" dt="2019-07-10T15:51:32.134" v="9523" actId="478"/>
          <ac:spMkLst>
            <pc:docMk/>
            <pc:sldMk cId="2351241047" sldId="283"/>
            <ac:spMk id="87" creationId="{01CE01F5-0FA2-497E-8B86-B9C785B7B44D}"/>
          </ac:spMkLst>
        </pc:spChg>
        <pc:spChg chg="add del mod">
          <ac:chgData name="Lorenzo Paolo Cocchinone" userId="38c52ecd6e43a282" providerId="LiveId" clId="{E29926BC-27AF-4BD0-9036-C4C22717E79A}" dt="2019-07-10T15:51:32.134" v="9523" actId="478"/>
          <ac:spMkLst>
            <pc:docMk/>
            <pc:sldMk cId="2351241047" sldId="283"/>
            <ac:spMk id="91" creationId="{32E06308-E3A7-446B-BA95-6FD73AB0E25E}"/>
          </ac:spMkLst>
        </pc:spChg>
        <pc:spChg chg="add del mod">
          <ac:chgData name="Lorenzo Paolo Cocchinone" userId="38c52ecd6e43a282" providerId="LiveId" clId="{E29926BC-27AF-4BD0-9036-C4C22717E79A}" dt="2019-07-10T15:51:32.134" v="9523" actId="478"/>
          <ac:spMkLst>
            <pc:docMk/>
            <pc:sldMk cId="2351241047" sldId="283"/>
            <ac:spMk id="95" creationId="{E2AF6765-0D74-423C-AA7E-0207D1ED350B}"/>
          </ac:spMkLst>
        </pc:spChg>
        <pc:spChg chg="add mod">
          <ac:chgData name="Lorenzo Paolo Cocchinone" userId="38c52ecd6e43a282" providerId="LiveId" clId="{E29926BC-27AF-4BD0-9036-C4C22717E79A}" dt="2019-07-11T08:28:37.991" v="21403" actId="1037"/>
          <ac:spMkLst>
            <pc:docMk/>
            <pc:sldMk cId="2351241047" sldId="283"/>
            <ac:spMk id="103" creationId="{0706D5F0-A30B-4D7A-ADFA-C15BA2B07E50}"/>
          </ac:spMkLst>
        </pc:spChg>
        <pc:spChg chg="add del">
          <ac:chgData name="Lorenzo Paolo Cocchinone" userId="38c52ecd6e43a282" providerId="LiveId" clId="{E29926BC-27AF-4BD0-9036-C4C22717E79A}" dt="2019-07-10T15:51:30.312" v="9522"/>
          <ac:spMkLst>
            <pc:docMk/>
            <pc:sldMk cId="2351241047" sldId="283"/>
            <ac:spMk id="105" creationId="{137DE4BB-2FA5-47C0-90A7-7F49932F8E57}"/>
          </ac:spMkLst>
        </pc:spChg>
        <pc:spChg chg="add del">
          <ac:chgData name="Lorenzo Paolo Cocchinone" userId="38c52ecd6e43a282" providerId="LiveId" clId="{E29926BC-27AF-4BD0-9036-C4C22717E79A}" dt="2019-07-10T15:51:30.312" v="9522"/>
          <ac:spMkLst>
            <pc:docMk/>
            <pc:sldMk cId="2351241047" sldId="283"/>
            <ac:spMk id="106" creationId="{CBA0249A-BB22-4956-B85B-F5097CFDF164}"/>
          </ac:spMkLst>
        </pc:spChg>
        <pc:spChg chg="add del">
          <ac:chgData name="Lorenzo Paolo Cocchinone" userId="38c52ecd6e43a282" providerId="LiveId" clId="{E29926BC-27AF-4BD0-9036-C4C22717E79A}" dt="2019-07-10T15:51:30.312" v="9522"/>
          <ac:spMkLst>
            <pc:docMk/>
            <pc:sldMk cId="2351241047" sldId="283"/>
            <ac:spMk id="107" creationId="{A9851F10-680C-4A50-A27B-CC24EC3D1D84}"/>
          </ac:spMkLst>
        </pc:spChg>
        <pc:spChg chg="add mod">
          <ac:chgData name="Lorenzo Paolo Cocchinone" userId="38c52ecd6e43a282" providerId="LiveId" clId="{E29926BC-27AF-4BD0-9036-C4C22717E79A}" dt="2019-07-11T08:28:45.377" v="21467" actId="1035"/>
          <ac:spMkLst>
            <pc:docMk/>
            <pc:sldMk cId="2351241047" sldId="283"/>
            <ac:spMk id="113" creationId="{0E95BFAF-7893-4490-A5CE-9B8444D8BC3D}"/>
          </ac:spMkLst>
        </pc:spChg>
        <pc:spChg chg="add del">
          <ac:chgData name="Lorenzo Paolo Cocchinone" userId="38c52ecd6e43a282" providerId="LiveId" clId="{E29926BC-27AF-4BD0-9036-C4C22717E79A}" dt="2019-07-10T15:51:30.312" v="9522"/>
          <ac:spMkLst>
            <pc:docMk/>
            <pc:sldMk cId="2351241047" sldId="283"/>
            <ac:spMk id="114" creationId="{B11F1EDE-F028-4AF0-9363-1841111C2436}"/>
          </ac:spMkLst>
        </pc:spChg>
        <pc:spChg chg="add mod">
          <ac:chgData name="Lorenzo Paolo Cocchinone" userId="38c52ecd6e43a282" providerId="LiveId" clId="{E29926BC-27AF-4BD0-9036-C4C22717E79A}" dt="2019-07-11T08:28:45.377" v="21467" actId="1035"/>
          <ac:spMkLst>
            <pc:docMk/>
            <pc:sldMk cId="2351241047" sldId="283"/>
            <ac:spMk id="114" creationId="{BF3FF6E7-4E1C-4696-AAD1-1178539C86DA}"/>
          </ac:spMkLst>
        </pc:spChg>
        <pc:spChg chg="add mod">
          <ac:chgData name="Lorenzo Paolo Cocchinone" userId="38c52ecd6e43a282" providerId="LiveId" clId="{E29926BC-27AF-4BD0-9036-C4C22717E79A}" dt="2019-07-11T08:28:45.377" v="21467" actId="1035"/>
          <ac:spMkLst>
            <pc:docMk/>
            <pc:sldMk cId="2351241047" sldId="283"/>
            <ac:spMk id="115" creationId="{6BA43BCB-ACD1-49F8-A0D4-E6CFC978EC75}"/>
          </ac:spMkLst>
        </pc:spChg>
        <pc:spChg chg="add del">
          <ac:chgData name="Lorenzo Paolo Cocchinone" userId="38c52ecd6e43a282" providerId="LiveId" clId="{E29926BC-27AF-4BD0-9036-C4C22717E79A}" dt="2019-07-10T15:51:30.312" v="9522"/>
          <ac:spMkLst>
            <pc:docMk/>
            <pc:sldMk cId="2351241047" sldId="283"/>
            <ac:spMk id="115" creationId="{ECFBBFD8-0706-4641-8291-E58B3B3B9581}"/>
          </ac:spMkLst>
        </pc:spChg>
        <pc:spChg chg="add del">
          <ac:chgData name="Lorenzo Paolo Cocchinone" userId="38c52ecd6e43a282" providerId="LiveId" clId="{E29926BC-27AF-4BD0-9036-C4C22717E79A}" dt="2019-07-10T15:51:30.312" v="9522"/>
          <ac:spMkLst>
            <pc:docMk/>
            <pc:sldMk cId="2351241047" sldId="283"/>
            <ac:spMk id="119" creationId="{D376425C-2573-4A7B-B9AE-A6F8D7C3B871}"/>
          </ac:spMkLst>
        </pc:spChg>
        <pc:spChg chg="add del">
          <ac:chgData name="Lorenzo Paolo Cocchinone" userId="38c52ecd6e43a282" providerId="LiveId" clId="{E29926BC-27AF-4BD0-9036-C4C22717E79A}" dt="2019-07-10T15:51:30.312" v="9522"/>
          <ac:spMkLst>
            <pc:docMk/>
            <pc:sldMk cId="2351241047" sldId="283"/>
            <ac:spMk id="120" creationId="{F50EC073-B3D5-4CD6-8197-496743D578B2}"/>
          </ac:spMkLst>
        </pc:spChg>
        <pc:spChg chg="add del mod">
          <ac:chgData name="Lorenzo Paolo Cocchinone" userId="38c52ecd6e43a282" providerId="LiveId" clId="{E29926BC-27AF-4BD0-9036-C4C22717E79A}" dt="2019-07-11T08:29:59.560" v="21724" actId="478"/>
          <ac:spMkLst>
            <pc:docMk/>
            <pc:sldMk cId="2351241047" sldId="283"/>
            <ac:spMk id="122" creationId="{40D17A38-FA7C-40FE-A0EB-63A87FFE4EEF}"/>
          </ac:spMkLst>
        </pc:spChg>
        <pc:spChg chg="add mod">
          <ac:chgData name="Lorenzo Paolo Cocchinone" userId="38c52ecd6e43a282" providerId="LiveId" clId="{E29926BC-27AF-4BD0-9036-C4C22717E79A}" dt="2019-07-11T08:28:45.377" v="21467" actId="1035"/>
          <ac:spMkLst>
            <pc:docMk/>
            <pc:sldMk cId="2351241047" sldId="283"/>
            <ac:spMk id="123" creationId="{8D569228-DD02-413B-A432-FD9C27027002}"/>
          </ac:spMkLst>
        </pc:spChg>
        <pc:spChg chg="add del">
          <ac:chgData name="Lorenzo Paolo Cocchinone" userId="38c52ecd6e43a282" providerId="LiveId" clId="{E29926BC-27AF-4BD0-9036-C4C22717E79A}" dt="2019-07-10T15:51:30.312" v="9522"/>
          <ac:spMkLst>
            <pc:docMk/>
            <pc:sldMk cId="2351241047" sldId="283"/>
            <ac:spMk id="124" creationId="{1450A996-657F-4043-99AA-18ABF02BE2DF}"/>
          </ac:spMkLst>
        </pc:spChg>
        <pc:spChg chg="add mod">
          <ac:chgData name="Lorenzo Paolo Cocchinone" userId="38c52ecd6e43a282" providerId="LiveId" clId="{E29926BC-27AF-4BD0-9036-C4C22717E79A}" dt="2019-07-11T08:28:45.377" v="21467" actId="1035"/>
          <ac:spMkLst>
            <pc:docMk/>
            <pc:sldMk cId="2351241047" sldId="283"/>
            <ac:spMk id="127" creationId="{BED63616-9ACF-4959-94D7-C9734DA72551}"/>
          </ac:spMkLst>
        </pc:spChg>
        <pc:spChg chg="add del">
          <ac:chgData name="Lorenzo Paolo Cocchinone" userId="38c52ecd6e43a282" providerId="LiveId" clId="{E29926BC-27AF-4BD0-9036-C4C22717E79A}" dt="2019-07-10T15:51:30.312" v="9522"/>
          <ac:spMkLst>
            <pc:docMk/>
            <pc:sldMk cId="2351241047" sldId="283"/>
            <ac:spMk id="128" creationId="{4F294FA4-2AB0-4132-925E-0AC4F55E44A6}"/>
          </ac:spMkLst>
        </pc:spChg>
        <pc:spChg chg="add mod">
          <ac:chgData name="Lorenzo Paolo Cocchinone" userId="38c52ecd6e43a282" providerId="LiveId" clId="{E29926BC-27AF-4BD0-9036-C4C22717E79A}" dt="2019-07-11T08:28:45.377" v="21467" actId="1035"/>
          <ac:spMkLst>
            <pc:docMk/>
            <pc:sldMk cId="2351241047" sldId="283"/>
            <ac:spMk id="131" creationId="{062C33FD-7A5A-45AC-B24D-74886ECC5D88}"/>
          </ac:spMkLst>
        </pc:spChg>
        <pc:spChg chg="add del">
          <ac:chgData name="Lorenzo Paolo Cocchinone" userId="38c52ecd6e43a282" providerId="LiveId" clId="{E29926BC-27AF-4BD0-9036-C4C22717E79A}" dt="2019-07-10T15:51:30.312" v="9522"/>
          <ac:spMkLst>
            <pc:docMk/>
            <pc:sldMk cId="2351241047" sldId="283"/>
            <ac:spMk id="132" creationId="{E3C48B5F-BAD0-40A5-996A-7289CAF8B324}"/>
          </ac:spMkLst>
        </pc:spChg>
        <pc:spChg chg="add mod">
          <ac:chgData name="Lorenzo Paolo Cocchinone" userId="38c52ecd6e43a282" providerId="LiveId" clId="{E29926BC-27AF-4BD0-9036-C4C22717E79A}" dt="2019-07-11T08:28:21.416" v="21376" actId="1038"/>
          <ac:spMkLst>
            <pc:docMk/>
            <pc:sldMk cId="2351241047" sldId="283"/>
            <ac:spMk id="142" creationId="{C0252E32-6AE4-4000-92C0-09BB59596F4A}"/>
          </ac:spMkLst>
        </pc:spChg>
        <pc:spChg chg="add mod">
          <ac:chgData name="Lorenzo Paolo Cocchinone" userId="38c52ecd6e43a282" providerId="LiveId" clId="{E29926BC-27AF-4BD0-9036-C4C22717E79A}" dt="2019-07-11T08:28:21.416" v="21376" actId="1038"/>
          <ac:spMkLst>
            <pc:docMk/>
            <pc:sldMk cId="2351241047" sldId="283"/>
            <ac:spMk id="143" creationId="{582936EF-C2CE-4F15-B947-F341E846FBB5}"/>
          </ac:spMkLst>
        </pc:spChg>
        <pc:spChg chg="add mod">
          <ac:chgData name="Lorenzo Paolo Cocchinone" userId="38c52ecd6e43a282" providerId="LiveId" clId="{E29926BC-27AF-4BD0-9036-C4C22717E79A}" dt="2019-07-11T08:28:21.416" v="21376" actId="1038"/>
          <ac:spMkLst>
            <pc:docMk/>
            <pc:sldMk cId="2351241047" sldId="283"/>
            <ac:spMk id="144" creationId="{E5669268-3048-4C5E-BA1B-2B227989BA3C}"/>
          </ac:spMkLst>
        </pc:spChg>
        <pc:spChg chg="add mod">
          <ac:chgData name="Lorenzo Paolo Cocchinone" userId="38c52ecd6e43a282" providerId="LiveId" clId="{E29926BC-27AF-4BD0-9036-C4C22717E79A}" dt="2019-07-11T08:28:21.416" v="21376" actId="1038"/>
          <ac:spMkLst>
            <pc:docMk/>
            <pc:sldMk cId="2351241047" sldId="283"/>
            <ac:spMk id="151" creationId="{AFF0B66B-6883-4710-A87D-6662ECE1E93A}"/>
          </ac:spMkLst>
        </pc:spChg>
        <pc:spChg chg="add mod">
          <ac:chgData name="Lorenzo Paolo Cocchinone" userId="38c52ecd6e43a282" providerId="LiveId" clId="{E29926BC-27AF-4BD0-9036-C4C22717E79A}" dt="2019-07-11T08:28:21.416" v="21376" actId="1038"/>
          <ac:spMkLst>
            <pc:docMk/>
            <pc:sldMk cId="2351241047" sldId="283"/>
            <ac:spMk id="152" creationId="{88B284B4-2BD8-45B3-A15B-C7F42705B8F3}"/>
          </ac:spMkLst>
        </pc:spChg>
        <pc:spChg chg="add mod">
          <ac:chgData name="Lorenzo Paolo Cocchinone" userId="38c52ecd6e43a282" providerId="LiveId" clId="{E29926BC-27AF-4BD0-9036-C4C22717E79A}" dt="2019-07-11T08:28:21.416" v="21376" actId="1038"/>
          <ac:spMkLst>
            <pc:docMk/>
            <pc:sldMk cId="2351241047" sldId="283"/>
            <ac:spMk id="156" creationId="{510B1F58-A4AF-42EB-8208-203D6906DDDE}"/>
          </ac:spMkLst>
        </pc:spChg>
        <pc:spChg chg="add mod ord">
          <ac:chgData name="Lorenzo Paolo Cocchinone" userId="38c52ecd6e43a282" providerId="LiveId" clId="{E29926BC-27AF-4BD0-9036-C4C22717E79A}" dt="2019-07-11T08:28:21.416" v="21376" actId="1038"/>
          <ac:spMkLst>
            <pc:docMk/>
            <pc:sldMk cId="2351241047" sldId="283"/>
            <ac:spMk id="157" creationId="{15CB8819-DD77-4E5E-B339-28D51EDBCEA8}"/>
          </ac:spMkLst>
        </pc:spChg>
        <pc:spChg chg="add mod">
          <ac:chgData name="Lorenzo Paolo Cocchinone" userId="38c52ecd6e43a282" providerId="LiveId" clId="{E29926BC-27AF-4BD0-9036-C4C22717E79A}" dt="2019-07-11T08:28:21.416" v="21376" actId="1038"/>
          <ac:spMkLst>
            <pc:docMk/>
            <pc:sldMk cId="2351241047" sldId="283"/>
            <ac:spMk id="161" creationId="{F7F48EB4-5024-4FB3-8D24-AF347C061FDA}"/>
          </ac:spMkLst>
        </pc:spChg>
        <pc:spChg chg="add mod">
          <ac:chgData name="Lorenzo Paolo Cocchinone" userId="38c52ecd6e43a282" providerId="LiveId" clId="{E29926BC-27AF-4BD0-9036-C4C22717E79A}" dt="2019-07-11T08:28:21.416" v="21376" actId="1038"/>
          <ac:spMkLst>
            <pc:docMk/>
            <pc:sldMk cId="2351241047" sldId="283"/>
            <ac:spMk id="165" creationId="{96CAA6A8-8A06-4517-AA7F-06A044576A79}"/>
          </ac:spMkLst>
        </pc:spChg>
        <pc:spChg chg="add mod">
          <ac:chgData name="Lorenzo Paolo Cocchinone" userId="38c52ecd6e43a282" providerId="LiveId" clId="{E29926BC-27AF-4BD0-9036-C4C22717E79A}" dt="2019-07-11T08:28:21.416" v="21376" actId="1038"/>
          <ac:spMkLst>
            <pc:docMk/>
            <pc:sldMk cId="2351241047" sldId="283"/>
            <ac:spMk id="169" creationId="{2C76FE1B-0F01-462D-8E4A-BF0448C22286}"/>
          </ac:spMkLst>
        </pc:spChg>
        <pc:spChg chg="add del mod">
          <ac:chgData name="Lorenzo Paolo Cocchinone" userId="38c52ecd6e43a282" providerId="LiveId" clId="{E29926BC-27AF-4BD0-9036-C4C22717E79A}" dt="2019-07-11T08:31:01.100" v="21752" actId="478"/>
          <ac:spMkLst>
            <pc:docMk/>
            <pc:sldMk cId="2351241047" sldId="283"/>
            <ac:spMk id="173" creationId="{DF586E45-609D-4E37-BD36-E7126706E26B}"/>
          </ac:spMkLst>
        </pc:spChg>
        <pc:spChg chg="add mod">
          <ac:chgData name="Lorenzo Paolo Cocchinone" userId="38c52ecd6e43a282" providerId="LiveId" clId="{E29926BC-27AF-4BD0-9036-C4C22717E79A}" dt="2019-07-11T08:28:45.377" v="21467" actId="1035"/>
          <ac:spMkLst>
            <pc:docMk/>
            <pc:sldMk cId="2351241047" sldId="283"/>
            <ac:spMk id="176" creationId="{4A04E67A-C9AD-4998-B1FF-E024917D8D2D}"/>
          </ac:spMkLst>
        </pc:spChg>
        <pc:spChg chg="add mod">
          <ac:chgData name="Lorenzo Paolo Cocchinone" userId="38c52ecd6e43a282" providerId="LiveId" clId="{E29926BC-27AF-4BD0-9036-C4C22717E79A}" dt="2019-07-11T08:28:21.416" v="21376" actId="1038"/>
          <ac:spMkLst>
            <pc:docMk/>
            <pc:sldMk cId="2351241047" sldId="283"/>
            <ac:spMk id="177" creationId="{1A56FFAF-8C0E-40B8-93BA-6EA3FA49BBBE}"/>
          </ac:spMkLst>
        </pc:spChg>
        <pc:spChg chg="add mod">
          <ac:chgData name="Lorenzo Paolo Cocchinone" userId="38c52ecd6e43a282" providerId="LiveId" clId="{E29926BC-27AF-4BD0-9036-C4C22717E79A}" dt="2019-07-11T08:33:19.231" v="22026" actId="20577"/>
          <ac:spMkLst>
            <pc:docMk/>
            <pc:sldMk cId="2351241047" sldId="283"/>
            <ac:spMk id="181" creationId="{BABCC5E7-7E57-45B0-A021-0EB12C98CD61}"/>
          </ac:spMkLst>
        </pc:spChg>
        <pc:spChg chg="add mod">
          <ac:chgData name="Lorenzo Paolo Cocchinone" userId="38c52ecd6e43a282" providerId="LiveId" clId="{E29926BC-27AF-4BD0-9036-C4C22717E79A}" dt="2019-07-11T08:28:45.377" v="21467" actId="1035"/>
          <ac:spMkLst>
            <pc:docMk/>
            <pc:sldMk cId="2351241047" sldId="283"/>
            <ac:spMk id="185" creationId="{962BFCEE-780D-4FE4-90D3-02FA0A2AB79B}"/>
          </ac:spMkLst>
        </pc:spChg>
        <pc:spChg chg="add del mod">
          <ac:chgData name="Lorenzo Paolo Cocchinone" userId="38c52ecd6e43a282" providerId="LiveId" clId="{E29926BC-27AF-4BD0-9036-C4C22717E79A}" dt="2019-07-11T08:29:55.272" v="21721" actId="478"/>
          <ac:spMkLst>
            <pc:docMk/>
            <pc:sldMk cId="2351241047" sldId="283"/>
            <ac:spMk id="189" creationId="{F493BB2F-58E6-4F97-ACD6-E09B3829B862}"/>
          </ac:spMkLst>
        </pc:spChg>
        <pc:spChg chg="add del mod">
          <ac:chgData name="Lorenzo Paolo Cocchinone" userId="38c52ecd6e43a282" providerId="LiveId" clId="{E29926BC-27AF-4BD0-9036-C4C22717E79A}" dt="2019-07-11T08:30:06.534" v="21726" actId="478"/>
          <ac:spMkLst>
            <pc:docMk/>
            <pc:sldMk cId="2351241047" sldId="283"/>
            <ac:spMk id="190" creationId="{77B28FA4-60CE-4C50-86C5-420F8FF504F7}"/>
          </ac:spMkLst>
        </pc:spChg>
        <pc:spChg chg="add mod">
          <ac:chgData name="Lorenzo Paolo Cocchinone" userId="38c52ecd6e43a282" providerId="LiveId" clId="{E29926BC-27AF-4BD0-9036-C4C22717E79A}" dt="2019-07-11T08:28:45.377" v="21467" actId="1035"/>
          <ac:spMkLst>
            <pc:docMk/>
            <pc:sldMk cId="2351241047" sldId="283"/>
            <ac:spMk id="194" creationId="{E336979A-7535-46D9-97F9-782BDA6A21D4}"/>
          </ac:spMkLst>
        </pc:spChg>
        <pc:grpChg chg="add del mod">
          <ac:chgData name="Lorenzo Paolo Cocchinone" userId="38c52ecd6e43a282" providerId="LiveId" clId="{E29926BC-27AF-4BD0-9036-C4C22717E79A}" dt="2019-07-10T15:45:02.734" v="8823" actId="478"/>
          <ac:grpSpMkLst>
            <pc:docMk/>
            <pc:sldMk cId="2351241047" sldId="283"/>
            <ac:grpSpMk id="7" creationId="{BD15068C-622E-47BF-846D-05179D8ABDF1}"/>
          </ac:grpSpMkLst>
        </pc:grpChg>
        <pc:grpChg chg="add del mod">
          <ac:chgData name="Lorenzo Paolo Cocchinone" userId="38c52ecd6e43a282" providerId="LiveId" clId="{E29926BC-27AF-4BD0-9036-C4C22717E79A}" dt="2019-07-10T15:45:02.734" v="8823" actId="478"/>
          <ac:grpSpMkLst>
            <pc:docMk/>
            <pc:sldMk cId="2351241047" sldId="283"/>
            <ac:grpSpMk id="11" creationId="{E0E8C231-DBC3-4656-9EC2-F07401C19C0A}"/>
          </ac:grpSpMkLst>
        </pc:grpChg>
        <pc:grpChg chg="add mod">
          <ac:chgData name="Lorenzo Paolo Cocchinone" userId="38c52ecd6e43a282" providerId="LiveId" clId="{E29926BC-27AF-4BD0-9036-C4C22717E79A}" dt="2019-07-10T15:50:18.841" v="9148" actId="1038"/>
          <ac:grpSpMkLst>
            <pc:docMk/>
            <pc:sldMk cId="2351241047" sldId="283"/>
            <ac:grpSpMk id="18" creationId="{E8C7716A-E331-4B99-913B-2D6BC3ADAEDA}"/>
          </ac:grpSpMkLst>
        </pc:grpChg>
        <pc:grpChg chg="add mod">
          <ac:chgData name="Lorenzo Paolo Cocchinone" userId="38c52ecd6e43a282" providerId="LiveId" clId="{E29926BC-27AF-4BD0-9036-C4C22717E79A}" dt="2019-07-10T15:50:18.841" v="9148" actId="1038"/>
          <ac:grpSpMkLst>
            <pc:docMk/>
            <pc:sldMk cId="2351241047" sldId="283"/>
            <ac:grpSpMk id="22" creationId="{838A97E8-B813-43F8-880C-5ECAD9C542E4}"/>
          </ac:grpSpMkLst>
        </pc:grpChg>
        <pc:grpChg chg="add mod">
          <ac:chgData name="Lorenzo Paolo Cocchinone" userId="38c52ecd6e43a282" providerId="LiveId" clId="{E29926BC-27AF-4BD0-9036-C4C22717E79A}" dt="2019-07-10T15:51:25.757" v="9520" actId="1038"/>
          <ac:grpSpMkLst>
            <pc:docMk/>
            <pc:sldMk cId="2351241047" sldId="283"/>
            <ac:grpSpMk id="31" creationId="{459C52E0-E491-497C-9C86-31C197380F84}"/>
          </ac:grpSpMkLst>
        </pc:grpChg>
        <pc:grpChg chg="add mod">
          <ac:chgData name="Lorenzo Paolo Cocchinone" userId="38c52ecd6e43a282" providerId="LiveId" clId="{E29926BC-27AF-4BD0-9036-C4C22717E79A}" dt="2019-07-10T15:51:25.757" v="9520" actId="1038"/>
          <ac:grpSpMkLst>
            <pc:docMk/>
            <pc:sldMk cId="2351241047" sldId="283"/>
            <ac:grpSpMk id="34" creationId="{336E2FA6-A668-4762-9530-1D6306B48CF8}"/>
          </ac:grpSpMkLst>
        </pc:grpChg>
        <pc:grpChg chg="add mod">
          <ac:chgData name="Lorenzo Paolo Cocchinone" userId="38c52ecd6e43a282" providerId="LiveId" clId="{E29926BC-27AF-4BD0-9036-C4C22717E79A}" dt="2019-07-10T15:51:25.757" v="9520" actId="1038"/>
          <ac:grpSpMkLst>
            <pc:docMk/>
            <pc:sldMk cId="2351241047" sldId="283"/>
            <ac:grpSpMk id="37" creationId="{1639BF5A-0347-4393-9E69-2E445C1BC01E}"/>
          </ac:grpSpMkLst>
        </pc:grpChg>
        <pc:grpChg chg="add mod">
          <ac:chgData name="Lorenzo Paolo Cocchinone" userId="38c52ecd6e43a282" providerId="LiveId" clId="{E29926BC-27AF-4BD0-9036-C4C22717E79A}" dt="2019-07-10T15:51:25.757" v="9520" actId="1038"/>
          <ac:grpSpMkLst>
            <pc:docMk/>
            <pc:sldMk cId="2351241047" sldId="283"/>
            <ac:grpSpMk id="43" creationId="{4145D873-0666-401E-AEDA-E8C6B629D1BC}"/>
          </ac:grpSpMkLst>
        </pc:grpChg>
        <pc:grpChg chg="add mod">
          <ac:chgData name="Lorenzo Paolo Cocchinone" userId="38c52ecd6e43a282" providerId="LiveId" clId="{E29926BC-27AF-4BD0-9036-C4C22717E79A}" dt="2019-07-10T15:51:25.757" v="9520" actId="1038"/>
          <ac:grpSpMkLst>
            <pc:docMk/>
            <pc:sldMk cId="2351241047" sldId="283"/>
            <ac:grpSpMk id="46" creationId="{51B062CB-3C50-48F4-BD68-E75E208DEBDA}"/>
          </ac:grpSpMkLst>
        </pc:grpChg>
        <pc:grpChg chg="add mod">
          <ac:chgData name="Lorenzo Paolo Cocchinone" userId="38c52ecd6e43a282" providerId="LiveId" clId="{E29926BC-27AF-4BD0-9036-C4C22717E79A}" dt="2019-07-10T15:51:25.757" v="9520" actId="1038"/>
          <ac:grpSpMkLst>
            <pc:docMk/>
            <pc:sldMk cId="2351241047" sldId="283"/>
            <ac:grpSpMk id="51" creationId="{13D27C7D-9665-4BA4-9C90-FEACDAE7A3BB}"/>
          </ac:grpSpMkLst>
        </pc:grpChg>
        <pc:grpChg chg="add mod">
          <ac:chgData name="Lorenzo Paolo Cocchinone" userId="38c52ecd6e43a282" providerId="LiveId" clId="{E29926BC-27AF-4BD0-9036-C4C22717E79A}" dt="2019-07-10T15:50:18.841" v="9148" actId="1038"/>
          <ac:grpSpMkLst>
            <pc:docMk/>
            <pc:sldMk cId="2351241047" sldId="283"/>
            <ac:grpSpMk id="56" creationId="{27400F3D-B6FD-42B0-B5FE-A77D3B7DD16F}"/>
          </ac:grpSpMkLst>
        </pc:grpChg>
        <pc:grpChg chg="add mod">
          <ac:chgData name="Lorenzo Paolo Cocchinone" userId="38c52ecd6e43a282" providerId="LiveId" clId="{E29926BC-27AF-4BD0-9036-C4C22717E79A}" dt="2019-07-10T15:45:38.378" v="8943" actId="1035"/>
          <ac:grpSpMkLst>
            <pc:docMk/>
            <pc:sldMk cId="2351241047" sldId="283"/>
            <ac:grpSpMk id="62" creationId="{AB8C13BF-2C3F-4393-98F3-468F2559E53C}"/>
          </ac:grpSpMkLst>
        </pc:grpChg>
        <pc:grpChg chg="add mod">
          <ac:chgData name="Lorenzo Paolo Cocchinone" userId="38c52ecd6e43a282" providerId="LiveId" clId="{E29926BC-27AF-4BD0-9036-C4C22717E79A}" dt="2019-07-10T15:45:38.378" v="8943" actId="1035"/>
          <ac:grpSpMkLst>
            <pc:docMk/>
            <pc:sldMk cId="2351241047" sldId="283"/>
            <ac:grpSpMk id="65" creationId="{4B725CF8-129A-4B65-B08E-31E4D05ECC5F}"/>
          </ac:grpSpMkLst>
        </pc:grpChg>
        <pc:grpChg chg="add del mod">
          <ac:chgData name="Lorenzo Paolo Cocchinone" userId="38c52ecd6e43a282" providerId="LiveId" clId="{E29926BC-27AF-4BD0-9036-C4C22717E79A}" dt="2019-07-10T15:50:13.532" v="9115" actId="478"/>
          <ac:grpSpMkLst>
            <pc:docMk/>
            <pc:sldMk cId="2351241047" sldId="283"/>
            <ac:grpSpMk id="75" creationId="{547F5670-7E8F-422A-87F7-1F690FB35A6D}"/>
          </ac:grpSpMkLst>
        </pc:grpChg>
        <pc:grpChg chg="add del mod">
          <ac:chgData name="Lorenzo Paolo Cocchinone" userId="38c52ecd6e43a282" providerId="LiveId" clId="{E29926BC-27AF-4BD0-9036-C4C22717E79A}" dt="2019-07-10T15:50:13.532" v="9115" actId="478"/>
          <ac:grpSpMkLst>
            <pc:docMk/>
            <pc:sldMk cId="2351241047" sldId="283"/>
            <ac:grpSpMk id="79" creationId="{31BC0E1F-3D66-4567-909B-C434EA006581}"/>
          </ac:grpSpMkLst>
        </pc:grpChg>
        <pc:grpChg chg="add del mod">
          <ac:chgData name="Lorenzo Paolo Cocchinone" userId="38c52ecd6e43a282" providerId="LiveId" clId="{E29926BC-27AF-4BD0-9036-C4C22717E79A}" dt="2019-07-10T15:51:32.134" v="9523" actId="478"/>
          <ac:grpSpMkLst>
            <pc:docMk/>
            <pc:sldMk cId="2351241047" sldId="283"/>
            <ac:grpSpMk id="84" creationId="{CA819A20-287A-4400-AE0D-81F008738D0D}"/>
          </ac:grpSpMkLst>
        </pc:grpChg>
        <pc:grpChg chg="add del mod">
          <ac:chgData name="Lorenzo Paolo Cocchinone" userId="38c52ecd6e43a282" providerId="LiveId" clId="{E29926BC-27AF-4BD0-9036-C4C22717E79A}" dt="2019-07-10T15:51:32.134" v="9523" actId="478"/>
          <ac:grpSpMkLst>
            <pc:docMk/>
            <pc:sldMk cId="2351241047" sldId="283"/>
            <ac:grpSpMk id="88" creationId="{C5537277-5B41-4B2D-BB39-4679738C20C8}"/>
          </ac:grpSpMkLst>
        </pc:grpChg>
        <pc:grpChg chg="add del mod">
          <ac:chgData name="Lorenzo Paolo Cocchinone" userId="38c52ecd6e43a282" providerId="LiveId" clId="{E29926BC-27AF-4BD0-9036-C4C22717E79A}" dt="2019-07-10T15:51:32.134" v="9523" actId="478"/>
          <ac:grpSpMkLst>
            <pc:docMk/>
            <pc:sldMk cId="2351241047" sldId="283"/>
            <ac:grpSpMk id="92" creationId="{F1DAC0EB-EF2C-454F-B3DA-10F7E2D2B3AF}"/>
          </ac:grpSpMkLst>
        </pc:grpChg>
        <pc:grpChg chg="add del mod">
          <ac:chgData name="Lorenzo Paolo Cocchinone" userId="38c52ecd6e43a282" providerId="LiveId" clId="{E29926BC-27AF-4BD0-9036-C4C22717E79A}" dt="2019-07-10T15:51:30.312" v="9522"/>
          <ac:grpSpMkLst>
            <pc:docMk/>
            <pc:sldMk cId="2351241047" sldId="283"/>
            <ac:grpSpMk id="96" creationId="{C3EBECFC-21F6-47BA-B9E3-4330B07584B4}"/>
          </ac:grpSpMkLst>
        </pc:grpChg>
        <pc:grpChg chg="add del mod">
          <ac:chgData name="Lorenzo Paolo Cocchinone" userId="38c52ecd6e43a282" providerId="LiveId" clId="{E29926BC-27AF-4BD0-9036-C4C22717E79A}" dt="2019-07-10T15:51:30.312" v="9522"/>
          <ac:grpSpMkLst>
            <pc:docMk/>
            <pc:sldMk cId="2351241047" sldId="283"/>
            <ac:grpSpMk id="99" creationId="{FA9597F7-C775-4CB4-97C2-0297BD781C35}"/>
          </ac:grpSpMkLst>
        </pc:grpChg>
        <pc:grpChg chg="add del mod">
          <ac:chgData name="Lorenzo Paolo Cocchinone" userId="38c52ecd6e43a282" providerId="LiveId" clId="{E29926BC-27AF-4BD0-9036-C4C22717E79A}" dt="2019-07-10T15:51:30.312" v="9522"/>
          <ac:grpSpMkLst>
            <pc:docMk/>
            <pc:sldMk cId="2351241047" sldId="283"/>
            <ac:grpSpMk id="102" creationId="{56056487-EFDE-4272-BB97-9EC0BF9801E9}"/>
          </ac:grpSpMkLst>
        </pc:grpChg>
        <pc:grpChg chg="add mod">
          <ac:chgData name="Lorenzo Paolo Cocchinone" userId="38c52ecd6e43a282" providerId="LiveId" clId="{E29926BC-27AF-4BD0-9036-C4C22717E79A}" dt="2019-07-11T08:28:45.377" v="21467" actId="1035"/>
          <ac:grpSpMkLst>
            <pc:docMk/>
            <pc:sldMk cId="2351241047" sldId="283"/>
            <ac:grpSpMk id="104" creationId="{AC6BDE85-94C0-47F0-B481-9DA3D54C650D}"/>
          </ac:grpSpMkLst>
        </pc:grpChg>
        <pc:grpChg chg="add mod">
          <ac:chgData name="Lorenzo Paolo Cocchinone" userId="38c52ecd6e43a282" providerId="LiveId" clId="{E29926BC-27AF-4BD0-9036-C4C22717E79A}" dt="2019-07-11T08:28:45.377" v="21467" actId="1035"/>
          <ac:grpSpMkLst>
            <pc:docMk/>
            <pc:sldMk cId="2351241047" sldId="283"/>
            <ac:grpSpMk id="107" creationId="{F5CEC8C6-0E24-4188-8D0D-986D4C6C789D}"/>
          </ac:grpSpMkLst>
        </pc:grpChg>
        <pc:grpChg chg="add del mod">
          <ac:chgData name="Lorenzo Paolo Cocchinone" userId="38c52ecd6e43a282" providerId="LiveId" clId="{E29926BC-27AF-4BD0-9036-C4C22717E79A}" dt="2019-07-10T15:51:30.312" v="9522"/>
          <ac:grpSpMkLst>
            <pc:docMk/>
            <pc:sldMk cId="2351241047" sldId="283"/>
            <ac:grpSpMk id="108" creationId="{233D710D-1F39-429B-8273-707F3B2E291D}"/>
          </ac:grpSpMkLst>
        </pc:grpChg>
        <pc:grpChg chg="add mod">
          <ac:chgData name="Lorenzo Paolo Cocchinone" userId="38c52ecd6e43a282" providerId="LiveId" clId="{E29926BC-27AF-4BD0-9036-C4C22717E79A}" dt="2019-07-11T08:28:45.377" v="21467" actId="1035"/>
          <ac:grpSpMkLst>
            <pc:docMk/>
            <pc:sldMk cId="2351241047" sldId="283"/>
            <ac:grpSpMk id="110" creationId="{143107BD-F91C-4A8F-89FE-CDBF76FF3AF9}"/>
          </ac:grpSpMkLst>
        </pc:grpChg>
        <pc:grpChg chg="add del mod">
          <ac:chgData name="Lorenzo Paolo Cocchinone" userId="38c52ecd6e43a282" providerId="LiveId" clId="{E29926BC-27AF-4BD0-9036-C4C22717E79A}" dt="2019-07-10T15:51:30.312" v="9522"/>
          <ac:grpSpMkLst>
            <pc:docMk/>
            <pc:sldMk cId="2351241047" sldId="283"/>
            <ac:grpSpMk id="111" creationId="{F7EB7AB7-FF0D-45F3-8410-26C7F7E3CB32}"/>
          </ac:grpSpMkLst>
        </pc:grpChg>
        <pc:grpChg chg="add del mod">
          <ac:chgData name="Lorenzo Paolo Cocchinone" userId="38c52ecd6e43a282" providerId="LiveId" clId="{E29926BC-27AF-4BD0-9036-C4C22717E79A}" dt="2019-07-11T08:29:58.151" v="21723" actId="478"/>
          <ac:grpSpMkLst>
            <pc:docMk/>
            <pc:sldMk cId="2351241047" sldId="283"/>
            <ac:grpSpMk id="116" creationId="{608828A9-113D-4603-B7B7-E4F1DB162B96}"/>
          </ac:grpSpMkLst>
        </pc:grpChg>
        <pc:grpChg chg="add del mod">
          <ac:chgData name="Lorenzo Paolo Cocchinone" userId="38c52ecd6e43a282" providerId="LiveId" clId="{E29926BC-27AF-4BD0-9036-C4C22717E79A}" dt="2019-07-10T15:51:30.312" v="9522"/>
          <ac:grpSpMkLst>
            <pc:docMk/>
            <pc:sldMk cId="2351241047" sldId="283"/>
            <ac:grpSpMk id="116" creationId="{E1ADB90F-E628-413E-A4CB-E8B445CAC672}"/>
          </ac:grpSpMkLst>
        </pc:grpChg>
        <pc:grpChg chg="add mod">
          <ac:chgData name="Lorenzo Paolo Cocchinone" userId="38c52ecd6e43a282" providerId="LiveId" clId="{E29926BC-27AF-4BD0-9036-C4C22717E79A}" dt="2019-07-11T08:28:45.377" v="21467" actId="1035"/>
          <ac:grpSpMkLst>
            <pc:docMk/>
            <pc:sldMk cId="2351241047" sldId="283"/>
            <ac:grpSpMk id="119" creationId="{2DC9477D-378E-4386-9C29-D62602A27F8F}"/>
          </ac:grpSpMkLst>
        </pc:grpChg>
        <pc:grpChg chg="add del mod">
          <ac:chgData name="Lorenzo Paolo Cocchinone" userId="38c52ecd6e43a282" providerId="LiveId" clId="{E29926BC-27AF-4BD0-9036-C4C22717E79A}" dt="2019-07-10T15:51:30.312" v="9522"/>
          <ac:grpSpMkLst>
            <pc:docMk/>
            <pc:sldMk cId="2351241047" sldId="283"/>
            <ac:grpSpMk id="121" creationId="{0A7DD591-3D54-4AA4-A122-CB0B44DD8815}"/>
          </ac:grpSpMkLst>
        </pc:grpChg>
        <pc:grpChg chg="add mod">
          <ac:chgData name="Lorenzo Paolo Cocchinone" userId="38c52ecd6e43a282" providerId="LiveId" clId="{E29926BC-27AF-4BD0-9036-C4C22717E79A}" dt="2019-07-11T08:28:45.377" v="21467" actId="1035"/>
          <ac:grpSpMkLst>
            <pc:docMk/>
            <pc:sldMk cId="2351241047" sldId="283"/>
            <ac:grpSpMk id="124" creationId="{AAAB63BB-CFE2-43CF-BBB8-311A042B67D6}"/>
          </ac:grpSpMkLst>
        </pc:grpChg>
        <pc:grpChg chg="add del mod">
          <ac:chgData name="Lorenzo Paolo Cocchinone" userId="38c52ecd6e43a282" providerId="LiveId" clId="{E29926BC-27AF-4BD0-9036-C4C22717E79A}" dt="2019-07-10T15:51:30.312" v="9522"/>
          <ac:grpSpMkLst>
            <pc:docMk/>
            <pc:sldMk cId="2351241047" sldId="283"/>
            <ac:grpSpMk id="125" creationId="{6062CF39-B7BC-4012-8028-0E15BC70A92A}"/>
          </ac:grpSpMkLst>
        </pc:grpChg>
        <pc:grpChg chg="add mod">
          <ac:chgData name="Lorenzo Paolo Cocchinone" userId="38c52ecd6e43a282" providerId="LiveId" clId="{E29926BC-27AF-4BD0-9036-C4C22717E79A}" dt="2019-07-11T08:28:45.377" v="21467" actId="1035"/>
          <ac:grpSpMkLst>
            <pc:docMk/>
            <pc:sldMk cId="2351241047" sldId="283"/>
            <ac:grpSpMk id="128" creationId="{20E8F43D-6049-4BB9-856F-55B463324225}"/>
          </ac:grpSpMkLst>
        </pc:grpChg>
        <pc:grpChg chg="add del mod">
          <ac:chgData name="Lorenzo Paolo Cocchinone" userId="38c52ecd6e43a282" providerId="LiveId" clId="{E29926BC-27AF-4BD0-9036-C4C22717E79A}" dt="2019-07-10T15:51:30.312" v="9522"/>
          <ac:grpSpMkLst>
            <pc:docMk/>
            <pc:sldMk cId="2351241047" sldId="283"/>
            <ac:grpSpMk id="129" creationId="{C72E81B6-44DC-4EFE-8F96-5414C3D818B5}"/>
          </ac:grpSpMkLst>
        </pc:grpChg>
        <pc:grpChg chg="add mod">
          <ac:chgData name="Lorenzo Paolo Cocchinone" userId="38c52ecd6e43a282" providerId="LiveId" clId="{E29926BC-27AF-4BD0-9036-C4C22717E79A}" dt="2019-07-11T08:28:45.377" v="21467" actId="1035"/>
          <ac:grpSpMkLst>
            <pc:docMk/>
            <pc:sldMk cId="2351241047" sldId="283"/>
            <ac:grpSpMk id="132" creationId="{BC5817F8-B443-4A99-96DC-41A9A4808C99}"/>
          </ac:grpSpMkLst>
        </pc:grpChg>
        <pc:grpChg chg="add mod">
          <ac:chgData name="Lorenzo Paolo Cocchinone" userId="38c52ecd6e43a282" providerId="LiveId" clId="{E29926BC-27AF-4BD0-9036-C4C22717E79A}" dt="2019-07-11T08:28:21.416" v="21376" actId="1038"/>
          <ac:grpSpMkLst>
            <pc:docMk/>
            <pc:sldMk cId="2351241047" sldId="283"/>
            <ac:grpSpMk id="133" creationId="{E164C079-A73D-44D7-A4B7-4A1D75676D7C}"/>
          </ac:grpSpMkLst>
        </pc:grpChg>
        <pc:grpChg chg="add mod">
          <ac:chgData name="Lorenzo Paolo Cocchinone" userId="38c52ecd6e43a282" providerId="LiveId" clId="{E29926BC-27AF-4BD0-9036-C4C22717E79A}" dt="2019-07-11T08:28:21.416" v="21376" actId="1038"/>
          <ac:grpSpMkLst>
            <pc:docMk/>
            <pc:sldMk cId="2351241047" sldId="283"/>
            <ac:grpSpMk id="136" creationId="{6FA1CAE9-4CCD-4221-82AF-41C9290B5F75}"/>
          </ac:grpSpMkLst>
        </pc:grpChg>
        <pc:grpChg chg="add mod">
          <ac:chgData name="Lorenzo Paolo Cocchinone" userId="38c52ecd6e43a282" providerId="LiveId" clId="{E29926BC-27AF-4BD0-9036-C4C22717E79A}" dt="2019-07-11T08:28:21.416" v="21376" actId="1038"/>
          <ac:grpSpMkLst>
            <pc:docMk/>
            <pc:sldMk cId="2351241047" sldId="283"/>
            <ac:grpSpMk id="139" creationId="{72917C51-BBBC-4AC0-8340-B2A7BA2D8F4C}"/>
          </ac:grpSpMkLst>
        </pc:grpChg>
        <pc:grpChg chg="add mod">
          <ac:chgData name="Lorenzo Paolo Cocchinone" userId="38c52ecd6e43a282" providerId="LiveId" clId="{E29926BC-27AF-4BD0-9036-C4C22717E79A}" dt="2019-07-11T08:28:21.416" v="21376" actId="1038"/>
          <ac:grpSpMkLst>
            <pc:docMk/>
            <pc:sldMk cId="2351241047" sldId="283"/>
            <ac:grpSpMk id="145" creationId="{6DCBF0A3-156F-43D4-8434-E03B2C75D590}"/>
          </ac:grpSpMkLst>
        </pc:grpChg>
        <pc:grpChg chg="add mod">
          <ac:chgData name="Lorenzo Paolo Cocchinone" userId="38c52ecd6e43a282" providerId="LiveId" clId="{E29926BC-27AF-4BD0-9036-C4C22717E79A}" dt="2019-07-11T08:28:21.416" v="21376" actId="1038"/>
          <ac:grpSpMkLst>
            <pc:docMk/>
            <pc:sldMk cId="2351241047" sldId="283"/>
            <ac:grpSpMk id="148" creationId="{B3F2759C-8BE6-429A-A9CB-B4A5601984F6}"/>
          </ac:grpSpMkLst>
        </pc:grpChg>
        <pc:grpChg chg="add mod">
          <ac:chgData name="Lorenzo Paolo Cocchinone" userId="38c52ecd6e43a282" providerId="LiveId" clId="{E29926BC-27AF-4BD0-9036-C4C22717E79A}" dt="2019-07-11T08:28:21.416" v="21376" actId="1038"/>
          <ac:grpSpMkLst>
            <pc:docMk/>
            <pc:sldMk cId="2351241047" sldId="283"/>
            <ac:grpSpMk id="153" creationId="{E6815DC8-FB7B-4D12-9E87-30C0BED993C7}"/>
          </ac:grpSpMkLst>
        </pc:grpChg>
        <pc:grpChg chg="add mod">
          <ac:chgData name="Lorenzo Paolo Cocchinone" userId="38c52ecd6e43a282" providerId="LiveId" clId="{E29926BC-27AF-4BD0-9036-C4C22717E79A}" dt="2019-07-11T08:28:21.416" v="21376" actId="1038"/>
          <ac:grpSpMkLst>
            <pc:docMk/>
            <pc:sldMk cId="2351241047" sldId="283"/>
            <ac:grpSpMk id="158" creationId="{12A08A9A-7C9D-4B6A-8ABB-E76BA466135E}"/>
          </ac:grpSpMkLst>
        </pc:grpChg>
        <pc:grpChg chg="add mod">
          <ac:chgData name="Lorenzo Paolo Cocchinone" userId="38c52ecd6e43a282" providerId="LiveId" clId="{E29926BC-27AF-4BD0-9036-C4C22717E79A}" dt="2019-07-11T08:28:21.416" v="21376" actId="1038"/>
          <ac:grpSpMkLst>
            <pc:docMk/>
            <pc:sldMk cId="2351241047" sldId="283"/>
            <ac:grpSpMk id="162" creationId="{CA0AE4F8-95B8-4EF6-AAAC-6250E24C97A4}"/>
          </ac:grpSpMkLst>
        </pc:grpChg>
        <pc:grpChg chg="add mod">
          <ac:chgData name="Lorenzo Paolo Cocchinone" userId="38c52ecd6e43a282" providerId="LiveId" clId="{E29926BC-27AF-4BD0-9036-C4C22717E79A}" dt="2019-07-11T08:28:21.416" v="21376" actId="1038"/>
          <ac:grpSpMkLst>
            <pc:docMk/>
            <pc:sldMk cId="2351241047" sldId="283"/>
            <ac:grpSpMk id="166" creationId="{E95BECBF-DB66-4FB0-B27E-D724B188DBD2}"/>
          </ac:grpSpMkLst>
        </pc:grpChg>
        <pc:grpChg chg="add del mod">
          <ac:chgData name="Lorenzo Paolo Cocchinone" userId="38c52ecd6e43a282" providerId="LiveId" clId="{E29926BC-27AF-4BD0-9036-C4C22717E79A}" dt="2019-07-11T08:30:59.802" v="21751" actId="478"/>
          <ac:grpSpMkLst>
            <pc:docMk/>
            <pc:sldMk cId="2351241047" sldId="283"/>
            <ac:grpSpMk id="170" creationId="{F5AADF80-5DE5-4121-932D-EB951EC0BA3B}"/>
          </ac:grpSpMkLst>
        </pc:grpChg>
        <pc:grpChg chg="add del mod">
          <ac:chgData name="Lorenzo Paolo Cocchinone" userId="38c52ecd6e43a282" providerId="LiveId" clId="{E29926BC-27AF-4BD0-9036-C4C22717E79A}" dt="2019-07-10T15:54:41.596" v="9845" actId="478"/>
          <ac:grpSpMkLst>
            <pc:docMk/>
            <pc:sldMk cId="2351241047" sldId="283"/>
            <ac:grpSpMk id="174" creationId="{FA11B946-6A7C-4945-8F43-2A58D04DB564}"/>
          </ac:grpSpMkLst>
        </pc:grpChg>
        <pc:grpChg chg="add mod">
          <ac:chgData name="Lorenzo Paolo Cocchinone" userId="38c52ecd6e43a282" providerId="LiveId" clId="{E29926BC-27AF-4BD0-9036-C4C22717E79A}" dt="2019-07-11T08:28:21.416" v="21376" actId="1038"/>
          <ac:grpSpMkLst>
            <pc:docMk/>
            <pc:sldMk cId="2351241047" sldId="283"/>
            <ac:grpSpMk id="178" creationId="{94CC6F1E-FF42-4CB8-A3B0-331CA1CBB4D8}"/>
          </ac:grpSpMkLst>
        </pc:grpChg>
        <pc:grpChg chg="add mod">
          <ac:chgData name="Lorenzo Paolo Cocchinone" userId="38c52ecd6e43a282" providerId="LiveId" clId="{E29926BC-27AF-4BD0-9036-C4C22717E79A}" dt="2019-07-11T08:28:45.377" v="21467" actId="1035"/>
          <ac:grpSpMkLst>
            <pc:docMk/>
            <pc:sldMk cId="2351241047" sldId="283"/>
            <ac:grpSpMk id="182" creationId="{C4A99AFE-587A-449A-82EF-FB1EB46EBEFD}"/>
          </ac:grpSpMkLst>
        </pc:grpChg>
        <pc:grpChg chg="add del mod">
          <ac:chgData name="Lorenzo Paolo Cocchinone" userId="38c52ecd6e43a282" providerId="LiveId" clId="{E29926BC-27AF-4BD0-9036-C4C22717E79A}" dt="2019-07-11T08:29:53.506" v="21720" actId="478"/>
          <ac:grpSpMkLst>
            <pc:docMk/>
            <pc:sldMk cId="2351241047" sldId="283"/>
            <ac:grpSpMk id="186" creationId="{FCCD85AB-E1A0-4971-8622-FB2FB8B1B210}"/>
          </ac:grpSpMkLst>
        </pc:grpChg>
        <pc:grpChg chg="add del mod">
          <ac:chgData name="Lorenzo Paolo Cocchinone" userId="38c52ecd6e43a282" providerId="LiveId" clId="{E29926BC-27AF-4BD0-9036-C4C22717E79A}" dt="2019-07-11T08:30:05.188" v="21725" actId="478"/>
          <ac:grpSpMkLst>
            <pc:docMk/>
            <pc:sldMk cId="2351241047" sldId="283"/>
            <ac:grpSpMk id="191" creationId="{AE4F0D40-C370-46C2-89BC-E8CDEB965D90}"/>
          </ac:grpSpMkLst>
        </pc:grpChg>
        <pc:graphicFrameChg chg="add mod modGraphic">
          <ac:chgData name="Lorenzo Paolo Cocchinone" userId="38c52ecd6e43a282" providerId="LiveId" clId="{E29926BC-27AF-4BD0-9036-C4C22717E79A}" dt="2019-07-11T08:28:16.042" v="21342" actId="14734"/>
          <ac:graphicFrameMkLst>
            <pc:docMk/>
            <pc:sldMk cId="2351241047" sldId="283"/>
            <ac:graphicFrameMk id="3" creationId="{268D2337-5005-44CE-867A-C271BD84D6CF}"/>
          </ac:graphicFrameMkLst>
        </pc:graphicFrameChg>
        <pc:cxnChg chg="add del mod">
          <ac:chgData name="Lorenzo Paolo Cocchinone" userId="38c52ecd6e43a282" providerId="LiveId" clId="{E29926BC-27AF-4BD0-9036-C4C22717E79A}" dt="2019-07-10T15:45:00.932" v="8822" actId="478"/>
          <ac:cxnSpMkLst>
            <pc:docMk/>
            <pc:sldMk cId="2351241047" sldId="283"/>
            <ac:cxnSpMk id="4" creationId="{6F2FF09F-2BA3-4904-95E8-07C97FA7E13A}"/>
          </ac:cxnSpMkLst>
        </pc:cxnChg>
        <pc:cxnChg chg="add mod">
          <ac:chgData name="Lorenzo Paolo Cocchinone" userId="38c52ecd6e43a282" providerId="LiveId" clId="{E29926BC-27AF-4BD0-9036-C4C22717E79A}" dt="2019-07-10T15:45:38.378" v="8943" actId="1035"/>
          <ac:cxnSpMkLst>
            <pc:docMk/>
            <pc:sldMk cId="2351241047" sldId="283"/>
            <ac:cxnSpMk id="29" creationId="{39F10601-5F5A-4B91-9AED-511E076C8775}"/>
          </ac:cxnSpMkLst>
        </pc:cxnChg>
        <pc:cxnChg chg="add mod">
          <ac:chgData name="Lorenzo Paolo Cocchinone" userId="38c52ecd6e43a282" providerId="LiveId" clId="{E29926BC-27AF-4BD0-9036-C4C22717E79A}" dt="2019-07-10T15:45:44.008" v="8945" actId="1037"/>
          <ac:cxnSpMkLst>
            <pc:docMk/>
            <pc:sldMk cId="2351241047" sldId="283"/>
            <ac:cxnSpMk id="30" creationId="{4E024562-D6DD-464E-B0F0-C319EDBCCFA6}"/>
          </ac:cxnSpMkLst>
        </pc:cxnChg>
      </pc:sldChg>
      <pc:sldChg chg="modSp add">
        <pc:chgData name="Lorenzo Paolo Cocchinone" userId="38c52ecd6e43a282" providerId="LiveId" clId="{E29926BC-27AF-4BD0-9036-C4C22717E79A}" dt="2019-07-10T15:16:53.797" v="8303" actId="1076"/>
        <pc:sldMkLst>
          <pc:docMk/>
          <pc:sldMk cId="4093981776" sldId="284"/>
        </pc:sldMkLst>
        <pc:spChg chg="mod">
          <ac:chgData name="Lorenzo Paolo Cocchinone" userId="38c52ecd6e43a282" providerId="LiveId" clId="{E29926BC-27AF-4BD0-9036-C4C22717E79A}" dt="2019-07-10T15:06:01.713" v="7815" actId="207"/>
          <ac:spMkLst>
            <pc:docMk/>
            <pc:sldMk cId="4093981776" sldId="284"/>
            <ac:spMk id="2" creationId="{537FF2B4-F1FE-42D6-B081-024FB89846AE}"/>
          </ac:spMkLst>
        </pc:spChg>
        <pc:spChg chg="mod">
          <ac:chgData name="Lorenzo Paolo Cocchinone" userId="38c52ecd6e43a282" providerId="LiveId" clId="{E29926BC-27AF-4BD0-9036-C4C22717E79A}" dt="2019-07-10T15:02:15.337" v="7760" actId="20577"/>
          <ac:spMkLst>
            <pc:docMk/>
            <pc:sldMk cId="4093981776" sldId="284"/>
            <ac:spMk id="4" creationId="{8F05A71E-2DF9-4A5C-B23D-F281ADFB5534}"/>
          </ac:spMkLst>
        </pc:spChg>
        <pc:spChg chg="mod">
          <ac:chgData name="Lorenzo Paolo Cocchinone" userId="38c52ecd6e43a282" providerId="LiveId" clId="{E29926BC-27AF-4BD0-9036-C4C22717E79A}" dt="2019-07-10T15:16:53.797" v="8303" actId="1076"/>
          <ac:spMkLst>
            <pc:docMk/>
            <pc:sldMk cId="4093981776" sldId="284"/>
            <ac:spMk id="5" creationId="{C4E4ADBD-AD2C-4C69-A48B-8DB1F06A594C}"/>
          </ac:spMkLst>
        </pc:spChg>
        <pc:spChg chg="mod">
          <ac:chgData name="Lorenzo Paolo Cocchinone" userId="38c52ecd6e43a282" providerId="LiveId" clId="{E29926BC-27AF-4BD0-9036-C4C22717E79A}" dt="2019-07-10T15:16:53.797" v="8303" actId="1076"/>
          <ac:spMkLst>
            <pc:docMk/>
            <pc:sldMk cId="4093981776" sldId="284"/>
            <ac:spMk id="6" creationId="{CC0F52C1-D98D-42EF-8312-F0492564F1D0}"/>
          </ac:spMkLst>
        </pc:spChg>
        <pc:spChg chg="mod">
          <ac:chgData name="Lorenzo Paolo Cocchinone" userId="38c52ecd6e43a282" providerId="LiveId" clId="{E29926BC-27AF-4BD0-9036-C4C22717E79A}" dt="2019-07-10T15:16:53.797" v="8303" actId="1076"/>
          <ac:spMkLst>
            <pc:docMk/>
            <pc:sldMk cId="4093981776" sldId="284"/>
            <ac:spMk id="7" creationId="{06241A20-8781-46B9-8648-857D86CDB4A2}"/>
          </ac:spMkLst>
        </pc:spChg>
        <pc:graphicFrameChg chg="modGraphic">
          <ac:chgData name="Lorenzo Paolo Cocchinone" userId="38c52ecd6e43a282" providerId="LiveId" clId="{E29926BC-27AF-4BD0-9036-C4C22717E79A}" dt="2019-07-10T15:07:58.221" v="7855" actId="20577"/>
          <ac:graphicFrameMkLst>
            <pc:docMk/>
            <pc:sldMk cId="4093981776" sldId="284"/>
            <ac:graphicFrameMk id="3" creationId="{0ABA80AA-6C44-44C2-A426-AD2917231E21}"/>
          </ac:graphicFrameMkLst>
        </pc:graphicFrameChg>
      </pc:sldChg>
      <pc:sldChg chg="addSp delSp modSp add ord">
        <pc:chgData name="Lorenzo Paolo Cocchinone" userId="38c52ecd6e43a282" providerId="LiveId" clId="{E29926BC-27AF-4BD0-9036-C4C22717E79A}" dt="2019-07-10T19:28:33.080" v="17464" actId="20577"/>
        <pc:sldMkLst>
          <pc:docMk/>
          <pc:sldMk cId="942221456" sldId="285"/>
        </pc:sldMkLst>
        <pc:spChg chg="mod">
          <ac:chgData name="Lorenzo Paolo Cocchinone" userId="38c52ecd6e43a282" providerId="LiveId" clId="{E29926BC-27AF-4BD0-9036-C4C22717E79A}" dt="2019-07-10T15:05:59.433" v="7814" actId="207"/>
          <ac:spMkLst>
            <pc:docMk/>
            <pc:sldMk cId="942221456" sldId="285"/>
            <ac:spMk id="2" creationId="{537FF2B4-F1FE-42D6-B081-024FB89846AE}"/>
          </ac:spMkLst>
        </pc:spChg>
        <pc:spChg chg="mod">
          <ac:chgData name="Lorenzo Paolo Cocchinone" userId="38c52ecd6e43a282" providerId="LiveId" clId="{E29926BC-27AF-4BD0-9036-C4C22717E79A}" dt="2019-07-10T16:00:41.422" v="10401" actId="14100"/>
          <ac:spMkLst>
            <pc:docMk/>
            <pc:sldMk cId="942221456" sldId="285"/>
            <ac:spMk id="5" creationId="{C4E4ADBD-AD2C-4C69-A48B-8DB1F06A594C}"/>
          </ac:spMkLst>
        </pc:spChg>
        <pc:spChg chg="mod">
          <ac:chgData name="Lorenzo Paolo Cocchinone" userId="38c52ecd6e43a282" providerId="LiveId" clId="{E29926BC-27AF-4BD0-9036-C4C22717E79A}" dt="2019-07-10T16:00:16.885" v="10396" actId="207"/>
          <ac:spMkLst>
            <pc:docMk/>
            <pc:sldMk cId="942221456" sldId="285"/>
            <ac:spMk id="6" creationId="{CC0F52C1-D98D-42EF-8312-F0492564F1D0}"/>
          </ac:spMkLst>
        </pc:spChg>
        <pc:spChg chg="del">
          <ac:chgData name="Lorenzo Paolo Cocchinone" userId="38c52ecd6e43a282" providerId="LiveId" clId="{E29926BC-27AF-4BD0-9036-C4C22717E79A}" dt="2019-07-10T15:06:51.739" v="7835" actId="478"/>
          <ac:spMkLst>
            <pc:docMk/>
            <pc:sldMk cId="942221456" sldId="285"/>
            <ac:spMk id="7" creationId="{06241A20-8781-46B9-8648-857D86CDB4A2}"/>
          </ac:spMkLst>
        </pc:spChg>
        <pc:spChg chg="add mod">
          <ac:chgData name="Lorenzo Paolo Cocchinone" userId="38c52ecd6e43a282" providerId="LiveId" clId="{E29926BC-27AF-4BD0-9036-C4C22717E79A}" dt="2019-07-10T15:16:11.584" v="8264" actId="1036"/>
          <ac:spMkLst>
            <pc:docMk/>
            <pc:sldMk cId="942221456" sldId="285"/>
            <ac:spMk id="9" creationId="{A5E57D80-27C9-4DF8-A426-874A3BC65CC6}"/>
          </ac:spMkLst>
        </pc:spChg>
        <pc:spChg chg="add mod">
          <ac:chgData name="Lorenzo Paolo Cocchinone" userId="38c52ecd6e43a282" providerId="LiveId" clId="{E29926BC-27AF-4BD0-9036-C4C22717E79A}" dt="2019-07-10T16:00:16.885" v="10396" actId="207"/>
          <ac:spMkLst>
            <pc:docMk/>
            <pc:sldMk cId="942221456" sldId="285"/>
            <ac:spMk id="10" creationId="{CC632DC1-8529-4F1F-A237-267E190E2058}"/>
          </ac:spMkLst>
        </pc:spChg>
        <pc:spChg chg="add mod">
          <ac:chgData name="Lorenzo Paolo Cocchinone" userId="38c52ecd6e43a282" providerId="LiveId" clId="{E29926BC-27AF-4BD0-9036-C4C22717E79A}" dt="2019-07-10T16:00:16.885" v="10396" actId="207"/>
          <ac:spMkLst>
            <pc:docMk/>
            <pc:sldMk cId="942221456" sldId="285"/>
            <ac:spMk id="11" creationId="{58AE3A49-F80D-47E4-99F9-68472E333AC8}"/>
          </ac:spMkLst>
        </pc:spChg>
        <pc:spChg chg="add mod">
          <ac:chgData name="Lorenzo Paolo Cocchinone" userId="38c52ecd6e43a282" providerId="LiveId" clId="{E29926BC-27AF-4BD0-9036-C4C22717E79A}" dt="2019-07-10T19:28:33.080" v="17464" actId="20577"/>
          <ac:spMkLst>
            <pc:docMk/>
            <pc:sldMk cId="942221456" sldId="285"/>
            <ac:spMk id="12" creationId="{EFF2C285-16CB-4596-B405-005A26D108B5}"/>
          </ac:spMkLst>
        </pc:spChg>
        <pc:graphicFrameChg chg="modGraphic">
          <ac:chgData name="Lorenzo Paolo Cocchinone" userId="38c52ecd6e43a282" providerId="LiveId" clId="{E29926BC-27AF-4BD0-9036-C4C22717E79A}" dt="2019-07-10T15:06:18.201" v="7824" actId="2164"/>
          <ac:graphicFrameMkLst>
            <pc:docMk/>
            <pc:sldMk cId="942221456" sldId="285"/>
            <ac:graphicFrameMk id="3" creationId="{0ABA80AA-6C44-44C2-A426-AD2917231E21}"/>
          </ac:graphicFrameMkLst>
        </pc:graphicFrameChg>
        <pc:graphicFrameChg chg="add mod">
          <ac:chgData name="Lorenzo Paolo Cocchinone" userId="38c52ecd6e43a282" providerId="LiveId" clId="{E29926BC-27AF-4BD0-9036-C4C22717E79A}" dt="2019-07-10T15:16:11.584" v="8264" actId="1036"/>
          <ac:graphicFrameMkLst>
            <pc:docMk/>
            <pc:sldMk cId="942221456" sldId="285"/>
            <ac:graphicFrameMk id="8" creationId="{AB32E505-1074-493A-B8DE-C8C034955D11}"/>
          </ac:graphicFrameMkLst>
        </pc:graphicFrameChg>
      </pc:sldChg>
      <pc:sldChg chg="addSp delSp modSp add">
        <pc:chgData name="Lorenzo Paolo Cocchinone" userId="38c52ecd6e43a282" providerId="LiveId" clId="{E29926BC-27AF-4BD0-9036-C4C22717E79A}" dt="2019-07-10T16:00:52.972" v="10402" actId="207"/>
        <pc:sldMkLst>
          <pc:docMk/>
          <pc:sldMk cId="1222770317" sldId="287"/>
        </pc:sldMkLst>
        <pc:spChg chg="mod">
          <ac:chgData name="Lorenzo Paolo Cocchinone" userId="38c52ecd6e43a282" providerId="LiveId" clId="{E29926BC-27AF-4BD0-9036-C4C22717E79A}" dt="2019-07-10T16:00:19.924" v="10398" actId="1076"/>
          <ac:spMkLst>
            <pc:docMk/>
            <pc:sldMk cId="1222770317" sldId="287"/>
            <ac:spMk id="2" creationId="{537FF2B4-F1FE-42D6-B081-024FB89846AE}"/>
          </ac:spMkLst>
        </pc:spChg>
        <pc:spChg chg="del">
          <ac:chgData name="Lorenzo Paolo Cocchinone" userId="38c52ecd6e43a282" providerId="LiveId" clId="{E29926BC-27AF-4BD0-9036-C4C22717E79A}" dt="2019-07-10T15:13:37.739" v="7985" actId="478"/>
          <ac:spMkLst>
            <pc:docMk/>
            <pc:sldMk cId="1222770317" sldId="287"/>
            <ac:spMk id="4" creationId="{8F05A71E-2DF9-4A5C-B23D-F281ADFB5534}"/>
          </ac:spMkLst>
        </pc:spChg>
        <pc:spChg chg="del">
          <ac:chgData name="Lorenzo Paolo Cocchinone" userId="38c52ecd6e43a282" providerId="LiveId" clId="{E29926BC-27AF-4BD0-9036-C4C22717E79A}" dt="2019-07-10T15:13:37.739" v="7985" actId="478"/>
          <ac:spMkLst>
            <pc:docMk/>
            <pc:sldMk cId="1222770317" sldId="287"/>
            <ac:spMk id="5" creationId="{C4E4ADBD-AD2C-4C69-A48B-8DB1F06A594C}"/>
          </ac:spMkLst>
        </pc:spChg>
        <pc:spChg chg="del">
          <ac:chgData name="Lorenzo Paolo Cocchinone" userId="38c52ecd6e43a282" providerId="LiveId" clId="{E29926BC-27AF-4BD0-9036-C4C22717E79A}" dt="2019-07-10T15:13:37.739" v="7985" actId="478"/>
          <ac:spMkLst>
            <pc:docMk/>
            <pc:sldMk cId="1222770317" sldId="287"/>
            <ac:spMk id="6" creationId="{CC0F52C1-D98D-42EF-8312-F0492564F1D0}"/>
          </ac:spMkLst>
        </pc:spChg>
        <pc:spChg chg="add del mod">
          <ac:chgData name="Lorenzo Paolo Cocchinone" userId="38c52ecd6e43a282" providerId="LiveId" clId="{E29926BC-27AF-4BD0-9036-C4C22717E79A}" dt="2019-07-10T15:17:08.248" v="8304"/>
          <ac:spMkLst>
            <pc:docMk/>
            <pc:sldMk cId="1222770317" sldId="287"/>
            <ac:spMk id="7" creationId="{9EB9CCD2-AAB0-43CE-A2CE-677992000AD8}"/>
          </ac:spMkLst>
        </pc:spChg>
        <pc:spChg chg="add mod">
          <ac:chgData name="Lorenzo Paolo Cocchinone" userId="38c52ecd6e43a282" providerId="LiveId" clId="{E29926BC-27AF-4BD0-9036-C4C22717E79A}" dt="2019-07-10T15:20:32.670" v="8465" actId="113"/>
          <ac:spMkLst>
            <pc:docMk/>
            <pc:sldMk cId="1222770317" sldId="287"/>
            <ac:spMk id="8" creationId="{0DEC11D3-F806-420C-9361-EA91F117B53A}"/>
          </ac:spMkLst>
        </pc:spChg>
        <pc:spChg chg="add mod">
          <ac:chgData name="Lorenzo Paolo Cocchinone" userId="38c52ecd6e43a282" providerId="LiveId" clId="{E29926BC-27AF-4BD0-9036-C4C22717E79A}" dt="2019-07-10T16:00:25.414" v="10399" actId="207"/>
          <ac:spMkLst>
            <pc:docMk/>
            <pc:sldMk cId="1222770317" sldId="287"/>
            <ac:spMk id="9" creationId="{A1FE1C6E-1A7B-4499-835D-1B2CF7D4A6A9}"/>
          </ac:spMkLst>
        </pc:spChg>
        <pc:spChg chg="add mod">
          <ac:chgData name="Lorenzo Paolo Cocchinone" userId="38c52ecd6e43a282" providerId="LiveId" clId="{E29926BC-27AF-4BD0-9036-C4C22717E79A}" dt="2019-07-10T15:20:40.406" v="8468" actId="255"/>
          <ac:spMkLst>
            <pc:docMk/>
            <pc:sldMk cId="1222770317" sldId="287"/>
            <ac:spMk id="10" creationId="{0A639F9A-22F2-44CF-BF7D-A2830F9655CC}"/>
          </ac:spMkLst>
        </pc:spChg>
        <pc:spChg chg="add mod">
          <ac:chgData name="Lorenzo Paolo Cocchinone" userId="38c52ecd6e43a282" providerId="LiveId" clId="{E29926BC-27AF-4BD0-9036-C4C22717E79A}" dt="2019-07-10T16:00:25.414" v="10399" actId="207"/>
          <ac:spMkLst>
            <pc:docMk/>
            <pc:sldMk cId="1222770317" sldId="287"/>
            <ac:spMk id="11" creationId="{FA4063B9-BEEB-4D85-B7F4-682E6D522195}"/>
          </ac:spMkLst>
        </pc:spChg>
        <pc:spChg chg="add del">
          <ac:chgData name="Lorenzo Paolo Cocchinone" userId="38c52ecd6e43a282" providerId="LiveId" clId="{E29926BC-27AF-4BD0-9036-C4C22717E79A}" dt="2019-07-10T15:17:17.715" v="8306"/>
          <ac:spMkLst>
            <pc:docMk/>
            <pc:sldMk cId="1222770317" sldId="287"/>
            <ac:spMk id="12" creationId="{1ECA1D8E-EBFB-440E-986F-A2C7116FD827}"/>
          </ac:spMkLst>
        </pc:spChg>
        <pc:spChg chg="add del">
          <ac:chgData name="Lorenzo Paolo Cocchinone" userId="38c52ecd6e43a282" providerId="LiveId" clId="{E29926BC-27AF-4BD0-9036-C4C22717E79A}" dt="2019-07-10T15:17:17.715" v="8306"/>
          <ac:spMkLst>
            <pc:docMk/>
            <pc:sldMk cId="1222770317" sldId="287"/>
            <ac:spMk id="13" creationId="{8F64470D-4771-480C-91F5-546E1CFE9D7B}"/>
          </ac:spMkLst>
        </pc:spChg>
        <pc:spChg chg="add del">
          <ac:chgData name="Lorenzo Paolo Cocchinone" userId="38c52ecd6e43a282" providerId="LiveId" clId="{E29926BC-27AF-4BD0-9036-C4C22717E79A}" dt="2019-07-10T15:17:17.715" v="8306"/>
          <ac:spMkLst>
            <pc:docMk/>
            <pc:sldMk cId="1222770317" sldId="287"/>
            <ac:spMk id="14" creationId="{22163B6E-841F-4C84-B766-C59BD4339CD8}"/>
          </ac:spMkLst>
        </pc:spChg>
        <pc:spChg chg="add mod">
          <ac:chgData name="Lorenzo Paolo Cocchinone" userId="38c52ecd6e43a282" providerId="LiveId" clId="{E29926BC-27AF-4BD0-9036-C4C22717E79A}" dt="2019-07-10T16:00:52.972" v="10402" actId="207"/>
          <ac:spMkLst>
            <pc:docMk/>
            <pc:sldMk cId="1222770317" sldId="287"/>
            <ac:spMk id="15" creationId="{50F63492-91F0-4736-B06D-09BF181B857E}"/>
          </ac:spMkLst>
        </pc:spChg>
        <pc:graphicFrameChg chg="del">
          <ac:chgData name="Lorenzo Paolo Cocchinone" userId="38c52ecd6e43a282" providerId="LiveId" clId="{E29926BC-27AF-4BD0-9036-C4C22717E79A}" dt="2019-07-10T15:13:37.739" v="7985" actId="478"/>
          <ac:graphicFrameMkLst>
            <pc:docMk/>
            <pc:sldMk cId="1222770317" sldId="287"/>
            <ac:graphicFrameMk id="3" creationId="{0ABA80AA-6C44-44C2-A426-AD2917231E21}"/>
          </ac:graphicFrameMkLst>
        </pc:graphicFrameChg>
      </pc:sldChg>
      <pc:sldChg chg="addSp delSp modSp add">
        <pc:chgData name="Lorenzo Paolo Cocchinone" userId="38c52ecd6e43a282" providerId="LiveId" clId="{E29926BC-27AF-4BD0-9036-C4C22717E79A}" dt="2019-07-10T22:53:37.779" v="20876" actId="20577"/>
        <pc:sldMkLst>
          <pc:docMk/>
          <pc:sldMk cId="2435681452" sldId="288"/>
        </pc:sldMkLst>
        <pc:spChg chg="mod">
          <ac:chgData name="Lorenzo Paolo Cocchinone" userId="38c52ecd6e43a282" providerId="LiveId" clId="{E29926BC-27AF-4BD0-9036-C4C22717E79A}" dt="2019-07-10T16:14:48.986" v="11321" actId="1076"/>
          <ac:spMkLst>
            <pc:docMk/>
            <pc:sldMk cId="2435681452" sldId="288"/>
            <ac:spMk id="2" creationId="{F883C30F-3330-479A-9C02-058C0EE6C394}"/>
          </ac:spMkLst>
        </pc:spChg>
        <pc:spChg chg="del">
          <ac:chgData name="Lorenzo Paolo Cocchinone" userId="38c52ecd6e43a282" providerId="LiveId" clId="{E29926BC-27AF-4BD0-9036-C4C22717E79A}" dt="2019-07-10T16:01:11.424" v="10404" actId="478"/>
          <ac:spMkLst>
            <pc:docMk/>
            <pc:sldMk cId="2435681452" sldId="288"/>
            <ac:spMk id="5" creationId="{508FD9E5-7177-4C88-B31B-4D9F3AA69B41}"/>
          </ac:spMkLst>
        </pc:spChg>
        <pc:spChg chg="del">
          <ac:chgData name="Lorenzo Paolo Cocchinone" userId="38c52ecd6e43a282" providerId="LiveId" clId="{E29926BC-27AF-4BD0-9036-C4C22717E79A}" dt="2019-07-10T16:01:11.424" v="10404" actId="478"/>
          <ac:spMkLst>
            <pc:docMk/>
            <pc:sldMk cId="2435681452" sldId="288"/>
            <ac:spMk id="21" creationId="{C22BC60A-400F-47CE-96FA-DF7913A8F4C5}"/>
          </ac:spMkLst>
        </pc:spChg>
        <pc:spChg chg="del">
          <ac:chgData name="Lorenzo Paolo Cocchinone" userId="38c52ecd6e43a282" providerId="LiveId" clId="{E29926BC-27AF-4BD0-9036-C4C22717E79A}" dt="2019-07-10T16:01:11.424" v="10404" actId="478"/>
          <ac:spMkLst>
            <pc:docMk/>
            <pc:sldMk cId="2435681452" sldId="288"/>
            <ac:spMk id="25" creationId="{B33E6CC3-9706-40EE-AAB9-2D7D59A9910F}"/>
          </ac:spMkLst>
        </pc:spChg>
        <pc:spChg chg="del">
          <ac:chgData name="Lorenzo Paolo Cocchinone" userId="38c52ecd6e43a282" providerId="LiveId" clId="{E29926BC-27AF-4BD0-9036-C4C22717E79A}" dt="2019-07-10T16:01:11.424" v="10404" actId="478"/>
          <ac:spMkLst>
            <pc:docMk/>
            <pc:sldMk cId="2435681452" sldId="288"/>
            <ac:spMk id="27" creationId="{AFD8B4E7-EFD3-4E4E-AA88-F1FB7517FDEB}"/>
          </ac:spMkLst>
        </pc:spChg>
        <pc:spChg chg="del">
          <ac:chgData name="Lorenzo Paolo Cocchinone" userId="38c52ecd6e43a282" providerId="LiveId" clId="{E29926BC-27AF-4BD0-9036-C4C22717E79A}" dt="2019-07-10T16:01:11.424" v="10404" actId="478"/>
          <ac:spMkLst>
            <pc:docMk/>
            <pc:sldMk cId="2435681452" sldId="288"/>
            <ac:spMk id="28" creationId="{A93C4FF8-A52E-4609-B745-32897DF3F91C}"/>
          </ac:spMkLst>
        </pc:spChg>
        <pc:spChg chg="del">
          <ac:chgData name="Lorenzo Paolo Cocchinone" userId="38c52ecd6e43a282" providerId="LiveId" clId="{E29926BC-27AF-4BD0-9036-C4C22717E79A}" dt="2019-07-10T16:01:11.424" v="10404" actId="478"/>
          <ac:spMkLst>
            <pc:docMk/>
            <pc:sldMk cId="2435681452" sldId="288"/>
            <ac:spMk id="40" creationId="{DFC39325-996A-4422-8081-DDDE9DE591BF}"/>
          </ac:spMkLst>
        </pc:spChg>
        <pc:spChg chg="del">
          <ac:chgData name="Lorenzo Paolo Cocchinone" userId="38c52ecd6e43a282" providerId="LiveId" clId="{E29926BC-27AF-4BD0-9036-C4C22717E79A}" dt="2019-07-10T16:01:11.424" v="10404" actId="478"/>
          <ac:spMkLst>
            <pc:docMk/>
            <pc:sldMk cId="2435681452" sldId="288"/>
            <ac:spMk id="41" creationId="{C2E03CE7-CBB3-4200-B27D-AC19F34E0112}"/>
          </ac:spMkLst>
        </pc:spChg>
        <pc:spChg chg="del">
          <ac:chgData name="Lorenzo Paolo Cocchinone" userId="38c52ecd6e43a282" providerId="LiveId" clId="{E29926BC-27AF-4BD0-9036-C4C22717E79A}" dt="2019-07-10T16:01:11.424" v="10404" actId="478"/>
          <ac:spMkLst>
            <pc:docMk/>
            <pc:sldMk cId="2435681452" sldId="288"/>
            <ac:spMk id="42" creationId="{85114B4B-8F9B-4D2B-872F-7CB57C5ECCA3}"/>
          </ac:spMkLst>
        </pc:spChg>
        <pc:spChg chg="del">
          <ac:chgData name="Lorenzo Paolo Cocchinone" userId="38c52ecd6e43a282" providerId="LiveId" clId="{E29926BC-27AF-4BD0-9036-C4C22717E79A}" dt="2019-07-10T16:01:11.424" v="10404" actId="478"/>
          <ac:spMkLst>
            <pc:docMk/>
            <pc:sldMk cId="2435681452" sldId="288"/>
            <ac:spMk id="49" creationId="{6A682170-AF57-41C2-B160-ED272B3DBFCE}"/>
          </ac:spMkLst>
        </pc:spChg>
        <pc:spChg chg="del">
          <ac:chgData name="Lorenzo Paolo Cocchinone" userId="38c52ecd6e43a282" providerId="LiveId" clId="{E29926BC-27AF-4BD0-9036-C4C22717E79A}" dt="2019-07-10T16:01:11.424" v="10404" actId="478"/>
          <ac:spMkLst>
            <pc:docMk/>
            <pc:sldMk cId="2435681452" sldId="288"/>
            <ac:spMk id="50" creationId="{D3ED43D9-BBE3-42B6-9523-1CDDCBF9C3A6}"/>
          </ac:spMkLst>
        </pc:spChg>
        <pc:spChg chg="del">
          <ac:chgData name="Lorenzo Paolo Cocchinone" userId="38c52ecd6e43a282" providerId="LiveId" clId="{E29926BC-27AF-4BD0-9036-C4C22717E79A}" dt="2019-07-10T16:01:11.424" v="10404" actId="478"/>
          <ac:spMkLst>
            <pc:docMk/>
            <pc:sldMk cId="2435681452" sldId="288"/>
            <ac:spMk id="54" creationId="{96E015F2-C2A6-4601-B613-12EF8D4B99B6}"/>
          </ac:spMkLst>
        </pc:spChg>
        <pc:spChg chg="del">
          <ac:chgData name="Lorenzo Paolo Cocchinone" userId="38c52ecd6e43a282" providerId="LiveId" clId="{E29926BC-27AF-4BD0-9036-C4C22717E79A}" dt="2019-07-10T16:01:11.424" v="10404" actId="478"/>
          <ac:spMkLst>
            <pc:docMk/>
            <pc:sldMk cId="2435681452" sldId="288"/>
            <ac:spMk id="59" creationId="{88EB9E19-5F21-4B9E-AC73-B81BB9A8D4C4}"/>
          </ac:spMkLst>
        </pc:spChg>
        <pc:spChg chg="del">
          <ac:chgData name="Lorenzo Paolo Cocchinone" userId="38c52ecd6e43a282" providerId="LiveId" clId="{E29926BC-27AF-4BD0-9036-C4C22717E79A}" dt="2019-07-10T16:01:11.424" v="10404" actId="478"/>
          <ac:spMkLst>
            <pc:docMk/>
            <pc:sldMk cId="2435681452" sldId="288"/>
            <ac:spMk id="60" creationId="{A5FB000E-A35B-44D0-B7BE-15557FE09192}"/>
          </ac:spMkLst>
        </pc:spChg>
        <pc:spChg chg="del">
          <ac:chgData name="Lorenzo Paolo Cocchinone" userId="38c52ecd6e43a282" providerId="LiveId" clId="{E29926BC-27AF-4BD0-9036-C4C22717E79A}" dt="2019-07-10T16:01:11.424" v="10404" actId="478"/>
          <ac:spMkLst>
            <pc:docMk/>
            <pc:sldMk cId="2435681452" sldId="288"/>
            <ac:spMk id="61" creationId="{5BB1F444-4376-4FEA-BB7C-642FA92DC95E}"/>
          </ac:spMkLst>
        </pc:spChg>
        <pc:spChg chg="del">
          <ac:chgData name="Lorenzo Paolo Cocchinone" userId="38c52ecd6e43a282" providerId="LiveId" clId="{E29926BC-27AF-4BD0-9036-C4C22717E79A}" dt="2019-07-10T16:01:11.424" v="10404" actId="478"/>
          <ac:spMkLst>
            <pc:docMk/>
            <pc:sldMk cId="2435681452" sldId="288"/>
            <ac:spMk id="68" creationId="{16D2B400-681E-4961-97E8-62B7867B35C6}"/>
          </ac:spMkLst>
        </pc:spChg>
        <pc:spChg chg="del">
          <ac:chgData name="Lorenzo Paolo Cocchinone" userId="38c52ecd6e43a282" providerId="LiveId" clId="{E29926BC-27AF-4BD0-9036-C4C22717E79A}" dt="2019-07-10T16:01:11.424" v="10404" actId="478"/>
          <ac:spMkLst>
            <pc:docMk/>
            <pc:sldMk cId="2435681452" sldId="288"/>
            <ac:spMk id="69" creationId="{599E26A8-9B78-497B-8350-43E766277C47}"/>
          </ac:spMkLst>
        </pc:spChg>
        <pc:spChg chg="del">
          <ac:chgData name="Lorenzo Paolo Cocchinone" userId="38c52ecd6e43a282" providerId="LiveId" clId="{E29926BC-27AF-4BD0-9036-C4C22717E79A}" dt="2019-07-10T16:01:11.424" v="10404" actId="478"/>
          <ac:spMkLst>
            <pc:docMk/>
            <pc:sldMk cId="2435681452" sldId="288"/>
            <ac:spMk id="72" creationId="{3F6E51A2-C9E7-4FC0-873D-343AE040BC8E}"/>
          </ac:spMkLst>
        </pc:spChg>
        <pc:spChg chg="del">
          <ac:chgData name="Lorenzo Paolo Cocchinone" userId="38c52ecd6e43a282" providerId="LiveId" clId="{E29926BC-27AF-4BD0-9036-C4C22717E79A}" dt="2019-07-10T16:01:11.424" v="10404" actId="478"/>
          <ac:spMkLst>
            <pc:docMk/>
            <pc:sldMk cId="2435681452" sldId="288"/>
            <ac:spMk id="73" creationId="{1781F16A-7A1F-4AE7-8CC1-E58EDF277ED9}"/>
          </ac:spMkLst>
        </pc:spChg>
        <pc:spChg chg="add del mod">
          <ac:chgData name="Lorenzo Paolo Cocchinone" userId="38c52ecd6e43a282" providerId="LiveId" clId="{E29926BC-27AF-4BD0-9036-C4C22717E79A}" dt="2019-07-10T22:41:48.021" v="19759" actId="478"/>
          <ac:spMkLst>
            <pc:docMk/>
            <pc:sldMk cId="2435681452" sldId="288"/>
            <ac:spMk id="75" creationId="{89360DC1-94BA-42CA-A830-2D1C958391E8}"/>
          </ac:spMkLst>
        </pc:spChg>
        <pc:spChg chg="add del mod">
          <ac:chgData name="Lorenzo Paolo Cocchinone" userId="38c52ecd6e43a282" providerId="LiveId" clId="{E29926BC-27AF-4BD0-9036-C4C22717E79A}" dt="2019-07-10T22:41:45.038" v="19756" actId="478"/>
          <ac:spMkLst>
            <pc:docMk/>
            <pc:sldMk cId="2435681452" sldId="288"/>
            <ac:spMk id="77" creationId="{F7BCB50B-3E4B-4DC9-B69A-D67187CF450C}"/>
          </ac:spMkLst>
        </pc:spChg>
        <pc:spChg chg="add mod">
          <ac:chgData name="Lorenzo Paolo Cocchinone" userId="38c52ecd6e43a282" providerId="LiveId" clId="{E29926BC-27AF-4BD0-9036-C4C22717E79A}" dt="2019-07-10T22:53:37.779" v="20876" actId="20577"/>
          <ac:spMkLst>
            <pc:docMk/>
            <pc:sldMk cId="2435681452" sldId="288"/>
            <ac:spMk id="81" creationId="{E0C83868-0090-4519-ADB4-3CCA203D05B2}"/>
          </ac:spMkLst>
        </pc:spChg>
        <pc:spChg chg="add mod">
          <ac:chgData name="Lorenzo Paolo Cocchinone" userId="38c52ecd6e43a282" providerId="LiveId" clId="{E29926BC-27AF-4BD0-9036-C4C22717E79A}" dt="2019-07-10T22:49:58.990" v="20695" actId="1037"/>
          <ac:spMkLst>
            <pc:docMk/>
            <pc:sldMk cId="2435681452" sldId="288"/>
            <ac:spMk id="94" creationId="{DE72B35D-E1F4-46DA-AC8D-96911391E11B}"/>
          </ac:spMkLst>
        </pc:spChg>
        <pc:spChg chg="add mod">
          <ac:chgData name="Lorenzo Paolo Cocchinone" userId="38c52ecd6e43a282" providerId="LiveId" clId="{E29926BC-27AF-4BD0-9036-C4C22717E79A}" dt="2019-07-10T22:49:58.990" v="20695" actId="1037"/>
          <ac:spMkLst>
            <pc:docMk/>
            <pc:sldMk cId="2435681452" sldId="288"/>
            <ac:spMk id="95" creationId="{94BB79E2-C7C1-4E10-B8AE-ABCFF026A527}"/>
          </ac:spMkLst>
        </pc:spChg>
        <pc:spChg chg="add mod">
          <ac:chgData name="Lorenzo Paolo Cocchinone" userId="38c52ecd6e43a282" providerId="LiveId" clId="{E29926BC-27AF-4BD0-9036-C4C22717E79A}" dt="2019-07-10T22:49:58.990" v="20695" actId="1037"/>
          <ac:spMkLst>
            <pc:docMk/>
            <pc:sldMk cId="2435681452" sldId="288"/>
            <ac:spMk id="96" creationId="{956C3314-C976-42C0-AD86-581DEDD83F2B}"/>
          </ac:spMkLst>
        </pc:spChg>
        <pc:spChg chg="add mod ord">
          <ac:chgData name="Lorenzo Paolo Cocchinone" userId="38c52ecd6e43a282" providerId="LiveId" clId="{E29926BC-27AF-4BD0-9036-C4C22717E79A}" dt="2019-07-10T22:49:58.990" v="20695" actId="1037"/>
          <ac:spMkLst>
            <pc:docMk/>
            <pc:sldMk cId="2435681452" sldId="288"/>
            <ac:spMk id="97" creationId="{5F0B93D6-6F70-4A07-A5DA-8D39EC14F6AF}"/>
          </ac:spMkLst>
        </pc:spChg>
        <pc:spChg chg="add del mod">
          <ac:chgData name="Lorenzo Paolo Cocchinone" userId="38c52ecd6e43a282" providerId="LiveId" clId="{E29926BC-27AF-4BD0-9036-C4C22717E79A}" dt="2019-07-10T22:41:43.680" v="19755" actId="478"/>
          <ac:spMkLst>
            <pc:docMk/>
            <pc:sldMk cId="2435681452" sldId="288"/>
            <ac:spMk id="98" creationId="{9F5DBB9B-3315-4B27-A3BD-EDC0EA1C9D26}"/>
          </ac:spMkLst>
        </pc:spChg>
        <pc:spChg chg="add del mod">
          <ac:chgData name="Lorenzo Paolo Cocchinone" userId="38c52ecd6e43a282" providerId="LiveId" clId="{E29926BC-27AF-4BD0-9036-C4C22717E79A}" dt="2019-07-10T22:41:46.360" v="19758" actId="478"/>
          <ac:spMkLst>
            <pc:docMk/>
            <pc:sldMk cId="2435681452" sldId="288"/>
            <ac:spMk id="99" creationId="{999FEF76-FC4C-4641-9F50-41E9F8BD99C9}"/>
          </ac:spMkLst>
        </pc:spChg>
        <pc:spChg chg="add del mod">
          <ac:chgData name="Lorenzo Paolo Cocchinone" userId="38c52ecd6e43a282" providerId="LiveId" clId="{E29926BC-27AF-4BD0-9036-C4C22717E79A}" dt="2019-07-10T22:41:42.901" v="19754" actId="478"/>
          <ac:spMkLst>
            <pc:docMk/>
            <pc:sldMk cId="2435681452" sldId="288"/>
            <ac:spMk id="100" creationId="{C1F75EA0-82C0-4D7E-8E00-9B23A7C5E602}"/>
          </ac:spMkLst>
        </pc:spChg>
        <pc:spChg chg="add mod">
          <ac:chgData name="Lorenzo Paolo Cocchinone" userId="38c52ecd6e43a282" providerId="LiveId" clId="{E29926BC-27AF-4BD0-9036-C4C22717E79A}" dt="2019-07-10T22:49:58.990" v="20695" actId="1037"/>
          <ac:spMkLst>
            <pc:docMk/>
            <pc:sldMk cId="2435681452" sldId="288"/>
            <ac:spMk id="101" creationId="{9DB616B2-A320-46D1-A6D8-A27D5A19A598}"/>
          </ac:spMkLst>
        </pc:spChg>
        <pc:spChg chg="add del mod">
          <ac:chgData name="Lorenzo Paolo Cocchinone" userId="38c52ecd6e43a282" providerId="LiveId" clId="{E29926BC-27AF-4BD0-9036-C4C22717E79A}" dt="2019-07-10T16:13:32.715" v="11222" actId="478"/>
          <ac:spMkLst>
            <pc:docMk/>
            <pc:sldMk cId="2435681452" sldId="288"/>
            <ac:spMk id="104" creationId="{7676B86A-AE83-4324-B0AF-C3514FE90614}"/>
          </ac:spMkLst>
        </pc:spChg>
        <pc:spChg chg="add mod">
          <ac:chgData name="Lorenzo Paolo Cocchinone" userId="38c52ecd6e43a282" providerId="LiveId" clId="{E29926BC-27AF-4BD0-9036-C4C22717E79A}" dt="2019-07-10T16:15:10.915" v="11401" actId="1035"/>
          <ac:spMkLst>
            <pc:docMk/>
            <pc:sldMk cId="2435681452" sldId="288"/>
            <ac:spMk id="105" creationId="{99C06A83-3466-4221-9E99-C55185DEF2DE}"/>
          </ac:spMkLst>
        </pc:spChg>
        <pc:spChg chg="add mod">
          <ac:chgData name="Lorenzo Paolo Cocchinone" userId="38c52ecd6e43a282" providerId="LiveId" clId="{E29926BC-27AF-4BD0-9036-C4C22717E79A}" dt="2019-07-10T16:23:24.698" v="12077" actId="20577"/>
          <ac:spMkLst>
            <pc:docMk/>
            <pc:sldMk cId="2435681452" sldId="288"/>
            <ac:spMk id="107" creationId="{0A284DE3-E9B5-4A4A-A632-154AB5D28119}"/>
          </ac:spMkLst>
        </pc:spChg>
        <pc:spChg chg="add mod">
          <ac:chgData name="Lorenzo Paolo Cocchinone" userId="38c52ecd6e43a282" providerId="LiveId" clId="{E29926BC-27AF-4BD0-9036-C4C22717E79A}" dt="2019-07-10T16:15:10.915" v="11401" actId="1035"/>
          <ac:spMkLst>
            <pc:docMk/>
            <pc:sldMk cId="2435681452" sldId="288"/>
            <ac:spMk id="111" creationId="{FDAA0B9C-5660-4EDF-B935-5D67B03AEB83}"/>
          </ac:spMkLst>
        </pc:spChg>
        <pc:spChg chg="add mod">
          <ac:chgData name="Lorenzo Paolo Cocchinone" userId="38c52ecd6e43a282" providerId="LiveId" clId="{E29926BC-27AF-4BD0-9036-C4C22717E79A}" dt="2019-07-10T16:15:10.915" v="11401" actId="1035"/>
          <ac:spMkLst>
            <pc:docMk/>
            <pc:sldMk cId="2435681452" sldId="288"/>
            <ac:spMk id="124" creationId="{9439E21F-6229-4621-BCDB-A17CE0475511}"/>
          </ac:spMkLst>
        </pc:spChg>
        <pc:spChg chg="add mod">
          <ac:chgData name="Lorenzo Paolo Cocchinone" userId="38c52ecd6e43a282" providerId="LiveId" clId="{E29926BC-27AF-4BD0-9036-C4C22717E79A}" dt="2019-07-10T16:15:10.915" v="11401" actId="1035"/>
          <ac:spMkLst>
            <pc:docMk/>
            <pc:sldMk cId="2435681452" sldId="288"/>
            <ac:spMk id="125" creationId="{FBDF0EC0-0A8D-4996-8AAD-1B02DECE4D66}"/>
          </ac:spMkLst>
        </pc:spChg>
        <pc:spChg chg="add mod">
          <ac:chgData name="Lorenzo Paolo Cocchinone" userId="38c52ecd6e43a282" providerId="LiveId" clId="{E29926BC-27AF-4BD0-9036-C4C22717E79A}" dt="2019-07-10T16:15:10.915" v="11401" actId="1035"/>
          <ac:spMkLst>
            <pc:docMk/>
            <pc:sldMk cId="2435681452" sldId="288"/>
            <ac:spMk id="126" creationId="{BFD0DD0F-A490-4661-A980-917F12CE236A}"/>
          </ac:spMkLst>
        </pc:spChg>
        <pc:spChg chg="add del mod">
          <ac:chgData name="Lorenzo Paolo Cocchinone" userId="38c52ecd6e43a282" providerId="LiveId" clId="{E29926BC-27AF-4BD0-9036-C4C22717E79A}" dt="2019-07-10T16:12:16.432" v="10999"/>
          <ac:spMkLst>
            <pc:docMk/>
            <pc:sldMk cId="2435681452" sldId="288"/>
            <ac:spMk id="127" creationId="{122E5E4A-04E2-4ABD-87D6-755F9BADAFAB}"/>
          </ac:spMkLst>
        </pc:spChg>
        <pc:spChg chg="add mod">
          <ac:chgData name="Lorenzo Paolo Cocchinone" userId="38c52ecd6e43a282" providerId="LiveId" clId="{E29926BC-27AF-4BD0-9036-C4C22717E79A}" dt="2019-07-10T22:45:23.908" v="20122" actId="20577"/>
          <ac:spMkLst>
            <pc:docMk/>
            <pc:sldMk cId="2435681452" sldId="288"/>
            <ac:spMk id="128" creationId="{958E56A0-3CEF-4C13-B7D3-138039F49B65}"/>
          </ac:spMkLst>
        </pc:spChg>
        <pc:spChg chg="add mod">
          <ac:chgData name="Lorenzo Paolo Cocchinone" userId="38c52ecd6e43a282" providerId="LiveId" clId="{E29926BC-27AF-4BD0-9036-C4C22717E79A}" dt="2019-07-10T16:15:10.915" v="11401" actId="1035"/>
          <ac:spMkLst>
            <pc:docMk/>
            <pc:sldMk cId="2435681452" sldId="288"/>
            <ac:spMk id="129" creationId="{9D0F61CC-BDDE-455C-937B-C986B7CA5E28}"/>
          </ac:spMkLst>
        </pc:spChg>
        <pc:spChg chg="add mod">
          <ac:chgData name="Lorenzo Paolo Cocchinone" userId="38c52ecd6e43a282" providerId="LiveId" clId="{E29926BC-27AF-4BD0-9036-C4C22717E79A}" dt="2019-07-10T16:15:10.915" v="11401" actId="1035"/>
          <ac:spMkLst>
            <pc:docMk/>
            <pc:sldMk cId="2435681452" sldId="288"/>
            <ac:spMk id="130" creationId="{074D5040-AE52-4BE5-99B4-91B6469C8819}"/>
          </ac:spMkLst>
        </pc:spChg>
        <pc:spChg chg="add mod">
          <ac:chgData name="Lorenzo Paolo Cocchinone" userId="38c52ecd6e43a282" providerId="LiveId" clId="{E29926BC-27AF-4BD0-9036-C4C22717E79A}" dt="2019-07-10T16:15:10.915" v="11401" actId="1035"/>
          <ac:spMkLst>
            <pc:docMk/>
            <pc:sldMk cId="2435681452" sldId="288"/>
            <ac:spMk id="131" creationId="{40FCD8EB-AEBD-4F08-8C72-511422F4BB72}"/>
          </ac:spMkLst>
        </pc:spChg>
        <pc:spChg chg="add mod">
          <ac:chgData name="Lorenzo Paolo Cocchinone" userId="38c52ecd6e43a282" providerId="LiveId" clId="{E29926BC-27AF-4BD0-9036-C4C22717E79A}" dt="2019-07-10T16:15:10.915" v="11401" actId="1035"/>
          <ac:spMkLst>
            <pc:docMk/>
            <pc:sldMk cId="2435681452" sldId="288"/>
            <ac:spMk id="132" creationId="{E531D7D9-BC95-4824-B0BD-F076374E10BF}"/>
          </ac:spMkLst>
        </pc:spChg>
        <pc:spChg chg="add mod">
          <ac:chgData name="Lorenzo Paolo Cocchinone" userId="38c52ecd6e43a282" providerId="LiveId" clId="{E29926BC-27AF-4BD0-9036-C4C22717E79A}" dt="2019-07-10T22:49:58.990" v="20695" actId="1037"/>
          <ac:spMkLst>
            <pc:docMk/>
            <pc:sldMk cId="2435681452" sldId="288"/>
            <ac:spMk id="135" creationId="{11E99B18-7BA8-4D68-83CA-0EF43757F666}"/>
          </ac:spMkLst>
        </pc:spChg>
        <pc:spChg chg="add mod">
          <ac:chgData name="Lorenzo Paolo Cocchinone" userId="38c52ecd6e43a282" providerId="LiveId" clId="{E29926BC-27AF-4BD0-9036-C4C22717E79A}" dt="2019-07-10T22:49:58.990" v="20695" actId="1037"/>
          <ac:spMkLst>
            <pc:docMk/>
            <pc:sldMk cId="2435681452" sldId="288"/>
            <ac:spMk id="136" creationId="{1B81EF26-6F05-4872-A10F-DA26714365FF}"/>
          </ac:spMkLst>
        </pc:spChg>
        <pc:spChg chg="del">
          <ac:chgData name="Lorenzo Paolo Cocchinone" userId="38c52ecd6e43a282" providerId="LiveId" clId="{E29926BC-27AF-4BD0-9036-C4C22717E79A}" dt="2019-07-10T16:01:13.697" v="10405" actId="478"/>
          <ac:spMkLst>
            <pc:docMk/>
            <pc:sldMk cId="2435681452" sldId="288"/>
            <ac:spMk id="142" creationId="{C0252E32-6AE4-4000-92C0-09BB59596F4A}"/>
          </ac:spMkLst>
        </pc:spChg>
        <pc:spChg chg="del">
          <ac:chgData name="Lorenzo Paolo Cocchinone" userId="38c52ecd6e43a282" providerId="LiveId" clId="{E29926BC-27AF-4BD0-9036-C4C22717E79A}" dt="2019-07-10T16:01:13.697" v="10405" actId="478"/>
          <ac:spMkLst>
            <pc:docMk/>
            <pc:sldMk cId="2435681452" sldId="288"/>
            <ac:spMk id="143" creationId="{582936EF-C2CE-4F15-B947-F341E846FBB5}"/>
          </ac:spMkLst>
        </pc:spChg>
        <pc:spChg chg="del">
          <ac:chgData name="Lorenzo Paolo Cocchinone" userId="38c52ecd6e43a282" providerId="LiveId" clId="{E29926BC-27AF-4BD0-9036-C4C22717E79A}" dt="2019-07-10T16:01:13.697" v="10405" actId="478"/>
          <ac:spMkLst>
            <pc:docMk/>
            <pc:sldMk cId="2435681452" sldId="288"/>
            <ac:spMk id="144" creationId="{E5669268-3048-4C5E-BA1B-2B227989BA3C}"/>
          </ac:spMkLst>
        </pc:spChg>
        <pc:spChg chg="del">
          <ac:chgData name="Lorenzo Paolo Cocchinone" userId="38c52ecd6e43a282" providerId="LiveId" clId="{E29926BC-27AF-4BD0-9036-C4C22717E79A}" dt="2019-07-10T16:01:13.697" v="10405" actId="478"/>
          <ac:spMkLst>
            <pc:docMk/>
            <pc:sldMk cId="2435681452" sldId="288"/>
            <ac:spMk id="151" creationId="{AFF0B66B-6883-4710-A87D-6662ECE1E93A}"/>
          </ac:spMkLst>
        </pc:spChg>
        <pc:spChg chg="del">
          <ac:chgData name="Lorenzo Paolo Cocchinone" userId="38c52ecd6e43a282" providerId="LiveId" clId="{E29926BC-27AF-4BD0-9036-C4C22717E79A}" dt="2019-07-10T16:01:13.697" v="10405" actId="478"/>
          <ac:spMkLst>
            <pc:docMk/>
            <pc:sldMk cId="2435681452" sldId="288"/>
            <ac:spMk id="152" creationId="{88B284B4-2BD8-45B3-A15B-C7F42705B8F3}"/>
          </ac:spMkLst>
        </pc:spChg>
        <pc:spChg chg="del">
          <ac:chgData name="Lorenzo Paolo Cocchinone" userId="38c52ecd6e43a282" providerId="LiveId" clId="{E29926BC-27AF-4BD0-9036-C4C22717E79A}" dt="2019-07-10T16:01:13.697" v="10405" actId="478"/>
          <ac:spMkLst>
            <pc:docMk/>
            <pc:sldMk cId="2435681452" sldId="288"/>
            <ac:spMk id="156" creationId="{510B1F58-A4AF-42EB-8208-203D6906DDDE}"/>
          </ac:spMkLst>
        </pc:spChg>
        <pc:spChg chg="del">
          <ac:chgData name="Lorenzo Paolo Cocchinone" userId="38c52ecd6e43a282" providerId="LiveId" clId="{E29926BC-27AF-4BD0-9036-C4C22717E79A}" dt="2019-07-10T16:01:13.697" v="10405" actId="478"/>
          <ac:spMkLst>
            <pc:docMk/>
            <pc:sldMk cId="2435681452" sldId="288"/>
            <ac:spMk id="157" creationId="{15CB8819-DD77-4E5E-B339-28D51EDBCEA8}"/>
          </ac:spMkLst>
        </pc:spChg>
        <pc:spChg chg="del">
          <ac:chgData name="Lorenzo Paolo Cocchinone" userId="38c52ecd6e43a282" providerId="LiveId" clId="{E29926BC-27AF-4BD0-9036-C4C22717E79A}" dt="2019-07-10T16:01:13.697" v="10405" actId="478"/>
          <ac:spMkLst>
            <pc:docMk/>
            <pc:sldMk cId="2435681452" sldId="288"/>
            <ac:spMk id="161" creationId="{F7F48EB4-5024-4FB3-8D24-AF347C061FDA}"/>
          </ac:spMkLst>
        </pc:spChg>
        <pc:spChg chg="del">
          <ac:chgData name="Lorenzo Paolo Cocchinone" userId="38c52ecd6e43a282" providerId="LiveId" clId="{E29926BC-27AF-4BD0-9036-C4C22717E79A}" dt="2019-07-10T16:01:13.697" v="10405" actId="478"/>
          <ac:spMkLst>
            <pc:docMk/>
            <pc:sldMk cId="2435681452" sldId="288"/>
            <ac:spMk id="165" creationId="{96CAA6A8-8A06-4517-AA7F-06A044576A79}"/>
          </ac:spMkLst>
        </pc:spChg>
        <pc:spChg chg="del">
          <ac:chgData name="Lorenzo Paolo Cocchinone" userId="38c52ecd6e43a282" providerId="LiveId" clId="{E29926BC-27AF-4BD0-9036-C4C22717E79A}" dt="2019-07-10T16:01:13.697" v="10405" actId="478"/>
          <ac:spMkLst>
            <pc:docMk/>
            <pc:sldMk cId="2435681452" sldId="288"/>
            <ac:spMk id="169" creationId="{2C76FE1B-0F01-462D-8E4A-BF0448C22286}"/>
          </ac:spMkLst>
        </pc:spChg>
        <pc:spChg chg="del">
          <ac:chgData name="Lorenzo Paolo Cocchinone" userId="38c52ecd6e43a282" providerId="LiveId" clId="{E29926BC-27AF-4BD0-9036-C4C22717E79A}" dt="2019-07-10T16:01:13.697" v="10405" actId="478"/>
          <ac:spMkLst>
            <pc:docMk/>
            <pc:sldMk cId="2435681452" sldId="288"/>
            <ac:spMk id="173" creationId="{DF586E45-609D-4E37-BD36-E7126706E26B}"/>
          </ac:spMkLst>
        </pc:spChg>
        <pc:spChg chg="add del mod">
          <ac:chgData name="Lorenzo Paolo Cocchinone" userId="38c52ecd6e43a282" providerId="LiveId" clId="{E29926BC-27AF-4BD0-9036-C4C22717E79A}" dt="2019-07-10T16:13:30.966" v="11221" actId="478"/>
          <ac:spMkLst>
            <pc:docMk/>
            <pc:sldMk cId="2435681452" sldId="288"/>
            <ac:spMk id="174" creationId="{168FADB8-2585-42A9-A1DA-00E7C96EB6C9}"/>
          </ac:spMkLst>
        </pc:spChg>
        <pc:spChg chg="add del mod">
          <ac:chgData name="Lorenzo Paolo Cocchinone" userId="38c52ecd6e43a282" providerId="LiveId" clId="{E29926BC-27AF-4BD0-9036-C4C22717E79A}" dt="2019-07-10T16:14:02.242" v="11269" actId="478"/>
          <ac:spMkLst>
            <pc:docMk/>
            <pc:sldMk cId="2435681452" sldId="288"/>
            <ac:spMk id="175" creationId="{C992226B-3922-404A-BB46-0A2B872133DA}"/>
          </ac:spMkLst>
        </pc:spChg>
        <pc:spChg chg="del">
          <ac:chgData name="Lorenzo Paolo Cocchinone" userId="38c52ecd6e43a282" providerId="LiveId" clId="{E29926BC-27AF-4BD0-9036-C4C22717E79A}" dt="2019-07-10T16:01:13.697" v="10405" actId="478"/>
          <ac:spMkLst>
            <pc:docMk/>
            <pc:sldMk cId="2435681452" sldId="288"/>
            <ac:spMk id="177" creationId="{1A56FFAF-8C0E-40B8-93BA-6EA3FA49BBBE}"/>
          </ac:spMkLst>
        </pc:spChg>
        <pc:spChg chg="mod">
          <ac:chgData name="Lorenzo Paolo Cocchinone" userId="38c52ecd6e43a282" providerId="LiveId" clId="{E29926BC-27AF-4BD0-9036-C4C22717E79A}" dt="2019-07-10T22:46:07.866" v="20217" actId="20577"/>
          <ac:spMkLst>
            <pc:docMk/>
            <pc:sldMk cId="2435681452" sldId="288"/>
            <ac:spMk id="181" creationId="{BABCC5E7-7E57-45B0-A021-0EB12C98CD61}"/>
          </ac:spMkLst>
        </pc:spChg>
        <pc:spChg chg="add del mod">
          <ac:chgData name="Lorenzo Paolo Cocchinone" userId="38c52ecd6e43a282" providerId="LiveId" clId="{E29926BC-27AF-4BD0-9036-C4C22717E79A}" dt="2019-07-10T22:41:28.296" v="19612" actId="478"/>
          <ac:spMkLst>
            <pc:docMk/>
            <pc:sldMk cId="2435681452" sldId="288"/>
            <ac:spMk id="182" creationId="{DA5402A8-1AF7-4984-B362-5F3BC20163FB}"/>
          </ac:spMkLst>
        </pc:spChg>
        <pc:spChg chg="add del mod">
          <ac:chgData name="Lorenzo Paolo Cocchinone" userId="38c52ecd6e43a282" providerId="LiveId" clId="{E29926BC-27AF-4BD0-9036-C4C22717E79A}" dt="2019-07-10T22:41:28.296" v="19612" actId="478"/>
          <ac:spMkLst>
            <pc:docMk/>
            <pc:sldMk cId="2435681452" sldId="288"/>
            <ac:spMk id="186" creationId="{3EBBE7AF-F8BB-412A-AB2D-4C8232C646D2}"/>
          </ac:spMkLst>
        </pc:spChg>
        <pc:spChg chg="add del mod">
          <ac:chgData name="Lorenzo Paolo Cocchinone" userId="38c52ecd6e43a282" providerId="LiveId" clId="{E29926BC-27AF-4BD0-9036-C4C22717E79A}" dt="2019-07-10T22:41:28.296" v="19612" actId="478"/>
          <ac:spMkLst>
            <pc:docMk/>
            <pc:sldMk cId="2435681452" sldId="288"/>
            <ac:spMk id="199" creationId="{B51F9E9D-E370-4262-987A-D9938881C66C}"/>
          </ac:spMkLst>
        </pc:spChg>
        <pc:spChg chg="add del mod">
          <ac:chgData name="Lorenzo Paolo Cocchinone" userId="38c52ecd6e43a282" providerId="LiveId" clId="{E29926BC-27AF-4BD0-9036-C4C22717E79A}" dt="2019-07-10T22:41:28.296" v="19612" actId="478"/>
          <ac:spMkLst>
            <pc:docMk/>
            <pc:sldMk cId="2435681452" sldId="288"/>
            <ac:spMk id="200" creationId="{87362802-3793-44F3-928F-2E3D350780C6}"/>
          </ac:spMkLst>
        </pc:spChg>
        <pc:spChg chg="add del mod">
          <ac:chgData name="Lorenzo Paolo Cocchinone" userId="38c52ecd6e43a282" providerId="LiveId" clId="{E29926BC-27AF-4BD0-9036-C4C22717E79A}" dt="2019-07-10T22:41:28.296" v="19612" actId="478"/>
          <ac:spMkLst>
            <pc:docMk/>
            <pc:sldMk cId="2435681452" sldId="288"/>
            <ac:spMk id="201" creationId="{BC0BDC9F-69D9-476F-BB7A-7B69AE31D860}"/>
          </ac:spMkLst>
        </pc:spChg>
        <pc:spChg chg="add del mod">
          <ac:chgData name="Lorenzo Paolo Cocchinone" userId="38c52ecd6e43a282" providerId="LiveId" clId="{E29926BC-27AF-4BD0-9036-C4C22717E79A}" dt="2019-07-10T22:41:28.296" v="19612" actId="478"/>
          <ac:spMkLst>
            <pc:docMk/>
            <pc:sldMk cId="2435681452" sldId="288"/>
            <ac:spMk id="202" creationId="{3E203CE1-8318-4DAD-B83C-4B57F102A33F}"/>
          </ac:spMkLst>
        </pc:spChg>
        <pc:spChg chg="add del mod">
          <ac:chgData name="Lorenzo Paolo Cocchinone" userId="38c52ecd6e43a282" providerId="LiveId" clId="{E29926BC-27AF-4BD0-9036-C4C22717E79A}" dt="2019-07-10T16:13:59.658" v="11267" actId="478"/>
          <ac:spMkLst>
            <pc:docMk/>
            <pc:sldMk cId="2435681452" sldId="288"/>
            <ac:spMk id="203" creationId="{772F8A52-5353-43F8-9B6E-5B51568BA162}"/>
          </ac:spMkLst>
        </pc:spChg>
        <pc:spChg chg="add del mod">
          <ac:chgData name="Lorenzo Paolo Cocchinone" userId="38c52ecd6e43a282" providerId="LiveId" clId="{E29926BC-27AF-4BD0-9036-C4C22717E79A}" dt="2019-07-10T16:14:00.494" v="11268" actId="478"/>
          <ac:spMkLst>
            <pc:docMk/>
            <pc:sldMk cId="2435681452" sldId="288"/>
            <ac:spMk id="204" creationId="{04A5735D-305F-4C95-AF75-768B1120BF31}"/>
          </ac:spMkLst>
        </pc:spChg>
        <pc:spChg chg="add del mod">
          <ac:chgData name="Lorenzo Paolo Cocchinone" userId="38c52ecd6e43a282" providerId="LiveId" clId="{E29926BC-27AF-4BD0-9036-C4C22717E79A}" dt="2019-07-10T22:41:28.296" v="19612" actId="478"/>
          <ac:spMkLst>
            <pc:docMk/>
            <pc:sldMk cId="2435681452" sldId="288"/>
            <ac:spMk id="205" creationId="{33D60E54-CAD5-4C15-8AEF-7BC9A6E01B0F}"/>
          </ac:spMkLst>
        </pc:spChg>
        <pc:spChg chg="add del mod">
          <ac:chgData name="Lorenzo Paolo Cocchinone" userId="38c52ecd6e43a282" providerId="LiveId" clId="{E29926BC-27AF-4BD0-9036-C4C22717E79A}" dt="2019-07-10T22:41:28.296" v="19612" actId="478"/>
          <ac:spMkLst>
            <pc:docMk/>
            <pc:sldMk cId="2435681452" sldId="288"/>
            <ac:spMk id="206" creationId="{1FBE1DE0-6A34-4D71-A452-680C1147D7A9}"/>
          </ac:spMkLst>
        </pc:spChg>
        <pc:spChg chg="add del mod">
          <ac:chgData name="Lorenzo Paolo Cocchinone" userId="38c52ecd6e43a282" providerId="LiveId" clId="{E29926BC-27AF-4BD0-9036-C4C22717E79A}" dt="2019-07-10T22:41:28.296" v="19612" actId="478"/>
          <ac:spMkLst>
            <pc:docMk/>
            <pc:sldMk cId="2435681452" sldId="288"/>
            <ac:spMk id="207" creationId="{0314736C-7F26-4E86-8503-6EA768286784}"/>
          </ac:spMkLst>
        </pc:spChg>
        <pc:spChg chg="add del mod">
          <ac:chgData name="Lorenzo Paolo Cocchinone" userId="38c52ecd6e43a282" providerId="LiveId" clId="{E29926BC-27AF-4BD0-9036-C4C22717E79A}" dt="2019-07-10T22:41:28.296" v="19612" actId="478"/>
          <ac:spMkLst>
            <pc:docMk/>
            <pc:sldMk cId="2435681452" sldId="288"/>
            <ac:spMk id="208" creationId="{04308690-15C5-4E39-A3B1-C589085AB8EF}"/>
          </ac:spMkLst>
        </pc:spChg>
        <pc:spChg chg="add mod">
          <ac:chgData name="Lorenzo Paolo Cocchinone" userId="38c52ecd6e43a282" providerId="LiveId" clId="{E29926BC-27AF-4BD0-9036-C4C22717E79A}" dt="2019-07-10T16:15:16.260" v="11403" actId="1076"/>
          <ac:spMkLst>
            <pc:docMk/>
            <pc:sldMk cId="2435681452" sldId="288"/>
            <ac:spMk id="209" creationId="{FC63B4AA-419B-4352-9447-AE3E2B073881}"/>
          </ac:spMkLst>
        </pc:spChg>
        <pc:spChg chg="add del mod">
          <ac:chgData name="Lorenzo Paolo Cocchinone" userId="38c52ecd6e43a282" providerId="LiveId" clId="{E29926BC-27AF-4BD0-9036-C4C22717E79A}" dt="2019-07-10T22:41:28.296" v="19612" actId="478"/>
          <ac:spMkLst>
            <pc:docMk/>
            <pc:sldMk cId="2435681452" sldId="288"/>
            <ac:spMk id="214" creationId="{3A1F6326-525E-417B-8341-A358E3C17C8E}"/>
          </ac:spMkLst>
        </pc:spChg>
        <pc:spChg chg="add del mod">
          <ac:chgData name="Lorenzo Paolo Cocchinone" userId="38c52ecd6e43a282" providerId="LiveId" clId="{E29926BC-27AF-4BD0-9036-C4C22717E79A}" dt="2019-07-10T22:41:28.296" v="19612" actId="478"/>
          <ac:spMkLst>
            <pc:docMk/>
            <pc:sldMk cId="2435681452" sldId="288"/>
            <ac:spMk id="215" creationId="{9B86F743-06E1-44BB-A35B-97C8CC94B4CE}"/>
          </ac:spMkLst>
        </pc:spChg>
        <pc:spChg chg="add del mod">
          <ac:chgData name="Lorenzo Paolo Cocchinone" userId="38c52ecd6e43a282" providerId="LiveId" clId="{E29926BC-27AF-4BD0-9036-C4C22717E79A}" dt="2019-07-10T22:41:28.296" v="19612" actId="478"/>
          <ac:spMkLst>
            <pc:docMk/>
            <pc:sldMk cId="2435681452" sldId="288"/>
            <ac:spMk id="216" creationId="{CC9CB3F7-F3F8-49D1-A00E-32E90B7EF6D2}"/>
          </ac:spMkLst>
        </pc:spChg>
        <pc:spChg chg="add del mod">
          <ac:chgData name="Lorenzo Paolo Cocchinone" userId="38c52ecd6e43a282" providerId="LiveId" clId="{E29926BC-27AF-4BD0-9036-C4C22717E79A}" dt="2019-07-10T22:41:28.296" v="19612" actId="478"/>
          <ac:spMkLst>
            <pc:docMk/>
            <pc:sldMk cId="2435681452" sldId="288"/>
            <ac:spMk id="217" creationId="{5E846E47-DCE1-4D73-8F64-6D54D6344DCA}"/>
          </ac:spMkLst>
        </pc:spChg>
        <pc:spChg chg="add del mod">
          <ac:chgData name="Lorenzo Paolo Cocchinone" userId="38c52ecd6e43a282" providerId="LiveId" clId="{E29926BC-27AF-4BD0-9036-C4C22717E79A}" dt="2019-07-10T22:41:28.296" v="19612" actId="478"/>
          <ac:spMkLst>
            <pc:docMk/>
            <pc:sldMk cId="2435681452" sldId="288"/>
            <ac:spMk id="224" creationId="{A29C2A7A-AA45-485B-AAB7-6CC0D246DF43}"/>
          </ac:spMkLst>
        </pc:spChg>
        <pc:spChg chg="add del mod">
          <ac:chgData name="Lorenzo Paolo Cocchinone" userId="38c52ecd6e43a282" providerId="LiveId" clId="{E29926BC-27AF-4BD0-9036-C4C22717E79A}" dt="2019-07-10T22:41:28.296" v="19612" actId="478"/>
          <ac:spMkLst>
            <pc:docMk/>
            <pc:sldMk cId="2435681452" sldId="288"/>
            <ac:spMk id="225" creationId="{161E5203-C000-4628-B78C-9A13A5171E50}"/>
          </ac:spMkLst>
        </pc:spChg>
        <pc:spChg chg="add del mod">
          <ac:chgData name="Lorenzo Paolo Cocchinone" userId="38c52ecd6e43a282" providerId="LiveId" clId="{E29926BC-27AF-4BD0-9036-C4C22717E79A}" dt="2019-07-10T22:41:28.296" v="19612" actId="478"/>
          <ac:spMkLst>
            <pc:docMk/>
            <pc:sldMk cId="2435681452" sldId="288"/>
            <ac:spMk id="226" creationId="{E7A3B79F-71F1-493C-BC2D-401A719A5FB8}"/>
          </ac:spMkLst>
        </pc:spChg>
        <pc:spChg chg="add del mod">
          <ac:chgData name="Lorenzo Paolo Cocchinone" userId="38c52ecd6e43a282" providerId="LiveId" clId="{E29926BC-27AF-4BD0-9036-C4C22717E79A}" dt="2019-07-10T22:41:28.296" v="19612" actId="478"/>
          <ac:spMkLst>
            <pc:docMk/>
            <pc:sldMk cId="2435681452" sldId="288"/>
            <ac:spMk id="227" creationId="{2942CAB5-417D-4DA5-8588-F349F6CC2144}"/>
          </ac:spMkLst>
        </pc:spChg>
        <pc:grpChg chg="del">
          <ac:chgData name="Lorenzo Paolo Cocchinone" userId="38c52ecd6e43a282" providerId="LiveId" clId="{E29926BC-27AF-4BD0-9036-C4C22717E79A}" dt="2019-07-10T16:01:11.424" v="10404" actId="478"/>
          <ac:grpSpMkLst>
            <pc:docMk/>
            <pc:sldMk cId="2435681452" sldId="288"/>
            <ac:grpSpMk id="18" creationId="{E8C7716A-E331-4B99-913B-2D6BC3ADAEDA}"/>
          </ac:grpSpMkLst>
        </pc:grpChg>
        <pc:grpChg chg="del">
          <ac:chgData name="Lorenzo Paolo Cocchinone" userId="38c52ecd6e43a282" providerId="LiveId" clId="{E29926BC-27AF-4BD0-9036-C4C22717E79A}" dt="2019-07-10T16:01:11.424" v="10404" actId="478"/>
          <ac:grpSpMkLst>
            <pc:docMk/>
            <pc:sldMk cId="2435681452" sldId="288"/>
            <ac:grpSpMk id="22" creationId="{838A97E8-B813-43F8-880C-5ECAD9C542E4}"/>
          </ac:grpSpMkLst>
        </pc:grpChg>
        <pc:grpChg chg="del">
          <ac:chgData name="Lorenzo Paolo Cocchinone" userId="38c52ecd6e43a282" providerId="LiveId" clId="{E29926BC-27AF-4BD0-9036-C4C22717E79A}" dt="2019-07-10T16:01:11.424" v="10404" actId="478"/>
          <ac:grpSpMkLst>
            <pc:docMk/>
            <pc:sldMk cId="2435681452" sldId="288"/>
            <ac:grpSpMk id="31" creationId="{459C52E0-E491-497C-9C86-31C197380F84}"/>
          </ac:grpSpMkLst>
        </pc:grpChg>
        <pc:grpChg chg="del">
          <ac:chgData name="Lorenzo Paolo Cocchinone" userId="38c52ecd6e43a282" providerId="LiveId" clId="{E29926BC-27AF-4BD0-9036-C4C22717E79A}" dt="2019-07-10T16:01:11.424" v="10404" actId="478"/>
          <ac:grpSpMkLst>
            <pc:docMk/>
            <pc:sldMk cId="2435681452" sldId="288"/>
            <ac:grpSpMk id="34" creationId="{336E2FA6-A668-4762-9530-1D6306B48CF8}"/>
          </ac:grpSpMkLst>
        </pc:grpChg>
        <pc:grpChg chg="del">
          <ac:chgData name="Lorenzo Paolo Cocchinone" userId="38c52ecd6e43a282" providerId="LiveId" clId="{E29926BC-27AF-4BD0-9036-C4C22717E79A}" dt="2019-07-10T16:01:11.424" v="10404" actId="478"/>
          <ac:grpSpMkLst>
            <pc:docMk/>
            <pc:sldMk cId="2435681452" sldId="288"/>
            <ac:grpSpMk id="37" creationId="{1639BF5A-0347-4393-9E69-2E445C1BC01E}"/>
          </ac:grpSpMkLst>
        </pc:grpChg>
        <pc:grpChg chg="del">
          <ac:chgData name="Lorenzo Paolo Cocchinone" userId="38c52ecd6e43a282" providerId="LiveId" clId="{E29926BC-27AF-4BD0-9036-C4C22717E79A}" dt="2019-07-10T16:01:11.424" v="10404" actId="478"/>
          <ac:grpSpMkLst>
            <pc:docMk/>
            <pc:sldMk cId="2435681452" sldId="288"/>
            <ac:grpSpMk id="43" creationId="{4145D873-0666-401E-AEDA-E8C6B629D1BC}"/>
          </ac:grpSpMkLst>
        </pc:grpChg>
        <pc:grpChg chg="del">
          <ac:chgData name="Lorenzo Paolo Cocchinone" userId="38c52ecd6e43a282" providerId="LiveId" clId="{E29926BC-27AF-4BD0-9036-C4C22717E79A}" dt="2019-07-10T16:01:11.424" v="10404" actId="478"/>
          <ac:grpSpMkLst>
            <pc:docMk/>
            <pc:sldMk cId="2435681452" sldId="288"/>
            <ac:grpSpMk id="46" creationId="{51B062CB-3C50-48F4-BD68-E75E208DEBDA}"/>
          </ac:grpSpMkLst>
        </pc:grpChg>
        <pc:grpChg chg="del">
          <ac:chgData name="Lorenzo Paolo Cocchinone" userId="38c52ecd6e43a282" providerId="LiveId" clId="{E29926BC-27AF-4BD0-9036-C4C22717E79A}" dt="2019-07-10T16:01:11.424" v="10404" actId="478"/>
          <ac:grpSpMkLst>
            <pc:docMk/>
            <pc:sldMk cId="2435681452" sldId="288"/>
            <ac:grpSpMk id="51" creationId="{13D27C7D-9665-4BA4-9C90-FEACDAE7A3BB}"/>
          </ac:grpSpMkLst>
        </pc:grpChg>
        <pc:grpChg chg="del">
          <ac:chgData name="Lorenzo Paolo Cocchinone" userId="38c52ecd6e43a282" providerId="LiveId" clId="{E29926BC-27AF-4BD0-9036-C4C22717E79A}" dt="2019-07-10T16:01:11.424" v="10404" actId="478"/>
          <ac:grpSpMkLst>
            <pc:docMk/>
            <pc:sldMk cId="2435681452" sldId="288"/>
            <ac:grpSpMk id="56" creationId="{27400F3D-B6FD-42B0-B5FE-A77D3B7DD16F}"/>
          </ac:grpSpMkLst>
        </pc:grpChg>
        <pc:grpChg chg="del">
          <ac:chgData name="Lorenzo Paolo Cocchinone" userId="38c52ecd6e43a282" providerId="LiveId" clId="{E29926BC-27AF-4BD0-9036-C4C22717E79A}" dt="2019-07-10T16:01:11.424" v="10404" actId="478"/>
          <ac:grpSpMkLst>
            <pc:docMk/>
            <pc:sldMk cId="2435681452" sldId="288"/>
            <ac:grpSpMk id="62" creationId="{AB8C13BF-2C3F-4393-98F3-468F2559E53C}"/>
          </ac:grpSpMkLst>
        </pc:grpChg>
        <pc:grpChg chg="del">
          <ac:chgData name="Lorenzo Paolo Cocchinone" userId="38c52ecd6e43a282" providerId="LiveId" clId="{E29926BC-27AF-4BD0-9036-C4C22717E79A}" dt="2019-07-10T16:01:11.424" v="10404" actId="478"/>
          <ac:grpSpMkLst>
            <pc:docMk/>
            <pc:sldMk cId="2435681452" sldId="288"/>
            <ac:grpSpMk id="65" creationId="{4B725CF8-129A-4B65-B08E-31E4D05ECC5F}"/>
          </ac:grpSpMkLst>
        </pc:grpChg>
        <pc:grpChg chg="add mod">
          <ac:chgData name="Lorenzo Paolo Cocchinone" userId="38c52ecd6e43a282" providerId="LiveId" clId="{E29926BC-27AF-4BD0-9036-C4C22717E79A}" dt="2019-07-10T22:49:58.990" v="20695" actId="1037"/>
          <ac:grpSpMkLst>
            <pc:docMk/>
            <pc:sldMk cId="2435681452" sldId="288"/>
            <ac:grpSpMk id="78" creationId="{CE470FE2-7743-4C12-98D4-E9472C76B438}"/>
          </ac:grpSpMkLst>
        </pc:grpChg>
        <pc:grpChg chg="add mod">
          <ac:chgData name="Lorenzo Paolo Cocchinone" userId="38c52ecd6e43a282" providerId="LiveId" clId="{E29926BC-27AF-4BD0-9036-C4C22717E79A}" dt="2019-07-10T22:49:58.990" v="20695" actId="1037"/>
          <ac:grpSpMkLst>
            <pc:docMk/>
            <pc:sldMk cId="2435681452" sldId="288"/>
            <ac:grpSpMk id="82" creationId="{E6000CB7-0328-48F3-8EE4-3914F5F547F3}"/>
          </ac:grpSpMkLst>
        </pc:grpChg>
        <pc:grpChg chg="add mod">
          <ac:chgData name="Lorenzo Paolo Cocchinone" userId="38c52ecd6e43a282" providerId="LiveId" clId="{E29926BC-27AF-4BD0-9036-C4C22717E79A}" dt="2019-07-10T22:49:58.990" v="20695" actId="1037"/>
          <ac:grpSpMkLst>
            <pc:docMk/>
            <pc:sldMk cId="2435681452" sldId="288"/>
            <ac:grpSpMk id="85" creationId="{2F4490AC-5B65-4666-9A66-B150525404DC}"/>
          </ac:grpSpMkLst>
        </pc:grpChg>
        <pc:grpChg chg="add mod">
          <ac:chgData name="Lorenzo Paolo Cocchinone" userId="38c52ecd6e43a282" providerId="LiveId" clId="{E29926BC-27AF-4BD0-9036-C4C22717E79A}" dt="2019-07-10T22:49:58.990" v="20695" actId="1037"/>
          <ac:grpSpMkLst>
            <pc:docMk/>
            <pc:sldMk cId="2435681452" sldId="288"/>
            <ac:grpSpMk id="88" creationId="{57EFEC06-9E61-4BD7-9D5A-94787AABDB46}"/>
          </ac:grpSpMkLst>
        </pc:grpChg>
        <pc:grpChg chg="add mod">
          <ac:chgData name="Lorenzo Paolo Cocchinone" userId="38c52ecd6e43a282" providerId="LiveId" clId="{E29926BC-27AF-4BD0-9036-C4C22717E79A}" dt="2019-07-10T22:49:58.990" v="20695" actId="1037"/>
          <ac:grpSpMkLst>
            <pc:docMk/>
            <pc:sldMk cId="2435681452" sldId="288"/>
            <ac:grpSpMk id="91" creationId="{6C6A1C5D-203A-4506-92FF-6555154EDD8F}"/>
          </ac:grpSpMkLst>
        </pc:grpChg>
        <pc:grpChg chg="add mod">
          <ac:chgData name="Lorenzo Paolo Cocchinone" userId="38c52ecd6e43a282" providerId="LiveId" clId="{E29926BC-27AF-4BD0-9036-C4C22717E79A}" dt="2019-07-10T22:49:58.990" v="20695" actId="1037"/>
          <ac:grpSpMkLst>
            <pc:docMk/>
            <pc:sldMk cId="2435681452" sldId="288"/>
            <ac:grpSpMk id="102" creationId="{05139348-7EAB-4FD6-ACEB-6FC8CE0B4EE3}"/>
          </ac:grpSpMkLst>
        </pc:grpChg>
        <pc:grpChg chg="add mod">
          <ac:chgData name="Lorenzo Paolo Cocchinone" userId="38c52ecd6e43a282" providerId="LiveId" clId="{E29926BC-27AF-4BD0-9036-C4C22717E79A}" dt="2019-07-10T16:15:10.915" v="11401" actId="1035"/>
          <ac:grpSpMkLst>
            <pc:docMk/>
            <pc:sldMk cId="2435681452" sldId="288"/>
            <ac:grpSpMk id="108" creationId="{005B97AC-0A38-45B7-87F6-8C1386404420}"/>
          </ac:grpSpMkLst>
        </pc:grpChg>
        <pc:grpChg chg="add mod">
          <ac:chgData name="Lorenzo Paolo Cocchinone" userId="38c52ecd6e43a282" providerId="LiveId" clId="{E29926BC-27AF-4BD0-9036-C4C22717E79A}" dt="2019-07-10T16:15:10.915" v="11401" actId="1035"/>
          <ac:grpSpMkLst>
            <pc:docMk/>
            <pc:sldMk cId="2435681452" sldId="288"/>
            <ac:grpSpMk id="112" creationId="{DE0D2ED5-42DE-4E3A-8CA1-156029583F69}"/>
          </ac:grpSpMkLst>
        </pc:grpChg>
        <pc:grpChg chg="add mod">
          <ac:chgData name="Lorenzo Paolo Cocchinone" userId="38c52ecd6e43a282" providerId="LiveId" clId="{E29926BC-27AF-4BD0-9036-C4C22717E79A}" dt="2019-07-10T16:15:10.915" v="11401" actId="1035"/>
          <ac:grpSpMkLst>
            <pc:docMk/>
            <pc:sldMk cId="2435681452" sldId="288"/>
            <ac:grpSpMk id="115" creationId="{BC7FDA2C-6D83-4BB0-BBFB-F5EF3157B5EB}"/>
          </ac:grpSpMkLst>
        </pc:grpChg>
        <pc:grpChg chg="add mod">
          <ac:chgData name="Lorenzo Paolo Cocchinone" userId="38c52ecd6e43a282" providerId="LiveId" clId="{E29926BC-27AF-4BD0-9036-C4C22717E79A}" dt="2019-07-10T16:15:10.915" v="11401" actId="1035"/>
          <ac:grpSpMkLst>
            <pc:docMk/>
            <pc:sldMk cId="2435681452" sldId="288"/>
            <ac:grpSpMk id="118" creationId="{95A1C631-9532-4AB9-ADBD-013655F30541}"/>
          </ac:grpSpMkLst>
        </pc:grpChg>
        <pc:grpChg chg="add mod">
          <ac:chgData name="Lorenzo Paolo Cocchinone" userId="38c52ecd6e43a282" providerId="LiveId" clId="{E29926BC-27AF-4BD0-9036-C4C22717E79A}" dt="2019-07-10T16:15:10.915" v="11401" actId="1035"/>
          <ac:grpSpMkLst>
            <pc:docMk/>
            <pc:sldMk cId="2435681452" sldId="288"/>
            <ac:grpSpMk id="121" creationId="{D59DE8B5-C77E-48F3-9F8A-431D6D9AC3EC}"/>
          </ac:grpSpMkLst>
        </pc:grpChg>
        <pc:grpChg chg="add mod">
          <ac:chgData name="Lorenzo Paolo Cocchinone" userId="38c52ecd6e43a282" providerId="LiveId" clId="{E29926BC-27AF-4BD0-9036-C4C22717E79A}" dt="2019-07-10T22:49:58.990" v="20695" actId="1037"/>
          <ac:grpSpMkLst>
            <pc:docMk/>
            <pc:sldMk cId="2435681452" sldId="288"/>
            <ac:grpSpMk id="127" creationId="{72508A52-26C3-4846-9694-344F7C7BE7B1}"/>
          </ac:grpSpMkLst>
        </pc:grpChg>
        <pc:grpChg chg="del">
          <ac:chgData name="Lorenzo Paolo Cocchinone" userId="38c52ecd6e43a282" providerId="LiveId" clId="{E29926BC-27AF-4BD0-9036-C4C22717E79A}" dt="2019-07-10T16:01:13.697" v="10405" actId="478"/>
          <ac:grpSpMkLst>
            <pc:docMk/>
            <pc:sldMk cId="2435681452" sldId="288"/>
            <ac:grpSpMk id="133" creationId="{E164C079-A73D-44D7-A4B7-4A1D75676D7C}"/>
          </ac:grpSpMkLst>
        </pc:grpChg>
        <pc:grpChg chg="del">
          <ac:chgData name="Lorenzo Paolo Cocchinone" userId="38c52ecd6e43a282" providerId="LiveId" clId="{E29926BC-27AF-4BD0-9036-C4C22717E79A}" dt="2019-07-10T16:01:13.697" v="10405" actId="478"/>
          <ac:grpSpMkLst>
            <pc:docMk/>
            <pc:sldMk cId="2435681452" sldId="288"/>
            <ac:grpSpMk id="136" creationId="{6FA1CAE9-4CCD-4221-82AF-41C9290B5F75}"/>
          </ac:grpSpMkLst>
        </pc:grpChg>
        <pc:grpChg chg="del">
          <ac:chgData name="Lorenzo Paolo Cocchinone" userId="38c52ecd6e43a282" providerId="LiveId" clId="{E29926BC-27AF-4BD0-9036-C4C22717E79A}" dt="2019-07-10T16:01:13.697" v="10405" actId="478"/>
          <ac:grpSpMkLst>
            <pc:docMk/>
            <pc:sldMk cId="2435681452" sldId="288"/>
            <ac:grpSpMk id="139" creationId="{72917C51-BBBC-4AC0-8340-B2A7BA2D8F4C}"/>
          </ac:grpSpMkLst>
        </pc:grpChg>
        <pc:grpChg chg="del">
          <ac:chgData name="Lorenzo Paolo Cocchinone" userId="38c52ecd6e43a282" providerId="LiveId" clId="{E29926BC-27AF-4BD0-9036-C4C22717E79A}" dt="2019-07-10T16:01:13.697" v="10405" actId="478"/>
          <ac:grpSpMkLst>
            <pc:docMk/>
            <pc:sldMk cId="2435681452" sldId="288"/>
            <ac:grpSpMk id="145" creationId="{6DCBF0A3-156F-43D4-8434-E03B2C75D590}"/>
          </ac:grpSpMkLst>
        </pc:grpChg>
        <pc:grpChg chg="del">
          <ac:chgData name="Lorenzo Paolo Cocchinone" userId="38c52ecd6e43a282" providerId="LiveId" clId="{E29926BC-27AF-4BD0-9036-C4C22717E79A}" dt="2019-07-10T16:01:13.697" v="10405" actId="478"/>
          <ac:grpSpMkLst>
            <pc:docMk/>
            <pc:sldMk cId="2435681452" sldId="288"/>
            <ac:grpSpMk id="148" creationId="{B3F2759C-8BE6-429A-A9CB-B4A5601984F6}"/>
          </ac:grpSpMkLst>
        </pc:grpChg>
        <pc:grpChg chg="del">
          <ac:chgData name="Lorenzo Paolo Cocchinone" userId="38c52ecd6e43a282" providerId="LiveId" clId="{E29926BC-27AF-4BD0-9036-C4C22717E79A}" dt="2019-07-10T16:01:13.697" v="10405" actId="478"/>
          <ac:grpSpMkLst>
            <pc:docMk/>
            <pc:sldMk cId="2435681452" sldId="288"/>
            <ac:grpSpMk id="153" creationId="{E6815DC8-FB7B-4D12-9E87-30C0BED993C7}"/>
          </ac:grpSpMkLst>
        </pc:grpChg>
        <pc:grpChg chg="del">
          <ac:chgData name="Lorenzo Paolo Cocchinone" userId="38c52ecd6e43a282" providerId="LiveId" clId="{E29926BC-27AF-4BD0-9036-C4C22717E79A}" dt="2019-07-10T16:01:13.697" v="10405" actId="478"/>
          <ac:grpSpMkLst>
            <pc:docMk/>
            <pc:sldMk cId="2435681452" sldId="288"/>
            <ac:grpSpMk id="158" creationId="{12A08A9A-7C9D-4B6A-8ABB-E76BA466135E}"/>
          </ac:grpSpMkLst>
        </pc:grpChg>
        <pc:grpChg chg="del">
          <ac:chgData name="Lorenzo Paolo Cocchinone" userId="38c52ecd6e43a282" providerId="LiveId" clId="{E29926BC-27AF-4BD0-9036-C4C22717E79A}" dt="2019-07-10T16:01:13.697" v="10405" actId="478"/>
          <ac:grpSpMkLst>
            <pc:docMk/>
            <pc:sldMk cId="2435681452" sldId="288"/>
            <ac:grpSpMk id="162" creationId="{CA0AE4F8-95B8-4EF6-AAAC-6250E24C97A4}"/>
          </ac:grpSpMkLst>
        </pc:grpChg>
        <pc:grpChg chg="del">
          <ac:chgData name="Lorenzo Paolo Cocchinone" userId="38c52ecd6e43a282" providerId="LiveId" clId="{E29926BC-27AF-4BD0-9036-C4C22717E79A}" dt="2019-07-10T16:01:13.697" v="10405" actId="478"/>
          <ac:grpSpMkLst>
            <pc:docMk/>
            <pc:sldMk cId="2435681452" sldId="288"/>
            <ac:grpSpMk id="166" creationId="{E95BECBF-DB66-4FB0-B27E-D724B188DBD2}"/>
          </ac:grpSpMkLst>
        </pc:grpChg>
        <pc:grpChg chg="del">
          <ac:chgData name="Lorenzo Paolo Cocchinone" userId="38c52ecd6e43a282" providerId="LiveId" clId="{E29926BC-27AF-4BD0-9036-C4C22717E79A}" dt="2019-07-10T16:01:13.697" v="10405" actId="478"/>
          <ac:grpSpMkLst>
            <pc:docMk/>
            <pc:sldMk cId="2435681452" sldId="288"/>
            <ac:grpSpMk id="170" creationId="{F5AADF80-5DE5-4121-932D-EB951EC0BA3B}"/>
          </ac:grpSpMkLst>
        </pc:grpChg>
        <pc:grpChg chg="del">
          <ac:chgData name="Lorenzo Paolo Cocchinone" userId="38c52ecd6e43a282" providerId="LiveId" clId="{E29926BC-27AF-4BD0-9036-C4C22717E79A}" dt="2019-07-10T16:01:13.697" v="10405" actId="478"/>
          <ac:grpSpMkLst>
            <pc:docMk/>
            <pc:sldMk cId="2435681452" sldId="288"/>
            <ac:grpSpMk id="178" creationId="{94CC6F1E-FF42-4CB8-A3B0-331CA1CBB4D8}"/>
          </ac:grpSpMkLst>
        </pc:grpChg>
        <pc:grpChg chg="add del mod">
          <ac:chgData name="Lorenzo Paolo Cocchinone" userId="38c52ecd6e43a282" providerId="LiveId" clId="{E29926BC-27AF-4BD0-9036-C4C22717E79A}" dt="2019-07-10T22:41:28.296" v="19612" actId="478"/>
          <ac:grpSpMkLst>
            <pc:docMk/>
            <pc:sldMk cId="2435681452" sldId="288"/>
            <ac:grpSpMk id="183" creationId="{BC3EC0F3-3258-45B4-AF02-434871E58FEE}"/>
          </ac:grpSpMkLst>
        </pc:grpChg>
        <pc:grpChg chg="add del mod">
          <ac:chgData name="Lorenzo Paolo Cocchinone" userId="38c52ecd6e43a282" providerId="LiveId" clId="{E29926BC-27AF-4BD0-9036-C4C22717E79A}" dt="2019-07-10T22:41:28.296" v="19612" actId="478"/>
          <ac:grpSpMkLst>
            <pc:docMk/>
            <pc:sldMk cId="2435681452" sldId="288"/>
            <ac:grpSpMk id="187" creationId="{1D53F0F9-DE29-4980-96EF-95D5D22A7ED8}"/>
          </ac:grpSpMkLst>
        </pc:grpChg>
        <pc:grpChg chg="add del mod">
          <ac:chgData name="Lorenzo Paolo Cocchinone" userId="38c52ecd6e43a282" providerId="LiveId" clId="{E29926BC-27AF-4BD0-9036-C4C22717E79A}" dt="2019-07-10T22:41:28.296" v="19612" actId="478"/>
          <ac:grpSpMkLst>
            <pc:docMk/>
            <pc:sldMk cId="2435681452" sldId="288"/>
            <ac:grpSpMk id="190" creationId="{F0E47DC9-7260-4E16-A278-75FF7DBC90ED}"/>
          </ac:grpSpMkLst>
        </pc:grpChg>
        <pc:grpChg chg="add del mod">
          <ac:chgData name="Lorenzo Paolo Cocchinone" userId="38c52ecd6e43a282" providerId="LiveId" clId="{E29926BC-27AF-4BD0-9036-C4C22717E79A}" dt="2019-07-10T22:41:28.296" v="19612" actId="478"/>
          <ac:grpSpMkLst>
            <pc:docMk/>
            <pc:sldMk cId="2435681452" sldId="288"/>
            <ac:grpSpMk id="193" creationId="{C391C158-D603-4B8A-B04F-7EAEA49E2485}"/>
          </ac:grpSpMkLst>
        </pc:grpChg>
        <pc:grpChg chg="add del mod">
          <ac:chgData name="Lorenzo Paolo Cocchinone" userId="38c52ecd6e43a282" providerId="LiveId" clId="{E29926BC-27AF-4BD0-9036-C4C22717E79A}" dt="2019-07-10T22:41:28.296" v="19612" actId="478"/>
          <ac:grpSpMkLst>
            <pc:docMk/>
            <pc:sldMk cId="2435681452" sldId="288"/>
            <ac:grpSpMk id="196" creationId="{C452A026-8071-470E-8D7A-D01FBBC30647}"/>
          </ac:grpSpMkLst>
        </pc:grpChg>
        <pc:grpChg chg="add del mod">
          <ac:chgData name="Lorenzo Paolo Cocchinone" userId="38c52ecd6e43a282" providerId="LiveId" clId="{E29926BC-27AF-4BD0-9036-C4C22717E79A}" dt="2019-07-10T22:41:28.296" v="19612" actId="478"/>
          <ac:grpSpMkLst>
            <pc:docMk/>
            <pc:sldMk cId="2435681452" sldId="288"/>
            <ac:grpSpMk id="218" creationId="{C0B4DB50-7CAF-4C3D-AC1F-A0A61AE9CBD0}"/>
          </ac:grpSpMkLst>
        </pc:grpChg>
        <pc:grpChg chg="add del mod">
          <ac:chgData name="Lorenzo Paolo Cocchinone" userId="38c52ecd6e43a282" providerId="LiveId" clId="{E29926BC-27AF-4BD0-9036-C4C22717E79A}" dt="2019-07-10T22:41:28.296" v="19612" actId="478"/>
          <ac:grpSpMkLst>
            <pc:docMk/>
            <pc:sldMk cId="2435681452" sldId="288"/>
            <ac:grpSpMk id="221" creationId="{F6151A62-98B0-4B53-8587-D46AB63E2E06}"/>
          </ac:grpSpMkLst>
        </pc:grpChg>
        <pc:graphicFrameChg chg="del">
          <ac:chgData name="Lorenzo Paolo Cocchinone" userId="38c52ecd6e43a282" providerId="LiveId" clId="{E29926BC-27AF-4BD0-9036-C4C22717E79A}" dt="2019-07-10T16:14:46.977" v="11319" actId="478"/>
          <ac:graphicFrameMkLst>
            <pc:docMk/>
            <pc:sldMk cId="2435681452" sldId="288"/>
            <ac:graphicFrameMk id="3" creationId="{268D2337-5005-44CE-867A-C271BD84D6CF}"/>
          </ac:graphicFrameMkLst>
        </pc:graphicFrameChg>
        <pc:cxnChg chg="del mod">
          <ac:chgData name="Lorenzo Paolo Cocchinone" userId="38c52ecd6e43a282" providerId="LiveId" clId="{E29926BC-27AF-4BD0-9036-C4C22717E79A}" dt="2019-07-10T16:01:11.424" v="10404" actId="478"/>
          <ac:cxnSpMkLst>
            <pc:docMk/>
            <pc:sldMk cId="2435681452" sldId="288"/>
            <ac:cxnSpMk id="29" creationId="{39F10601-5F5A-4B91-9AED-511E076C8775}"/>
          </ac:cxnSpMkLst>
        </pc:cxnChg>
        <pc:cxnChg chg="del">
          <ac:chgData name="Lorenzo Paolo Cocchinone" userId="38c52ecd6e43a282" providerId="LiveId" clId="{E29926BC-27AF-4BD0-9036-C4C22717E79A}" dt="2019-07-10T16:01:11.424" v="10404" actId="478"/>
          <ac:cxnSpMkLst>
            <pc:docMk/>
            <pc:sldMk cId="2435681452" sldId="288"/>
            <ac:cxnSpMk id="30" creationId="{4E024562-D6DD-464E-B0F0-C319EDBCCFA6}"/>
          </ac:cxnSpMkLst>
        </pc:cxnChg>
        <pc:cxnChg chg="add del mod">
          <ac:chgData name="Lorenzo Paolo Cocchinone" userId="38c52ecd6e43a282" providerId="LiveId" clId="{E29926BC-27AF-4BD0-9036-C4C22717E79A}" dt="2019-07-10T22:41:45.690" v="19757" actId="478"/>
          <ac:cxnSpMkLst>
            <pc:docMk/>
            <pc:sldMk cId="2435681452" sldId="288"/>
            <ac:cxnSpMk id="76" creationId="{563392B7-CDC2-4752-B5D9-880E0676C551}"/>
          </ac:cxnSpMkLst>
        </pc:cxnChg>
        <pc:cxnChg chg="mod">
          <ac:chgData name="Lorenzo Paolo Cocchinone" userId="38c52ecd6e43a282" providerId="LiveId" clId="{E29926BC-27AF-4BD0-9036-C4C22717E79A}" dt="2019-07-10T22:43:34.792" v="19927" actId="14100"/>
          <ac:cxnSpMkLst>
            <pc:docMk/>
            <pc:sldMk cId="2435681452" sldId="288"/>
            <ac:cxnSpMk id="80" creationId="{DA981828-B05B-4881-A38E-E1B451D520E1}"/>
          </ac:cxnSpMkLst>
        </pc:cxnChg>
        <pc:cxnChg chg="mod">
          <ac:chgData name="Lorenzo Paolo Cocchinone" userId="38c52ecd6e43a282" providerId="LiveId" clId="{E29926BC-27AF-4BD0-9036-C4C22717E79A}" dt="2019-07-10T22:43:42.243" v="19928" actId="14100"/>
          <ac:cxnSpMkLst>
            <pc:docMk/>
            <pc:sldMk cId="2435681452" sldId="288"/>
            <ac:cxnSpMk id="84" creationId="{F8287F78-366B-4E86-AF15-F600BC44C7D6}"/>
          </ac:cxnSpMkLst>
        </pc:cxnChg>
        <pc:cxnChg chg="mod">
          <ac:chgData name="Lorenzo Paolo Cocchinone" userId="38c52ecd6e43a282" providerId="LiveId" clId="{E29926BC-27AF-4BD0-9036-C4C22717E79A}" dt="2019-07-10T22:43:47.312" v="19929" actId="14100"/>
          <ac:cxnSpMkLst>
            <pc:docMk/>
            <pc:sldMk cId="2435681452" sldId="288"/>
            <ac:cxnSpMk id="93" creationId="{23A9DA67-981A-41AA-861A-A1BFDA42C6E6}"/>
          </ac:cxnSpMkLst>
        </pc:cxnChg>
        <pc:cxnChg chg="add del mod">
          <ac:chgData name="Lorenzo Paolo Cocchinone" userId="38c52ecd6e43a282" providerId="LiveId" clId="{E29926BC-27AF-4BD0-9036-C4C22717E79A}" dt="2019-07-10T16:01:41.169" v="10556" actId="478"/>
          <ac:cxnSpMkLst>
            <pc:docMk/>
            <pc:sldMk cId="2435681452" sldId="288"/>
            <ac:cxnSpMk id="103" creationId="{C6E8E647-C934-456B-ADEF-D698C803DCED}"/>
          </ac:cxnSpMkLst>
        </pc:cxnChg>
        <pc:cxnChg chg="add mod">
          <ac:chgData name="Lorenzo Paolo Cocchinone" userId="38c52ecd6e43a282" providerId="LiveId" clId="{E29926BC-27AF-4BD0-9036-C4C22717E79A}" dt="2019-07-10T16:15:10.915" v="11401" actId="1035"/>
          <ac:cxnSpMkLst>
            <pc:docMk/>
            <pc:sldMk cId="2435681452" sldId="288"/>
            <ac:cxnSpMk id="106" creationId="{29C49C1C-7675-4CE9-88A5-D069C7F91084}"/>
          </ac:cxnSpMkLst>
        </pc:cxnChg>
        <pc:cxnChg chg="add del mod">
          <ac:chgData name="Lorenzo Paolo Cocchinone" userId="38c52ecd6e43a282" providerId="LiveId" clId="{E29926BC-27AF-4BD0-9036-C4C22717E79A}" dt="2019-07-10T16:13:56.380" v="11266" actId="478"/>
          <ac:cxnSpMkLst>
            <pc:docMk/>
            <pc:sldMk cId="2435681452" sldId="288"/>
            <ac:cxnSpMk id="176" creationId="{1A3534F7-828E-4F35-8E00-F1234B721E1C}"/>
          </ac:cxnSpMkLst>
        </pc:cxnChg>
        <pc:cxnChg chg="add del mod">
          <ac:chgData name="Lorenzo Paolo Cocchinone" userId="38c52ecd6e43a282" providerId="LiveId" clId="{E29926BC-27AF-4BD0-9036-C4C22717E79A}" dt="2019-07-10T22:41:28.296" v="19612" actId="478"/>
          <ac:cxnSpMkLst>
            <pc:docMk/>
            <pc:sldMk cId="2435681452" sldId="288"/>
            <ac:cxnSpMk id="210" creationId="{517A629B-6B38-492D-A03A-9750578C6843}"/>
          </ac:cxnSpMkLst>
        </pc:cxnChg>
        <pc:cxnChg chg="add del mod">
          <ac:chgData name="Lorenzo Paolo Cocchinone" userId="38c52ecd6e43a282" providerId="LiveId" clId="{E29926BC-27AF-4BD0-9036-C4C22717E79A}" dt="2019-07-10T22:41:28.296" v="19612" actId="478"/>
          <ac:cxnSpMkLst>
            <pc:docMk/>
            <pc:sldMk cId="2435681452" sldId="288"/>
            <ac:cxnSpMk id="211" creationId="{C9A1FD65-2082-4465-9CE2-ADE21D6B8A06}"/>
          </ac:cxnSpMkLst>
        </pc:cxnChg>
        <pc:cxnChg chg="add del mod">
          <ac:chgData name="Lorenzo Paolo Cocchinone" userId="38c52ecd6e43a282" providerId="LiveId" clId="{E29926BC-27AF-4BD0-9036-C4C22717E79A}" dt="2019-07-10T22:41:28.296" v="19612" actId="478"/>
          <ac:cxnSpMkLst>
            <pc:docMk/>
            <pc:sldMk cId="2435681452" sldId="288"/>
            <ac:cxnSpMk id="212" creationId="{5CB8EDB9-5948-4879-8BAE-2458E1EF82DB}"/>
          </ac:cxnSpMkLst>
        </pc:cxnChg>
        <pc:cxnChg chg="add del mod">
          <ac:chgData name="Lorenzo Paolo Cocchinone" userId="38c52ecd6e43a282" providerId="LiveId" clId="{E29926BC-27AF-4BD0-9036-C4C22717E79A}" dt="2019-07-10T22:41:28.296" v="19612" actId="478"/>
          <ac:cxnSpMkLst>
            <pc:docMk/>
            <pc:sldMk cId="2435681452" sldId="288"/>
            <ac:cxnSpMk id="213" creationId="{67856B83-03C2-4A76-83C7-CC8BED82B26F}"/>
          </ac:cxnSpMkLst>
        </pc:cxnChg>
      </pc:sldChg>
      <pc:sldChg chg="delSp modSp add">
        <pc:chgData name="Lorenzo Paolo Cocchinone" userId="38c52ecd6e43a282" providerId="LiveId" clId="{E29926BC-27AF-4BD0-9036-C4C22717E79A}" dt="2019-07-10T16:11:28.456" v="10874" actId="1035"/>
        <pc:sldMkLst>
          <pc:docMk/>
          <pc:sldMk cId="45497695" sldId="289"/>
        </pc:sldMkLst>
        <pc:spChg chg="mod">
          <ac:chgData name="Lorenzo Paolo Cocchinone" userId="38c52ecd6e43a282" providerId="LiveId" clId="{E29926BC-27AF-4BD0-9036-C4C22717E79A}" dt="2019-07-10T16:11:28.456" v="10874" actId="1035"/>
          <ac:spMkLst>
            <pc:docMk/>
            <pc:sldMk cId="45497695" sldId="289"/>
            <ac:spMk id="11" creationId="{30574AA6-44C4-4F5A-A674-95E8E14689DC}"/>
          </ac:spMkLst>
        </pc:spChg>
        <pc:spChg chg="mod">
          <ac:chgData name="Lorenzo Paolo Cocchinone" userId="38c52ecd6e43a282" providerId="LiveId" clId="{E29926BC-27AF-4BD0-9036-C4C22717E79A}" dt="2019-07-10T16:11:22.877" v="10832" actId="313"/>
          <ac:spMkLst>
            <pc:docMk/>
            <pc:sldMk cId="45497695" sldId="289"/>
            <ac:spMk id="13" creationId="{38EA6901-80B3-4258-A5AC-56EE7C616B3B}"/>
          </ac:spMkLst>
        </pc:spChg>
        <pc:graphicFrameChg chg="mod">
          <ac:chgData name="Lorenzo Paolo Cocchinone" userId="38c52ecd6e43a282" providerId="LiveId" clId="{E29926BC-27AF-4BD0-9036-C4C22717E79A}" dt="2019-07-10T16:11:28.456" v="10874" actId="1035"/>
          <ac:graphicFrameMkLst>
            <pc:docMk/>
            <pc:sldMk cId="45497695" sldId="289"/>
            <ac:graphicFrameMk id="8" creationId="{51E328A7-D0FC-4387-BF26-E80F5494716E}"/>
          </ac:graphicFrameMkLst>
        </pc:graphicFrameChg>
        <pc:graphicFrameChg chg="del modGraphic">
          <ac:chgData name="Lorenzo Paolo Cocchinone" userId="38c52ecd6e43a282" providerId="LiveId" clId="{E29926BC-27AF-4BD0-9036-C4C22717E79A}" dt="2019-07-10T16:11:15.153" v="10830" actId="478"/>
          <ac:graphicFrameMkLst>
            <pc:docMk/>
            <pc:sldMk cId="45497695" sldId="289"/>
            <ac:graphicFrameMk id="9" creationId="{250E2694-B9E7-4CB6-8467-379F8798E496}"/>
          </ac:graphicFrameMkLst>
        </pc:graphicFrameChg>
        <pc:graphicFrameChg chg="mod">
          <ac:chgData name="Lorenzo Paolo Cocchinone" userId="38c52ecd6e43a282" providerId="LiveId" clId="{E29926BC-27AF-4BD0-9036-C4C22717E79A}" dt="2019-07-10T16:11:21.229" v="10831" actId="1076"/>
          <ac:graphicFrameMkLst>
            <pc:docMk/>
            <pc:sldMk cId="45497695" sldId="289"/>
            <ac:graphicFrameMk id="12" creationId="{2A77FE29-3545-4140-8652-1022F6F55A69}"/>
          </ac:graphicFrameMkLst>
        </pc:graphicFrameChg>
      </pc:sldChg>
      <pc:sldChg chg="addSp delSp modSp add">
        <pc:chgData name="Lorenzo Paolo Cocchinone" userId="38c52ecd6e43a282" providerId="LiveId" clId="{E29926BC-27AF-4BD0-9036-C4C22717E79A}" dt="2019-07-10T22:55:28.082" v="20887" actId="207"/>
        <pc:sldMkLst>
          <pc:docMk/>
          <pc:sldMk cId="858111102" sldId="290"/>
        </pc:sldMkLst>
        <pc:spChg chg="mod">
          <ac:chgData name="Lorenzo Paolo Cocchinone" userId="38c52ecd6e43a282" providerId="LiveId" clId="{E29926BC-27AF-4BD0-9036-C4C22717E79A}" dt="2019-07-10T16:33:33.212" v="12111" actId="404"/>
          <ac:spMkLst>
            <pc:docMk/>
            <pc:sldMk cId="858111102" sldId="290"/>
            <ac:spMk id="2" creationId="{06C241DB-93C3-4BC7-9D43-4569ACBB38F0}"/>
          </ac:spMkLst>
        </pc:spChg>
        <pc:spChg chg="add del">
          <ac:chgData name="Lorenzo Paolo Cocchinone" userId="38c52ecd6e43a282" providerId="LiveId" clId="{E29926BC-27AF-4BD0-9036-C4C22717E79A}" dt="2019-07-10T16:33:35.181" v="12112" actId="478"/>
          <ac:spMkLst>
            <pc:docMk/>
            <pc:sldMk cId="858111102" sldId="290"/>
            <ac:spMk id="4" creationId="{F78600B3-4A63-482D-A966-3264EF287A43}"/>
          </ac:spMkLst>
        </pc:spChg>
        <pc:spChg chg="mod">
          <ac:chgData name="Lorenzo Paolo Cocchinone" userId="38c52ecd6e43a282" providerId="LiveId" clId="{E29926BC-27AF-4BD0-9036-C4C22717E79A}" dt="2019-07-10T16:34:57.958" v="12128" actId="1076"/>
          <ac:spMkLst>
            <pc:docMk/>
            <pc:sldMk cId="858111102" sldId="290"/>
            <ac:spMk id="6" creationId="{02E56AE2-03DB-47A0-B0D6-F254B4234B44}"/>
          </ac:spMkLst>
        </pc:spChg>
        <pc:spChg chg="add mod">
          <ac:chgData name="Lorenzo Paolo Cocchinone" userId="38c52ecd6e43a282" providerId="LiveId" clId="{E29926BC-27AF-4BD0-9036-C4C22717E79A}" dt="2019-07-10T16:37:32.718" v="12315" actId="1037"/>
          <ac:spMkLst>
            <pc:docMk/>
            <pc:sldMk cId="858111102" sldId="290"/>
            <ac:spMk id="8" creationId="{5E8C6DD2-A60A-4490-B23A-CBB255F4CC3D}"/>
          </ac:spMkLst>
        </pc:spChg>
        <pc:spChg chg="add mod">
          <ac:chgData name="Lorenzo Paolo Cocchinone" userId="38c52ecd6e43a282" providerId="LiveId" clId="{E29926BC-27AF-4BD0-9036-C4C22717E79A}" dt="2019-07-10T16:37:32.718" v="12315" actId="1037"/>
          <ac:spMkLst>
            <pc:docMk/>
            <pc:sldMk cId="858111102" sldId="290"/>
            <ac:spMk id="12" creationId="{BDFF0890-57E4-475A-81FD-57A4E291C42D}"/>
          </ac:spMkLst>
        </pc:spChg>
        <pc:spChg chg="add mod">
          <ac:chgData name="Lorenzo Paolo Cocchinone" userId="38c52ecd6e43a282" providerId="LiveId" clId="{E29926BC-27AF-4BD0-9036-C4C22717E79A}" dt="2019-07-10T16:37:32.718" v="12315" actId="1037"/>
          <ac:spMkLst>
            <pc:docMk/>
            <pc:sldMk cId="858111102" sldId="290"/>
            <ac:spMk id="28" creationId="{A7126A0F-767D-4841-918D-439CC490A324}"/>
          </ac:spMkLst>
        </pc:spChg>
        <pc:spChg chg="add mod">
          <ac:chgData name="Lorenzo Paolo Cocchinone" userId="38c52ecd6e43a282" providerId="LiveId" clId="{E29926BC-27AF-4BD0-9036-C4C22717E79A}" dt="2019-07-10T16:37:32.718" v="12315" actId="1037"/>
          <ac:spMkLst>
            <pc:docMk/>
            <pc:sldMk cId="858111102" sldId="290"/>
            <ac:spMk id="29" creationId="{2D56E160-6A22-44BB-85AB-3E455C64EF98}"/>
          </ac:spMkLst>
        </pc:spChg>
        <pc:spChg chg="add mod">
          <ac:chgData name="Lorenzo Paolo Cocchinone" userId="38c52ecd6e43a282" providerId="LiveId" clId="{E29926BC-27AF-4BD0-9036-C4C22717E79A}" dt="2019-07-10T16:37:32.718" v="12315" actId="1037"/>
          <ac:spMkLst>
            <pc:docMk/>
            <pc:sldMk cId="858111102" sldId="290"/>
            <ac:spMk id="30" creationId="{B1D55160-9791-4058-BC74-68E577BFA9D8}"/>
          </ac:spMkLst>
        </pc:spChg>
        <pc:spChg chg="add mod">
          <ac:chgData name="Lorenzo Paolo Cocchinone" userId="38c52ecd6e43a282" providerId="LiveId" clId="{E29926BC-27AF-4BD0-9036-C4C22717E79A}" dt="2019-07-10T16:37:32.718" v="12315" actId="1037"/>
          <ac:spMkLst>
            <pc:docMk/>
            <pc:sldMk cId="858111102" sldId="290"/>
            <ac:spMk id="31" creationId="{4AB9110F-26B0-4D51-8C08-9AA16670A613}"/>
          </ac:spMkLst>
        </pc:spChg>
        <pc:spChg chg="add mod">
          <ac:chgData name="Lorenzo Paolo Cocchinone" userId="38c52ecd6e43a282" providerId="LiveId" clId="{E29926BC-27AF-4BD0-9036-C4C22717E79A}" dt="2019-07-10T16:37:32.718" v="12315" actId="1037"/>
          <ac:spMkLst>
            <pc:docMk/>
            <pc:sldMk cId="858111102" sldId="290"/>
            <ac:spMk id="32" creationId="{3FD1851E-0D37-4887-8F5E-DA4A83A83404}"/>
          </ac:spMkLst>
        </pc:spChg>
        <pc:spChg chg="add del">
          <ac:chgData name="Lorenzo Paolo Cocchinone" userId="38c52ecd6e43a282" providerId="LiveId" clId="{E29926BC-27AF-4BD0-9036-C4C22717E79A}" dt="2019-07-10T16:33:30.211" v="12109" actId="478"/>
          <ac:spMkLst>
            <pc:docMk/>
            <pc:sldMk cId="858111102" sldId="290"/>
            <ac:spMk id="36" creationId="{E3A4B5EA-C6ED-49A6-BF54-C806C24E3C71}"/>
          </ac:spMkLst>
        </pc:spChg>
        <pc:spChg chg="add del">
          <ac:chgData name="Lorenzo Paolo Cocchinone" userId="38c52ecd6e43a282" providerId="LiveId" clId="{E29926BC-27AF-4BD0-9036-C4C22717E79A}" dt="2019-07-10T16:33:30.211" v="12109" actId="478"/>
          <ac:spMkLst>
            <pc:docMk/>
            <pc:sldMk cId="858111102" sldId="290"/>
            <ac:spMk id="40" creationId="{10ADCA70-19CA-44F8-B7C7-A26C87CE3DE6}"/>
          </ac:spMkLst>
        </pc:spChg>
        <pc:spChg chg="add mod">
          <ac:chgData name="Lorenzo Paolo Cocchinone" userId="38c52ecd6e43a282" providerId="LiveId" clId="{E29926BC-27AF-4BD0-9036-C4C22717E79A}" dt="2019-07-10T16:37:32.718" v="12315" actId="1037"/>
          <ac:spMkLst>
            <pc:docMk/>
            <pc:sldMk cId="858111102" sldId="290"/>
            <ac:spMk id="43" creationId="{ED39DED0-7CDC-458A-B98C-5B39EE93C88F}"/>
          </ac:spMkLst>
        </pc:spChg>
        <pc:spChg chg="add mod">
          <ac:chgData name="Lorenzo Paolo Cocchinone" userId="38c52ecd6e43a282" providerId="LiveId" clId="{E29926BC-27AF-4BD0-9036-C4C22717E79A}" dt="2019-07-10T16:37:32.718" v="12315" actId="1037"/>
          <ac:spMkLst>
            <pc:docMk/>
            <pc:sldMk cId="858111102" sldId="290"/>
            <ac:spMk id="45" creationId="{EA25BE96-AE90-4F9A-8F70-70123A4EC6BA}"/>
          </ac:spMkLst>
        </pc:spChg>
        <pc:spChg chg="add mod">
          <ac:chgData name="Lorenzo Paolo Cocchinone" userId="38c52ecd6e43a282" providerId="LiveId" clId="{E29926BC-27AF-4BD0-9036-C4C22717E79A}" dt="2019-07-10T16:37:32.718" v="12315" actId="1037"/>
          <ac:spMkLst>
            <pc:docMk/>
            <pc:sldMk cId="858111102" sldId="290"/>
            <ac:spMk id="49" creationId="{104EAEB9-0D13-42B2-8C06-51D836691296}"/>
          </ac:spMkLst>
        </pc:spChg>
        <pc:spChg chg="add mod">
          <ac:chgData name="Lorenzo Paolo Cocchinone" userId="38c52ecd6e43a282" providerId="LiveId" clId="{E29926BC-27AF-4BD0-9036-C4C22717E79A}" dt="2019-07-10T16:37:32.718" v="12315" actId="1037"/>
          <ac:spMkLst>
            <pc:docMk/>
            <pc:sldMk cId="858111102" sldId="290"/>
            <ac:spMk id="51" creationId="{AE62CB05-275E-407C-8995-0A6629019F59}"/>
          </ac:spMkLst>
        </pc:spChg>
        <pc:spChg chg="add mod">
          <ac:chgData name="Lorenzo Paolo Cocchinone" userId="38c52ecd6e43a282" providerId="LiveId" clId="{E29926BC-27AF-4BD0-9036-C4C22717E79A}" dt="2019-07-10T16:37:32.718" v="12315" actId="1037"/>
          <ac:spMkLst>
            <pc:docMk/>
            <pc:sldMk cId="858111102" sldId="290"/>
            <ac:spMk id="55" creationId="{204A1B04-1559-4B68-99A4-3DBE5AA1F0F4}"/>
          </ac:spMkLst>
        </pc:spChg>
        <pc:spChg chg="add del">
          <ac:chgData name="Lorenzo Paolo Cocchinone" userId="38c52ecd6e43a282" providerId="LiveId" clId="{E29926BC-27AF-4BD0-9036-C4C22717E79A}" dt="2019-07-10T16:33:28.624" v="12107" actId="478"/>
          <ac:spMkLst>
            <pc:docMk/>
            <pc:sldMk cId="858111102" sldId="290"/>
            <ac:spMk id="56" creationId="{B5EAD97B-7627-493A-8949-3AA9BF6DA2FB}"/>
          </ac:spMkLst>
        </pc:spChg>
        <pc:spChg chg="add del">
          <ac:chgData name="Lorenzo Paolo Cocchinone" userId="38c52ecd6e43a282" providerId="LiveId" clId="{E29926BC-27AF-4BD0-9036-C4C22717E79A}" dt="2019-07-10T16:33:48.386" v="12117" actId="478"/>
          <ac:spMkLst>
            <pc:docMk/>
            <pc:sldMk cId="858111102" sldId="290"/>
            <ac:spMk id="57" creationId="{4386FF45-FD44-4040-AAA3-A1FF63F667ED}"/>
          </ac:spMkLst>
        </pc:spChg>
        <pc:spChg chg="add del">
          <ac:chgData name="Lorenzo Paolo Cocchinone" userId="38c52ecd6e43a282" providerId="LiveId" clId="{E29926BC-27AF-4BD0-9036-C4C22717E79A}" dt="2019-07-10T16:33:26.576" v="12104" actId="478"/>
          <ac:spMkLst>
            <pc:docMk/>
            <pc:sldMk cId="858111102" sldId="290"/>
            <ac:spMk id="58" creationId="{C6CE6009-C25A-4D64-9133-46D2F26665BC}"/>
          </ac:spMkLst>
        </pc:spChg>
        <pc:spChg chg="add del">
          <ac:chgData name="Lorenzo Paolo Cocchinone" userId="38c52ecd6e43a282" providerId="LiveId" clId="{E29926BC-27AF-4BD0-9036-C4C22717E79A}" dt="2019-07-10T16:33:41.849" v="12113" actId="478"/>
          <ac:spMkLst>
            <pc:docMk/>
            <pc:sldMk cId="858111102" sldId="290"/>
            <ac:spMk id="70" creationId="{B855D01D-60A1-447E-BD3E-83E2365F2552}"/>
          </ac:spMkLst>
        </pc:spChg>
        <pc:spChg chg="add del">
          <ac:chgData name="Lorenzo Paolo Cocchinone" userId="38c52ecd6e43a282" providerId="LiveId" clId="{E29926BC-27AF-4BD0-9036-C4C22717E79A}" dt="2019-07-10T16:33:41.849" v="12113" actId="478"/>
          <ac:spMkLst>
            <pc:docMk/>
            <pc:sldMk cId="858111102" sldId="290"/>
            <ac:spMk id="71" creationId="{A91BCA20-68F4-4D64-987B-CEBC4467D8B5}"/>
          </ac:spMkLst>
        </pc:spChg>
        <pc:spChg chg="add del">
          <ac:chgData name="Lorenzo Paolo Cocchinone" userId="38c52ecd6e43a282" providerId="LiveId" clId="{E29926BC-27AF-4BD0-9036-C4C22717E79A}" dt="2019-07-10T16:33:41.849" v="12113" actId="478"/>
          <ac:spMkLst>
            <pc:docMk/>
            <pc:sldMk cId="858111102" sldId="290"/>
            <ac:spMk id="72" creationId="{152AD0BF-AB6A-48CE-A29F-AF3326B9C2AF}"/>
          </ac:spMkLst>
        </pc:spChg>
        <pc:spChg chg="add del">
          <ac:chgData name="Lorenzo Paolo Cocchinone" userId="38c52ecd6e43a282" providerId="LiveId" clId="{E29926BC-27AF-4BD0-9036-C4C22717E79A}" dt="2019-07-10T16:33:41.849" v="12113" actId="478"/>
          <ac:spMkLst>
            <pc:docMk/>
            <pc:sldMk cId="858111102" sldId="290"/>
            <ac:spMk id="79" creationId="{331B9F5A-F332-4E46-BDCC-809FC6AE0E6E}"/>
          </ac:spMkLst>
        </pc:spChg>
        <pc:spChg chg="add del">
          <ac:chgData name="Lorenzo Paolo Cocchinone" userId="38c52ecd6e43a282" providerId="LiveId" clId="{E29926BC-27AF-4BD0-9036-C4C22717E79A}" dt="2019-07-10T16:33:41.849" v="12113" actId="478"/>
          <ac:spMkLst>
            <pc:docMk/>
            <pc:sldMk cId="858111102" sldId="290"/>
            <ac:spMk id="80" creationId="{057FE07E-5608-45E9-96E9-0CDAC684C31B}"/>
          </ac:spMkLst>
        </pc:spChg>
        <pc:spChg chg="add del mod">
          <ac:chgData name="Lorenzo Paolo Cocchinone" userId="38c52ecd6e43a282" providerId="LiveId" clId="{E29926BC-27AF-4BD0-9036-C4C22717E79A}" dt="2019-07-10T16:33:44.193" v="12115" actId="478"/>
          <ac:spMkLst>
            <pc:docMk/>
            <pc:sldMk cId="858111102" sldId="290"/>
            <ac:spMk id="84" creationId="{51CC93AE-6FB8-450B-8155-A7D413368775}"/>
          </ac:spMkLst>
        </pc:spChg>
        <pc:spChg chg="add del">
          <ac:chgData name="Lorenzo Paolo Cocchinone" userId="38c52ecd6e43a282" providerId="LiveId" clId="{E29926BC-27AF-4BD0-9036-C4C22717E79A}" dt="2019-07-10T16:33:25.871" v="12103" actId="478"/>
          <ac:spMkLst>
            <pc:docMk/>
            <pc:sldMk cId="858111102" sldId="290"/>
            <ac:spMk id="85" creationId="{8EA26242-CE2A-4EBA-BE5C-FDD5521DF06A}"/>
          </ac:spMkLst>
        </pc:spChg>
        <pc:spChg chg="add mod">
          <ac:chgData name="Lorenzo Paolo Cocchinone" userId="38c52ecd6e43a282" providerId="LiveId" clId="{E29926BC-27AF-4BD0-9036-C4C22717E79A}" dt="2019-07-10T16:37:32.718" v="12315" actId="1037"/>
          <ac:spMkLst>
            <pc:docMk/>
            <pc:sldMk cId="858111102" sldId="290"/>
            <ac:spMk id="89" creationId="{5F8B9512-C806-4EE2-87C0-4ED58D58807D}"/>
          </ac:spMkLst>
        </pc:spChg>
        <pc:spChg chg="add mod">
          <ac:chgData name="Lorenzo Paolo Cocchinone" userId="38c52ecd6e43a282" providerId="LiveId" clId="{E29926BC-27AF-4BD0-9036-C4C22717E79A}" dt="2019-07-10T16:37:32.718" v="12315" actId="1037"/>
          <ac:spMkLst>
            <pc:docMk/>
            <pc:sldMk cId="858111102" sldId="290"/>
            <ac:spMk id="90" creationId="{E7AD1D7F-F868-4EAC-BB2C-7D585C3ECD40}"/>
          </ac:spMkLst>
        </pc:spChg>
        <pc:spChg chg="add mod ord">
          <ac:chgData name="Lorenzo Paolo Cocchinone" userId="38c52ecd6e43a282" providerId="LiveId" clId="{E29926BC-27AF-4BD0-9036-C4C22717E79A}" dt="2019-07-10T16:37:32.718" v="12315" actId="1037"/>
          <ac:spMkLst>
            <pc:docMk/>
            <pc:sldMk cId="858111102" sldId="290"/>
            <ac:spMk id="94" creationId="{90DBF691-CC62-479D-8F18-98CC057E535E}"/>
          </ac:spMkLst>
        </pc:spChg>
        <pc:spChg chg="add mod">
          <ac:chgData name="Lorenzo Paolo Cocchinone" userId="38c52ecd6e43a282" providerId="LiveId" clId="{E29926BC-27AF-4BD0-9036-C4C22717E79A}" dt="2019-07-10T16:37:32.718" v="12315" actId="1037"/>
          <ac:spMkLst>
            <pc:docMk/>
            <pc:sldMk cId="858111102" sldId="290"/>
            <ac:spMk id="95" creationId="{03044F63-1C48-47B1-9CFA-7F6DA2CCED14}"/>
          </ac:spMkLst>
        </pc:spChg>
        <pc:spChg chg="add del">
          <ac:chgData name="Lorenzo Paolo Cocchinone" userId="38c52ecd6e43a282" providerId="LiveId" clId="{E29926BC-27AF-4BD0-9036-C4C22717E79A}" dt="2019-07-10T16:33:29.282" v="12108" actId="478"/>
          <ac:spMkLst>
            <pc:docMk/>
            <pc:sldMk cId="858111102" sldId="290"/>
            <ac:spMk id="99" creationId="{2341B40F-E10D-476D-8EED-37A60D459B38}"/>
          </ac:spMkLst>
        </pc:spChg>
        <pc:spChg chg="add del">
          <ac:chgData name="Lorenzo Paolo Cocchinone" userId="38c52ecd6e43a282" providerId="LiveId" clId="{E29926BC-27AF-4BD0-9036-C4C22717E79A}" dt="2019-07-10T16:33:35.181" v="12112" actId="478"/>
          <ac:spMkLst>
            <pc:docMk/>
            <pc:sldMk cId="858111102" sldId="290"/>
            <ac:spMk id="100" creationId="{E2EB8971-BC2F-44EF-9340-6AE9BE1F2B13}"/>
          </ac:spMkLst>
        </pc:spChg>
        <pc:spChg chg="add mod">
          <ac:chgData name="Lorenzo Paolo Cocchinone" userId="38c52ecd6e43a282" providerId="LiveId" clId="{E29926BC-27AF-4BD0-9036-C4C22717E79A}" dt="2019-07-10T16:37:32.718" v="12315" actId="1037"/>
          <ac:spMkLst>
            <pc:docMk/>
            <pc:sldMk cId="858111102" sldId="290"/>
            <ac:spMk id="101" creationId="{E16DBB32-F532-48AF-B8B5-A9DC09962AB5}"/>
          </ac:spMkLst>
        </pc:spChg>
        <pc:spChg chg="add mod">
          <ac:chgData name="Lorenzo Paolo Cocchinone" userId="38c52ecd6e43a282" providerId="LiveId" clId="{E29926BC-27AF-4BD0-9036-C4C22717E79A}" dt="2019-07-10T16:37:32.718" v="12315" actId="1037"/>
          <ac:spMkLst>
            <pc:docMk/>
            <pc:sldMk cId="858111102" sldId="290"/>
            <ac:spMk id="102" creationId="{77250F3D-1618-46EA-B1DA-E7F8E591A43B}"/>
          </ac:spMkLst>
        </pc:spChg>
        <pc:spChg chg="add del">
          <ac:chgData name="Lorenzo Paolo Cocchinone" userId="38c52ecd6e43a282" providerId="LiveId" clId="{E29926BC-27AF-4BD0-9036-C4C22717E79A}" dt="2019-07-10T16:33:49.354" v="12118" actId="478"/>
          <ac:spMkLst>
            <pc:docMk/>
            <pc:sldMk cId="858111102" sldId="290"/>
            <ac:spMk id="103" creationId="{03541F25-B08B-4604-9CD1-B71BF395A2A6}"/>
          </ac:spMkLst>
        </pc:spChg>
        <pc:spChg chg="mod">
          <ac:chgData name="Lorenzo Paolo Cocchinone" userId="38c52ecd6e43a282" providerId="LiveId" clId="{E29926BC-27AF-4BD0-9036-C4C22717E79A}" dt="2019-07-10T16:35:19.847" v="12136" actId="207"/>
          <ac:spMkLst>
            <pc:docMk/>
            <pc:sldMk cId="858111102" sldId="290"/>
            <ac:spMk id="114" creationId="{80D2EABE-A884-4074-B9DC-888446D73EB3}"/>
          </ac:spMkLst>
        </pc:spChg>
        <pc:spChg chg="add mod">
          <ac:chgData name="Lorenzo Paolo Cocchinone" userId="38c52ecd6e43a282" providerId="LiveId" clId="{E29926BC-27AF-4BD0-9036-C4C22717E79A}" dt="2019-07-10T16:37:39.347" v="12317" actId="1076"/>
          <ac:spMkLst>
            <pc:docMk/>
            <pc:sldMk cId="858111102" sldId="290"/>
            <ac:spMk id="117" creationId="{2F46ED72-C9D1-4FE2-821F-D03716529F09}"/>
          </ac:spMkLst>
        </pc:spChg>
        <pc:spChg chg="add mod">
          <ac:chgData name="Lorenzo Paolo Cocchinone" userId="38c52ecd6e43a282" providerId="LiveId" clId="{E29926BC-27AF-4BD0-9036-C4C22717E79A}" dt="2019-07-10T16:37:51.662" v="12446" actId="1038"/>
          <ac:spMkLst>
            <pc:docMk/>
            <pc:sldMk cId="858111102" sldId="290"/>
            <ac:spMk id="121" creationId="{85A7818E-315B-463C-95C6-C84A17322243}"/>
          </ac:spMkLst>
        </pc:spChg>
        <pc:spChg chg="add mod">
          <ac:chgData name="Lorenzo Paolo Cocchinone" userId="38c52ecd6e43a282" providerId="LiveId" clId="{E29926BC-27AF-4BD0-9036-C4C22717E79A}" dt="2019-07-10T16:37:51.662" v="12446" actId="1038"/>
          <ac:spMkLst>
            <pc:docMk/>
            <pc:sldMk cId="858111102" sldId="290"/>
            <ac:spMk id="122" creationId="{C15DE643-9C85-44D0-916A-7758E752BDDA}"/>
          </ac:spMkLst>
        </pc:spChg>
        <pc:spChg chg="add mod">
          <ac:chgData name="Lorenzo Paolo Cocchinone" userId="38c52ecd6e43a282" providerId="LiveId" clId="{E29926BC-27AF-4BD0-9036-C4C22717E79A}" dt="2019-07-10T16:37:51.662" v="12446" actId="1038"/>
          <ac:spMkLst>
            <pc:docMk/>
            <pc:sldMk cId="858111102" sldId="290"/>
            <ac:spMk id="138" creationId="{25244E1B-F968-4256-91CC-330DB295360D}"/>
          </ac:spMkLst>
        </pc:spChg>
        <pc:spChg chg="add mod">
          <ac:chgData name="Lorenzo Paolo Cocchinone" userId="38c52ecd6e43a282" providerId="LiveId" clId="{E29926BC-27AF-4BD0-9036-C4C22717E79A}" dt="2019-07-10T16:37:51.662" v="12446" actId="1038"/>
          <ac:spMkLst>
            <pc:docMk/>
            <pc:sldMk cId="858111102" sldId="290"/>
            <ac:spMk id="139" creationId="{5F52E443-5E71-4F93-813F-5296DE152692}"/>
          </ac:spMkLst>
        </pc:spChg>
        <pc:spChg chg="add mod">
          <ac:chgData name="Lorenzo Paolo Cocchinone" userId="38c52ecd6e43a282" providerId="LiveId" clId="{E29926BC-27AF-4BD0-9036-C4C22717E79A}" dt="2019-07-10T16:37:51.662" v="12446" actId="1038"/>
          <ac:spMkLst>
            <pc:docMk/>
            <pc:sldMk cId="858111102" sldId="290"/>
            <ac:spMk id="140" creationId="{CA7B3261-B3F9-4866-B17C-4DB99DDDE2AF}"/>
          </ac:spMkLst>
        </pc:spChg>
        <pc:spChg chg="add mod">
          <ac:chgData name="Lorenzo Paolo Cocchinone" userId="38c52ecd6e43a282" providerId="LiveId" clId="{E29926BC-27AF-4BD0-9036-C4C22717E79A}" dt="2019-07-10T16:37:51.662" v="12446" actId="1038"/>
          <ac:spMkLst>
            <pc:docMk/>
            <pc:sldMk cId="858111102" sldId="290"/>
            <ac:spMk id="141" creationId="{DF796FA1-0FC0-4882-93CD-0C00DAAE3DE0}"/>
          </ac:spMkLst>
        </pc:spChg>
        <pc:spChg chg="add mod">
          <ac:chgData name="Lorenzo Paolo Cocchinone" userId="38c52ecd6e43a282" providerId="LiveId" clId="{E29926BC-27AF-4BD0-9036-C4C22717E79A}" dt="2019-07-10T16:37:51.662" v="12446" actId="1038"/>
          <ac:spMkLst>
            <pc:docMk/>
            <pc:sldMk cId="858111102" sldId="290"/>
            <ac:spMk id="142" creationId="{7E3A124F-7ED0-41E2-BA06-E556F3DD6E57}"/>
          </ac:spMkLst>
        </pc:spChg>
        <pc:spChg chg="add mod">
          <ac:chgData name="Lorenzo Paolo Cocchinone" userId="38c52ecd6e43a282" providerId="LiveId" clId="{E29926BC-27AF-4BD0-9036-C4C22717E79A}" dt="2019-07-10T16:37:51.662" v="12446" actId="1038"/>
          <ac:spMkLst>
            <pc:docMk/>
            <pc:sldMk cId="858111102" sldId="290"/>
            <ac:spMk id="146" creationId="{1BCEDC41-6EEC-4FEA-A762-4EE8D38F0FF2}"/>
          </ac:spMkLst>
        </pc:spChg>
        <pc:spChg chg="add mod ord">
          <ac:chgData name="Lorenzo Paolo Cocchinone" userId="38c52ecd6e43a282" providerId="LiveId" clId="{E29926BC-27AF-4BD0-9036-C4C22717E79A}" dt="2019-07-10T16:38:28.935" v="12613" actId="166"/>
          <ac:spMkLst>
            <pc:docMk/>
            <pc:sldMk cId="858111102" sldId="290"/>
            <ac:spMk id="150" creationId="{56399E18-6EC9-49FB-80A3-31D4EDAC27C5}"/>
          </ac:spMkLst>
        </pc:spChg>
        <pc:spChg chg="mod">
          <ac:chgData name="Lorenzo Paolo Cocchinone" userId="38c52ecd6e43a282" providerId="LiveId" clId="{E29926BC-27AF-4BD0-9036-C4C22717E79A}" dt="2019-07-10T22:55:28.082" v="20887" actId="207"/>
          <ac:spMkLst>
            <pc:docMk/>
            <pc:sldMk cId="858111102" sldId="290"/>
            <ac:spMk id="152" creationId="{C2064AF5-5C07-4F6A-8E4D-0A6AC167B464}"/>
          </ac:spMkLst>
        </pc:spChg>
        <pc:spChg chg="add mod">
          <ac:chgData name="Lorenzo Paolo Cocchinone" userId="38c52ecd6e43a282" providerId="LiveId" clId="{E29926BC-27AF-4BD0-9036-C4C22717E79A}" dt="2019-07-10T16:38:16.457" v="12612" actId="1038"/>
          <ac:spMkLst>
            <pc:docMk/>
            <pc:sldMk cId="858111102" sldId="290"/>
            <ac:spMk id="154" creationId="{E6E2976B-20FF-4A15-9234-B006BFB6DB73}"/>
          </ac:spMkLst>
        </pc:spChg>
        <pc:spChg chg="add mod">
          <ac:chgData name="Lorenzo Paolo Cocchinone" userId="38c52ecd6e43a282" providerId="LiveId" clId="{E29926BC-27AF-4BD0-9036-C4C22717E79A}" dt="2019-07-10T16:38:16.457" v="12612" actId="1038"/>
          <ac:spMkLst>
            <pc:docMk/>
            <pc:sldMk cId="858111102" sldId="290"/>
            <ac:spMk id="158" creationId="{FEF6213E-664A-4579-99BB-C17817FD85AF}"/>
          </ac:spMkLst>
        </pc:spChg>
        <pc:spChg chg="add mod">
          <ac:chgData name="Lorenzo Paolo Cocchinone" userId="38c52ecd6e43a282" providerId="LiveId" clId="{E29926BC-27AF-4BD0-9036-C4C22717E79A}" dt="2019-07-10T16:38:16.457" v="12612" actId="1038"/>
          <ac:spMkLst>
            <pc:docMk/>
            <pc:sldMk cId="858111102" sldId="290"/>
            <ac:spMk id="162" creationId="{9D7DDBA2-361D-4CCA-8603-427C1DCF9C25}"/>
          </ac:spMkLst>
        </pc:spChg>
        <pc:spChg chg="add mod">
          <ac:chgData name="Lorenzo Paolo Cocchinone" userId="38c52ecd6e43a282" providerId="LiveId" clId="{E29926BC-27AF-4BD0-9036-C4C22717E79A}" dt="2019-07-10T16:42:55.205" v="13208" actId="20577"/>
          <ac:spMkLst>
            <pc:docMk/>
            <pc:sldMk cId="858111102" sldId="290"/>
            <ac:spMk id="163" creationId="{0FDC8CEF-2F2D-4995-A0EB-0A3FA47EF93F}"/>
          </ac:spMkLst>
        </pc:spChg>
        <pc:grpChg chg="add mod">
          <ac:chgData name="Lorenzo Paolo Cocchinone" userId="38c52ecd6e43a282" providerId="LiveId" clId="{E29926BC-27AF-4BD0-9036-C4C22717E79A}" dt="2019-07-10T16:37:32.718" v="12315" actId="1037"/>
          <ac:grpSpMkLst>
            <pc:docMk/>
            <pc:sldMk cId="858111102" sldId="290"/>
            <ac:grpSpMk id="5" creationId="{3200364F-AC35-4D70-A0F7-9F4B94A57D67}"/>
          </ac:grpSpMkLst>
        </pc:grpChg>
        <pc:grpChg chg="add del mod">
          <ac:chgData name="Lorenzo Paolo Cocchinone" userId="38c52ecd6e43a282" providerId="LiveId" clId="{E29926BC-27AF-4BD0-9036-C4C22717E79A}" dt="2019-07-10T16:35:57.375" v="12148" actId="478"/>
          <ac:grpSpMkLst>
            <pc:docMk/>
            <pc:sldMk cId="858111102" sldId="290"/>
            <ac:grpSpMk id="9" creationId="{25C6ABA5-8921-444A-B85A-5DE04D0C755F}"/>
          </ac:grpSpMkLst>
        </pc:grpChg>
        <pc:grpChg chg="add mod">
          <ac:chgData name="Lorenzo Paolo Cocchinone" userId="38c52ecd6e43a282" providerId="LiveId" clId="{E29926BC-27AF-4BD0-9036-C4C22717E79A}" dt="2019-07-10T16:37:32.718" v="12315" actId="1037"/>
          <ac:grpSpMkLst>
            <pc:docMk/>
            <pc:sldMk cId="858111102" sldId="290"/>
            <ac:grpSpMk id="13" creationId="{AAACFEE1-5962-4800-B547-F4F8F99CE6CF}"/>
          </ac:grpSpMkLst>
        </pc:grpChg>
        <pc:grpChg chg="add mod">
          <ac:chgData name="Lorenzo Paolo Cocchinone" userId="38c52ecd6e43a282" providerId="LiveId" clId="{E29926BC-27AF-4BD0-9036-C4C22717E79A}" dt="2019-07-10T16:37:32.718" v="12315" actId="1037"/>
          <ac:grpSpMkLst>
            <pc:docMk/>
            <pc:sldMk cId="858111102" sldId="290"/>
            <ac:grpSpMk id="16" creationId="{679BD87D-BF3C-448D-A2B1-06250CE213F5}"/>
          </ac:grpSpMkLst>
        </pc:grpChg>
        <pc:grpChg chg="add mod">
          <ac:chgData name="Lorenzo Paolo Cocchinone" userId="38c52ecd6e43a282" providerId="LiveId" clId="{E29926BC-27AF-4BD0-9036-C4C22717E79A}" dt="2019-07-10T16:37:32.718" v="12315" actId="1037"/>
          <ac:grpSpMkLst>
            <pc:docMk/>
            <pc:sldMk cId="858111102" sldId="290"/>
            <ac:grpSpMk id="19" creationId="{6E22617A-FDC8-4DCF-9E5C-4F6ED0DDB763}"/>
          </ac:grpSpMkLst>
        </pc:grpChg>
        <pc:grpChg chg="add mod">
          <ac:chgData name="Lorenzo Paolo Cocchinone" userId="38c52ecd6e43a282" providerId="LiveId" clId="{E29926BC-27AF-4BD0-9036-C4C22717E79A}" dt="2019-07-10T16:37:32.718" v="12315" actId="1037"/>
          <ac:grpSpMkLst>
            <pc:docMk/>
            <pc:sldMk cId="858111102" sldId="290"/>
            <ac:grpSpMk id="22" creationId="{DB86D32D-6625-4320-8C56-22C97FE9E953}"/>
          </ac:grpSpMkLst>
        </pc:grpChg>
        <pc:grpChg chg="add mod">
          <ac:chgData name="Lorenzo Paolo Cocchinone" userId="38c52ecd6e43a282" providerId="LiveId" clId="{E29926BC-27AF-4BD0-9036-C4C22717E79A}" dt="2019-07-10T16:37:32.718" v="12315" actId="1037"/>
          <ac:grpSpMkLst>
            <pc:docMk/>
            <pc:sldMk cId="858111102" sldId="290"/>
            <ac:grpSpMk id="25" creationId="{22D3ACEC-F509-43D0-BF27-4316B894F43C}"/>
          </ac:grpSpMkLst>
        </pc:grpChg>
        <pc:grpChg chg="add del">
          <ac:chgData name="Lorenzo Paolo Cocchinone" userId="38c52ecd6e43a282" providerId="LiveId" clId="{E29926BC-27AF-4BD0-9036-C4C22717E79A}" dt="2019-07-10T16:33:30.211" v="12109" actId="478"/>
          <ac:grpSpMkLst>
            <pc:docMk/>
            <pc:sldMk cId="858111102" sldId="290"/>
            <ac:grpSpMk id="33" creationId="{6CDC2CB8-F16D-4395-B278-66513694ED88}"/>
          </ac:grpSpMkLst>
        </pc:grpChg>
        <pc:grpChg chg="add del">
          <ac:chgData name="Lorenzo Paolo Cocchinone" userId="38c52ecd6e43a282" providerId="LiveId" clId="{E29926BC-27AF-4BD0-9036-C4C22717E79A}" dt="2019-07-10T16:33:30.211" v="12109" actId="478"/>
          <ac:grpSpMkLst>
            <pc:docMk/>
            <pc:sldMk cId="858111102" sldId="290"/>
            <ac:grpSpMk id="37" creationId="{76AE4B7A-73EF-4691-8392-7A8A007E6C10}"/>
          </ac:grpSpMkLst>
        </pc:grpChg>
        <pc:grpChg chg="add mod">
          <ac:chgData name="Lorenzo Paolo Cocchinone" userId="38c52ecd6e43a282" providerId="LiveId" clId="{E29926BC-27AF-4BD0-9036-C4C22717E79A}" dt="2019-07-10T16:37:32.718" v="12315" actId="1037"/>
          <ac:grpSpMkLst>
            <pc:docMk/>
            <pc:sldMk cId="858111102" sldId="290"/>
            <ac:grpSpMk id="46" creationId="{64224F94-1D52-4AB7-BF26-BFEE1056E354}"/>
          </ac:grpSpMkLst>
        </pc:grpChg>
        <pc:grpChg chg="add mod">
          <ac:chgData name="Lorenzo Paolo Cocchinone" userId="38c52ecd6e43a282" providerId="LiveId" clId="{E29926BC-27AF-4BD0-9036-C4C22717E79A}" dt="2019-07-10T16:37:32.718" v="12315" actId="1037"/>
          <ac:grpSpMkLst>
            <pc:docMk/>
            <pc:sldMk cId="858111102" sldId="290"/>
            <ac:grpSpMk id="52" creationId="{3B1F4747-4FD2-46AF-84DB-7F4FB60B1A05}"/>
          </ac:grpSpMkLst>
        </pc:grpChg>
        <pc:grpChg chg="add del">
          <ac:chgData name="Lorenzo Paolo Cocchinone" userId="38c52ecd6e43a282" providerId="LiveId" clId="{E29926BC-27AF-4BD0-9036-C4C22717E79A}" dt="2019-07-10T16:33:41.849" v="12113" actId="478"/>
          <ac:grpSpMkLst>
            <pc:docMk/>
            <pc:sldMk cId="858111102" sldId="290"/>
            <ac:grpSpMk id="61" creationId="{BC3E7463-4C39-43CF-84F7-BBA18E4E7CC7}"/>
          </ac:grpSpMkLst>
        </pc:grpChg>
        <pc:grpChg chg="add del">
          <ac:chgData name="Lorenzo Paolo Cocchinone" userId="38c52ecd6e43a282" providerId="LiveId" clId="{E29926BC-27AF-4BD0-9036-C4C22717E79A}" dt="2019-07-10T16:33:41.849" v="12113" actId="478"/>
          <ac:grpSpMkLst>
            <pc:docMk/>
            <pc:sldMk cId="858111102" sldId="290"/>
            <ac:grpSpMk id="64" creationId="{793DD79D-5778-4E28-9E5C-89092548BACE}"/>
          </ac:grpSpMkLst>
        </pc:grpChg>
        <pc:grpChg chg="add del">
          <ac:chgData name="Lorenzo Paolo Cocchinone" userId="38c52ecd6e43a282" providerId="LiveId" clId="{E29926BC-27AF-4BD0-9036-C4C22717E79A}" dt="2019-07-10T16:33:41.849" v="12113" actId="478"/>
          <ac:grpSpMkLst>
            <pc:docMk/>
            <pc:sldMk cId="858111102" sldId="290"/>
            <ac:grpSpMk id="67" creationId="{F8DCA513-3C7A-4180-9915-77C30930A14F}"/>
          </ac:grpSpMkLst>
        </pc:grpChg>
        <pc:grpChg chg="add del">
          <ac:chgData name="Lorenzo Paolo Cocchinone" userId="38c52ecd6e43a282" providerId="LiveId" clId="{E29926BC-27AF-4BD0-9036-C4C22717E79A}" dt="2019-07-10T16:33:41.849" v="12113" actId="478"/>
          <ac:grpSpMkLst>
            <pc:docMk/>
            <pc:sldMk cId="858111102" sldId="290"/>
            <ac:grpSpMk id="73" creationId="{77B67E94-FD8E-4B26-AC43-7B7AF02EB8CD}"/>
          </ac:grpSpMkLst>
        </pc:grpChg>
        <pc:grpChg chg="add del">
          <ac:chgData name="Lorenzo Paolo Cocchinone" userId="38c52ecd6e43a282" providerId="LiveId" clId="{E29926BC-27AF-4BD0-9036-C4C22717E79A}" dt="2019-07-10T16:33:41.849" v="12113" actId="478"/>
          <ac:grpSpMkLst>
            <pc:docMk/>
            <pc:sldMk cId="858111102" sldId="290"/>
            <ac:grpSpMk id="76" creationId="{C485E71C-DBEA-4306-818E-708CD76E2E66}"/>
          </ac:grpSpMkLst>
        </pc:grpChg>
        <pc:grpChg chg="add del">
          <ac:chgData name="Lorenzo Paolo Cocchinone" userId="38c52ecd6e43a282" providerId="LiveId" clId="{E29926BC-27AF-4BD0-9036-C4C22717E79A}" dt="2019-07-10T16:33:41.849" v="12113" actId="478"/>
          <ac:grpSpMkLst>
            <pc:docMk/>
            <pc:sldMk cId="858111102" sldId="290"/>
            <ac:grpSpMk id="81" creationId="{1DA19BDE-6B12-4192-A17D-62885516BF84}"/>
          </ac:grpSpMkLst>
        </pc:grpChg>
        <pc:grpChg chg="add mod">
          <ac:chgData name="Lorenzo Paolo Cocchinone" userId="38c52ecd6e43a282" providerId="LiveId" clId="{E29926BC-27AF-4BD0-9036-C4C22717E79A}" dt="2019-07-10T16:37:32.718" v="12315" actId="1037"/>
          <ac:grpSpMkLst>
            <pc:docMk/>
            <pc:sldMk cId="858111102" sldId="290"/>
            <ac:grpSpMk id="86" creationId="{C74367F3-9C99-47E2-AAC7-EB8657C8B7A7}"/>
          </ac:grpSpMkLst>
        </pc:grpChg>
        <pc:grpChg chg="add mod">
          <ac:chgData name="Lorenzo Paolo Cocchinone" userId="38c52ecd6e43a282" providerId="LiveId" clId="{E29926BC-27AF-4BD0-9036-C4C22717E79A}" dt="2019-07-10T16:37:32.718" v="12315" actId="1037"/>
          <ac:grpSpMkLst>
            <pc:docMk/>
            <pc:sldMk cId="858111102" sldId="290"/>
            <ac:grpSpMk id="91" creationId="{492246C6-6FBE-48A7-B32A-8652FE2EEED3}"/>
          </ac:grpSpMkLst>
        </pc:grpChg>
        <pc:grpChg chg="add del">
          <ac:chgData name="Lorenzo Paolo Cocchinone" userId="38c52ecd6e43a282" providerId="LiveId" clId="{E29926BC-27AF-4BD0-9036-C4C22717E79A}" dt="2019-07-10T16:33:35.181" v="12112" actId="478"/>
          <ac:grpSpMkLst>
            <pc:docMk/>
            <pc:sldMk cId="858111102" sldId="290"/>
            <ac:grpSpMk id="96" creationId="{0A7AA06A-B9D9-4975-9223-5DA812AA0C1E}"/>
          </ac:grpSpMkLst>
        </pc:grpChg>
        <pc:grpChg chg="add del">
          <ac:chgData name="Lorenzo Paolo Cocchinone" userId="38c52ecd6e43a282" providerId="LiveId" clId="{E29926BC-27AF-4BD0-9036-C4C22717E79A}" dt="2019-07-10T16:33:41.849" v="12113" actId="478"/>
          <ac:grpSpMkLst>
            <pc:docMk/>
            <pc:sldMk cId="858111102" sldId="290"/>
            <ac:grpSpMk id="104" creationId="{557F4E70-3121-4A34-9138-3D4055C3E0A5}"/>
          </ac:grpSpMkLst>
        </pc:grpChg>
        <pc:grpChg chg="add del">
          <ac:chgData name="Lorenzo Paolo Cocchinone" userId="38c52ecd6e43a282" providerId="LiveId" clId="{E29926BC-27AF-4BD0-9036-C4C22717E79A}" dt="2019-07-10T16:33:41.849" v="12113" actId="478"/>
          <ac:grpSpMkLst>
            <pc:docMk/>
            <pc:sldMk cId="858111102" sldId="290"/>
            <ac:grpSpMk id="107" creationId="{97AA0A8A-73AF-4012-8544-C49BF6FFA2D3}"/>
          </ac:grpSpMkLst>
        </pc:grpChg>
        <pc:grpChg chg="add mod">
          <ac:chgData name="Lorenzo Paolo Cocchinone" userId="38c52ecd6e43a282" providerId="LiveId" clId="{E29926BC-27AF-4BD0-9036-C4C22717E79A}" dt="2019-07-10T16:37:32.718" v="12315" actId="1037"/>
          <ac:grpSpMkLst>
            <pc:docMk/>
            <pc:sldMk cId="858111102" sldId="290"/>
            <ac:grpSpMk id="113" creationId="{B9EBF382-9641-4CA3-8307-AE7B6E6BB8CE}"/>
          </ac:grpSpMkLst>
        </pc:grpChg>
        <pc:grpChg chg="add mod">
          <ac:chgData name="Lorenzo Paolo Cocchinone" userId="38c52ecd6e43a282" providerId="LiveId" clId="{E29926BC-27AF-4BD0-9036-C4C22717E79A}" dt="2019-07-10T16:37:51.662" v="12446" actId="1038"/>
          <ac:grpSpMkLst>
            <pc:docMk/>
            <pc:sldMk cId="858111102" sldId="290"/>
            <ac:grpSpMk id="118" creationId="{33F90698-73BB-41CE-A3DB-AA17DBD77A8F}"/>
          </ac:grpSpMkLst>
        </pc:grpChg>
        <pc:grpChg chg="add mod">
          <ac:chgData name="Lorenzo Paolo Cocchinone" userId="38c52ecd6e43a282" providerId="LiveId" clId="{E29926BC-27AF-4BD0-9036-C4C22717E79A}" dt="2019-07-10T16:37:51.662" v="12446" actId="1038"/>
          <ac:grpSpMkLst>
            <pc:docMk/>
            <pc:sldMk cId="858111102" sldId="290"/>
            <ac:grpSpMk id="123" creationId="{6DDCA3C6-F357-45F2-976F-E55DC86FC9BF}"/>
          </ac:grpSpMkLst>
        </pc:grpChg>
        <pc:grpChg chg="add mod">
          <ac:chgData name="Lorenzo Paolo Cocchinone" userId="38c52ecd6e43a282" providerId="LiveId" clId="{E29926BC-27AF-4BD0-9036-C4C22717E79A}" dt="2019-07-10T16:37:51.662" v="12446" actId="1038"/>
          <ac:grpSpMkLst>
            <pc:docMk/>
            <pc:sldMk cId="858111102" sldId="290"/>
            <ac:grpSpMk id="126" creationId="{4A52C775-DD38-4D1B-B68F-CC7C1BA3919F}"/>
          </ac:grpSpMkLst>
        </pc:grpChg>
        <pc:grpChg chg="add mod">
          <ac:chgData name="Lorenzo Paolo Cocchinone" userId="38c52ecd6e43a282" providerId="LiveId" clId="{E29926BC-27AF-4BD0-9036-C4C22717E79A}" dt="2019-07-10T16:37:51.662" v="12446" actId="1038"/>
          <ac:grpSpMkLst>
            <pc:docMk/>
            <pc:sldMk cId="858111102" sldId="290"/>
            <ac:grpSpMk id="129" creationId="{AA520B3C-B809-4E23-8BCE-F25A5066D623}"/>
          </ac:grpSpMkLst>
        </pc:grpChg>
        <pc:grpChg chg="add mod">
          <ac:chgData name="Lorenzo Paolo Cocchinone" userId="38c52ecd6e43a282" providerId="LiveId" clId="{E29926BC-27AF-4BD0-9036-C4C22717E79A}" dt="2019-07-10T16:37:51.662" v="12446" actId="1038"/>
          <ac:grpSpMkLst>
            <pc:docMk/>
            <pc:sldMk cId="858111102" sldId="290"/>
            <ac:grpSpMk id="132" creationId="{7519950F-0E7E-4E5E-BE12-D8D03600B80C}"/>
          </ac:grpSpMkLst>
        </pc:grpChg>
        <pc:grpChg chg="add mod">
          <ac:chgData name="Lorenzo Paolo Cocchinone" userId="38c52ecd6e43a282" providerId="LiveId" clId="{E29926BC-27AF-4BD0-9036-C4C22717E79A}" dt="2019-07-10T16:37:51.662" v="12446" actId="1038"/>
          <ac:grpSpMkLst>
            <pc:docMk/>
            <pc:sldMk cId="858111102" sldId="290"/>
            <ac:grpSpMk id="135" creationId="{DF1CB0B3-C1E5-46DD-BB1E-E4CED2C52832}"/>
          </ac:grpSpMkLst>
        </pc:grpChg>
        <pc:grpChg chg="add mod">
          <ac:chgData name="Lorenzo Paolo Cocchinone" userId="38c52ecd6e43a282" providerId="LiveId" clId="{E29926BC-27AF-4BD0-9036-C4C22717E79A}" dt="2019-07-10T16:37:51.662" v="12446" actId="1038"/>
          <ac:grpSpMkLst>
            <pc:docMk/>
            <pc:sldMk cId="858111102" sldId="290"/>
            <ac:grpSpMk id="143" creationId="{99558687-AC7A-49A0-BCBE-225DBDF5360B}"/>
          </ac:grpSpMkLst>
        </pc:grpChg>
        <pc:grpChg chg="add mod">
          <ac:chgData name="Lorenzo Paolo Cocchinone" userId="38c52ecd6e43a282" providerId="LiveId" clId="{E29926BC-27AF-4BD0-9036-C4C22717E79A}" dt="2019-07-10T16:37:51.662" v="12446" actId="1038"/>
          <ac:grpSpMkLst>
            <pc:docMk/>
            <pc:sldMk cId="858111102" sldId="290"/>
            <ac:grpSpMk id="147" creationId="{8EE709DB-5535-47DA-8219-026297B344ED}"/>
          </ac:grpSpMkLst>
        </pc:grpChg>
        <pc:grpChg chg="add mod">
          <ac:chgData name="Lorenzo Paolo Cocchinone" userId="38c52ecd6e43a282" providerId="LiveId" clId="{E29926BC-27AF-4BD0-9036-C4C22717E79A}" dt="2019-07-10T16:38:16.457" v="12612" actId="1038"/>
          <ac:grpSpMkLst>
            <pc:docMk/>
            <pc:sldMk cId="858111102" sldId="290"/>
            <ac:grpSpMk id="151" creationId="{F5564CA8-2D04-4F72-970E-1DE3D32AAA34}"/>
          </ac:grpSpMkLst>
        </pc:grpChg>
        <pc:grpChg chg="add mod">
          <ac:chgData name="Lorenzo Paolo Cocchinone" userId="38c52ecd6e43a282" providerId="LiveId" clId="{E29926BC-27AF-4BD0-9036-C4C22717E79A}" dt="2019-07-10T16:38:16.457" v="12612" actId="1038"/>
          <ac:grpSpMkLst>
            <pc:docMk/>
            <pc:sldMk cId="858111102" sldId="290"/>
            <ac:grpSpMk id="155" creationId="{A9F934F4-D768-43EF-BCB0-48154EAA0319}"/>
          </ac:grpSpMkLst>
        </pc:grpChg>
        <pc:grpChg chg="add mod">
          <ac:chgData name="Lorenzo Paolo Cocchinone" userId="38c52ecd6e43a282" providerId="LiveId" clId="{E29926BC-27AF-4BD0-9036-C4C22717E79A}" dt="2019-07-10T16:38:16.457" v="12612" actId="1038"/>
          <ac:grpSpMkLst>
            <pc:docMk/>
            <pc:sldMk cId="858111102" sldId="290"/>
            <ac:grpSpMk id="159" creationId="{87AF1056-A017-43FC-95DE-330DC4BE2CED}"/>
          </ac:grpSpMkLst>
        </pc:grpChg>
        <pc:cxnChg chg="add del mod">
          <ac:chgData name="Lorenzo Paolo Cocchinone" userId="38c52ecd6e43a282" providerId="LiveId" clId="{E29926BC-27AF-4BD0-9036-C4C22717E79A}" dt="2019-07-10T16:33:46.913" v="12116" actId="478"/>
          <ac:cxnSpMkLst>
            <pc:docMk/>
            <pc:sldMk cId="858111102" sldId="290"/>
            <ac:cxnSpMk id="3" creationId="{46644630-0A2B-4DFB-98E8-33AFDAFB932C}"/>
          </ac:cxnSpMkLst>
        </pc:cxnChg>
        <pc:cxnChg chg="mod">
          <ac:chgData name="Lorenzo Paolo Cocchinone" userId="38c52ecd6e43a282" providerId="LiveId" clId="{E29926BC-27AF-4BD0-9036-C4C22717E79A}" dt="2019-07-10T16:35:07.130" v="12133" actId="14100"/>
          <ac:cxnSpMkLst>
            <pc:docMk/>
            <pc:sldMk cId="858111102" sldId="290"/>
            <ac:cxnSpMk id="7" creationId="{FF9B6551-5C42-4D08-91D8-DEB243A85D81}"/>
          </ac:cxnSpMkLst>
        </pc:cxnChg>
        <pc:cxnChg chg="add del mod">
          <ac:chgData name="Lorenzo Paolo Cocchinone" userId="38c52ecd6e43a282" providerId="LiveId" clId="{E29926BC-27AF-4BD0-9036-C4C22717E79A}" dt="2019-07-10T16:35:09.488" v="12134" actId="478"/>
          <ac:cxnSpMkLst>
            <pc:docMk/>
            <pc:sldMk cId="858111102" sldId="290"/>
            <ac:cxnSpMk id="41" creationId="{8820F7C7-8274-4359-AFB2-EB607B1930C7}"/>
          </ac:cxnSpMkLst>
        </pc:cxnChg>
        <pc:cxnChg chg="add del mod">
          <ac:chgData name="Lorenzo Paolo Cocchinone" userId="38c52ecd6e43a282" providerId="LiveId" clId="{E29926BC-27AF-4BD0-9036-C4C22717E79A}" dt="2019-07-10T16:35:56.432" v="12147" actId="478"/>
          <ac:cxnSpMkLst>
            <pc:docMk/>
            <pc:sldMk cId="858111102" sldId="290"/>
            <ac:cxnSpMk id="42" creationId="{4A249385-8529-4372-9C2F-86B09056A5D4}"/>
          </ac:cxnSpMkLst>
        </pc:cxnChg>
        <pc:cxnChg chg="add mod">
          <ac:chgData name="Lorenzo Paolo Cocchinone" userId="38c52ecd6e43a282" providerId="LiveId" clId="{E29926BC-27AF-4BD0-9036-C4C22717E79A}" dt="2019-07-10T16:37:32.718" v="12315" actId="1037"/>
          <ac:cxnSpMkLst>
            <pc:docMk/>
            <pc:sldMk cId="858111102" sldId="290"/>
            <ac:cxnSpMk id="44" creationId="{EC8F0520-A146-4FD0-B617-AEEE6BD4AEEF}"/>
          </ac:cxnSpMkLst>
        </pc:cxnChg>
        <pc:cxnChg chg="add mod">
          <ac:chgData name="Lorenzo Paolo Cocchinone" userId="38c52ecd6e43a282" providerId="LiveId" clId="{E29926BC-27AF-4BD0-9036-C4C22717E79A}" dt="2019-07-10T16:37:32.718" v="12315" actId="1037"/>
          <ac:cxnSpMkLst>
            <pc:docMk/>
            <pc:sldMk cId="858111102" sldId="290"/>
            <ac:cxnSpMk id="50" creationId="{C27AE1F1-C919-4FE0-9C2A-6A0EF05864EE}"/>
          </ac:cxnSpMkLst>
        </pc:cxnChg>
        <pc:cxnChg chg="add del mod">
          <ac:chgData name="Lorenzo Paolo Cocchinone" userId="38c52ecd6e43a282" providerId="LiveId" clId="{E29926BC-27AF-4BD0-9036-C4C22717E79A}" dt="2019-07-10T16:33:27.460" v="12105" actId="478"/>
          <ac:cxnSpMkLst>
            <pc:docMk/>
            <pc:sldMk cId="858111102" sldId="290"/>
            <ac:cxnSpMk id="59" creationId="{DD04606F-0476-4CD9-95FE-D7EA52A6A665}"/>
          </ac:cxnSpMkLst>
        </pc:cxnChg>
        <pc:cxnChg chg="add del mod">
          <ac:chgData name="Lorenzo Paolo Cocchinone" userId="38c52ecd6e43a282" providerId="LiveId" clId="{E29926BC-27AF-4BD0-9036-C4C22717E79A}" dt="2019-07-10T16:33:28.062" v="12106" actId="478"/>
          <ac:cxnSpMkLst>
            <pc:docMk/>
            <pc:sldMk cId="858111102" sldId="290"/>
            <ac:cxnSpMk id="60" creationId="{B150D0F4-8A98-40C9-A54E-52CFF43A5CCA}"/>
          </ac:cxnSpMkLst>
        </pc:cxnChg>
      </pc:sldChg>
      <pc:sldChg chg="addSp delSp modSp add">
        <pc:chgData name="Lorenzo Paolo Cocchinone" userId="38c52ecd6e43a282" providerId="LiveId" clId="{E29926BC-27AF-4BD0-9036-C4C22717E79A}" dt="2019-07-11T08:56:28.341" v="22072" actId="14734"/>
        <pc:sldMkLst>
          <pc:docMk/>
          <pc:sldMk cId="3994288892" sldId="291"/>
        </pc:sldMkLst>
        <pc:spChg chg="del mod">
          <ac:chgData name="Lorenzo Paolo Cocchinone" userId="38c52ecd6e43a282" providerId="LiveId" clId="{E29926BC-27AF-4BD0-9036-C4C22717E79A}" dt="2019-07-10T16:46:09.022" v="13253" actId="478"/>
          <ac:spMkLst>
            <pc:docMk/>
            <pc:sldMk cId="3994288892" sldId="291"/>
            <ac:spMk id="2" creationId="{EABAB908-9BE7-48B5-9FDF-E0D773706516}"/>
          </ac:spMkLst>
        </pc:spChg>
        <pc:spChg chg="add mod">
          <ac:chgData name="Lorenzo Paolo Cocchinone" userId="38c52ecd6e43a282" providerId="LiveId" clId="{E29926BC-27AF-4BD0-9036-C4C22717E79A}" dt="2019-07-10T19:33:31.370" v="17499" actId="20577"/>
          <ac:spMkLst>
            <pc:docMk/>
            <pc:sldMk cId="3994288892" sldId="291"/>
            <ac:spMk id="2" creationId="{EDA55514-14D3-4DA7-A79F-74DC1745A78B}"/>
          </ac:spMkLst>
        </pc:spChg>
        <pc:spChg chg="add del mod">
          <ac:chgData name="Lorenzo Paolo Cocchinone" userId="38c52ecd6e43a282" providerId="LiveId" clId="{E29926BC-27AF-4BD0-9036-C4C22717E79A}" dt="2019-07-10T17:05:21.648" v="15945" actId="478"/>
          <ac:spMkLst>
            <pc:docMk/>
            <pc:sldMk cId="3994288892" sldId="291"/>
            <ac:spMk id="3" creationId="{7E2B93E8-A968-431E-B8ED-2B38A25731D7}"/>
          </ac:spMkLst>
        </pc:spChg>
        <pc:spChg chg="add mod">
          <ac:chgData name="Lorenzo Paolo Cocchinone" userId="38c52ecd6e43a282" providerId="LiveId" clId="{E29926BC-27AF-4BD0-9036-C4C22717E79A}" dt="2019-07-10T20:07:03.819" v="18536" actId="1038"/>
          <ac:spMkLst>
            <pc:docMk/>
            <pc:sldMk cId="3994288892" sldId="291"/>
            <ac:spMk id="4" creationId="{3A7394A8-C308-4698-BF8E-93481FAE75A4}"/>
          </ac:spMkLst>
        </pc:spChg>
        <pc:spChg chg="add mod">
          <ac:chgData name="Lorenzo Paolo Cocchinone" userId="38c52ecd6e43a282" providerId="LiveId" clId="{E29926BC-27AF-4BD0-9036-C4C22717E79A}" dt="2019-07-10T20:05:37.206" v="18462" actId="1035"/>
          <ac:spMkLst>
            <pc:docMk/>
            <pc:sldMk cId="3994288892" sldId="291"/>
            <ac:spMk id="6" creationId="{CB0D9D11-E328-4220-A2DB-BA0DD79B1A46}"/>
          </ac:spMkLst>
        </pc:spChg>
        <pc:spChg chg="add del">
          <ac:chgData name="Lorenzo Paolo Cocchinone" userId="38c52ecd6e43a282" providerId="LiveId" clId="{E29926BC-27AF-4BD0-9036-C4C22717E79A}" dt="2019-07-10T17:05:21.648" v="15945" actId="478"/>
          <ac:spMkLst>
            <pc:docMk/>
            <pc:sldMk cId="3994288892" sldId="291"/>
            <ac:spMk id="7" creationId="{0EDD8F28-417B-47B3-A117-08E95F722C1B}"/>
          </ac:spMkLst>
        </pc:spChg>
        <pc:spChg chg="add del">
          <ac:chgData name="Lorenzo Paolo Cocchinone" userId="38c52ecd6e43a282" providerId="LiveId" clId="{E29926BC-27AF-4BD0-9036-C4C22717E79A}" dt="2019-07-10T17:05:21.648" v="15945" actId="478"/>
          <ac:spMkLst>
            <pc:docMk/>
            <pc:sldMk cId="3994288892" sldId="291"/>
            <ac:spMk id="20" creationId="{C956E795-3A20-469A-8BC4-C9BAAFE70D35}"/>
          </ac:spMkLst>
        </pc:spChg>
        <pc:spChg chg="add del">
          <ac:chgData name="Lorenzo Paolo Cocchinone" userId="38c52ecd6e43a282" providerId="LiveId" clId="{E29926BC-27AF-4BD0-9036-C4C22717E79A}" dt="2019-07-10T17:05:21.648" v="15945" actId="478"/>
          <ac:spMkLst>
            <pc:docMk/>
            <pc:sldMk cId="3994288892" sldId="291"/>
            <ac:spMk id="21" creationId="{0FB56B13-D727-4DDD-8775-A41AB1320743}"/>
          </ac:spMkLst>
        </pc:spChg>
        <pc:spChg chg="add del">
          <ac:chgData name="Lorenzo Paolo Cocchinone" userId="38c52ecd6e43a282" providerId="LiveId" clId="{E29926BC-27AF-4BD0-9036-C4C22717E79A}" dt="2019-07-10T17:05:21.648" v="15945" actId="478"/>
          <ac:spMkLst>
            <pc:docMk/>
            <pc:sldMk cId="3994288892" sldId="291"/>
            <ac:spMk id="22" creationId="{284C1CC7-79AD-4465-9F02-9C5E6B048E5A}"/>
          </ac:spMkLst>
        </pc:spChg>
        <pc:spChg chg="add del">
          <ac:chgData name="Lorenzo Paolo Cocchinone" userId="38c52ecd6e43a282" providerId="LiveId" clId="{E29926BC-27AF-4BD0-9036-C4C22717E79A}" dt="2019-07-10T17:05:21.648" v="15945" actId="478"/>
          <ac:spMkLst>
            <pc:docMk/>
            <pc:sldMk cId="3994288892" sldId="291"/>
            <ac:spMk id="23" creationId="{D224E58A-30C4-4DA3-B123-AD952AD8403F}"/>
          </ac:spMkLst>
        </pc:spChg>
        <pc:spChg chg="add del mod">
          <ac:chgData name="Lorenzo Paolo Cocchinone" userId="38c52ecd6e43a282" providerId="LiveId" clId="{E29926BC-27AF-4BD0-9036-C4C22717E79A}" dt="2019-07-10T17:05:21.648" v="15945" actId="478"/>
          <ac:spMkLst>
            <pc:docMk/>
            <pc:sldMk cId="3994288892" sldId="291"/>
            <ac:spMk id="24" creationId="{23FAE045-24B2-4D8B-B3A6-689CEBC37A43}"/>
          </ac:spMkLst>
        </pc:spChg>
        <pc:spChg chg="add del">
          <ac:chgData name="Lorenzo Paolo Cocchinone" userId="38c52ecd6e43a282" providerId="LiveId" clId="{E29926BC-27AF-4BD0-9036-C4C22717E79A}" dt="2019-07-10T17:05:21.648" v="15945" actId="478"/>
          <ac:spMkLst>
            <pc:docMk/>
            <pc:sldMk cId="3994288892" sldId="291"/>
            <ac:spMk id="25" creationId="{3C7C8D00-59D6-4B3C-8DF5-81F7938340BD}"/>
          </ac:spMkLst>
        </pc:spChg>
        <pc:spChg chg="add del mod">
          <ac:chgData name="Lorenzo Paolo Cocchinone" userId="38c52ecd6e43a282" providerId="LiveId" clId="{E29926BC-27AF-4BD0-9036-C4C22717E79A}" dt="2019-07-10T17:05:21.648" v="15945" actId="478"/>
          <ac:spMkLst>
            <pc:docMk/>
            <pc:sldMk cId="3994288892" sldId="291"/>
            <ac:spMk id="26" creationId="{18DFA5FC-0CCC-4B8D-B34B-1B54D820B631}"/>
          </ac:spMkLst>
        </pc:spChg>
        <pc:spChg chg="add del mod">
          <ac:chgData name="Lorenzo Paolo Cocchinone" userId="38c52ecd6e43a282" providerId="LiveId" clId="{E29926BC-27AF-4BD0-9036-C4C22717E79A}" dt="2019-07-10T17:05:21.648" v="15945" actId="478"/>
          <ac:spMkLst>
            <pc:docMk/>
            <pc:sldMk cId="3994288892" sldId="291"/>
            <ac:spMk id="27" creationId="{798F5172-C445-4435-ACC6-B914137DB434}"/>
          </ac:spMkLst>
        </pc:spChg>
        <pc:spChg chg="add del mod">
          <ac:chgData name="Lorenzo Paolo Cocchinone" userId="38c52ecd6e43a282" providerId="LiveId" clId="{E29926BC-27AF-4BD0-9036-C4C22717E79A}" dt="2019-07-10T17:05:21.648" v="15945" actId="478"/>
          <ac:spMkLst>
            <pc:docMk/>
            <pc:sldMk cId="3994288892" sldId="291"/>
            <ac:spMk id="32" creationId="{A4ACEB0D-15A3-40EF-B4FE-A8F825A9216B}"/>
          </ac:spMkLst>
        </pc:spChg>
        <pc:spChg chg="add mod">
          <ac:chgData name="Lorenzo Paolo Cocchinone" userId="38c52ecd6e43a282" providerId="LiveId" clId="{E29926BC-27AF-4BD0-9036-C4C22717E79A}" dt="2019-07-10T20:14:08.832" v="18930" actId="1036"/>
          <ac:spMkLst>
            <pc:docMk/>
            <pc:sldMk cId="3994288892" sldId="291"/>
            <ac:spMk id="33" creationId="{1D3F3151-794F-424B-9661-5CDDFC0C2CCE}"/>
          </ac:spMkLst>
        </pc:spChg>
        <pc:spChg chg="add del mod">
          <ac:chgData name="Lorenzo Paolo Cocchinone" userId="38c52ecd6e43a282" providerId="LiveId" clId="{E29926BC-27AF-4BD0-9036-C4C22717E79A}" dt="2019-07-10T17:05:21.648" v="15945" actId="478"/>
          <ac:spMkLst>
            <pc:docMk/>
            <pc:sldMk cId="3994288892" sldId="291"/>
            <ac:spMk id="33" creationId="{F7D82AD3-9B5C-4CEF-BC4F-657F4CD0C924}"/>
          </ac:spMkLst>
        </pc:spChg>
        <pc:spChg chg="add del mod">
          <ac:chgData name="Lorenzo Paolo Cocchinone" userId="38c52ecd6e43a282" providerId="LiveId" clId="{E29926BC-27AF-4BD0-9036-C4C22717E79A}" dt="2019-07-10T17:05:21.648" v="15945" actId="478"/>
          <ac:spMkLst>
            <pc:docMk/>
            <pc:sldMk cId="3994288892" sldId="291"/>
            <ac:spMk id="34" creationId="{4C5556B9-E283-41D5-A0B4-F1F5478993D5}"/>
          </ac:spMkLst>
        </pc:spChg>
        <pc:spChg chg="add del mod">
          <ac:chgData name="Lorenzo Paolo Cocchinone" userId="38c52ecd6e43a282" providerId="LiveId" clId="{E29926BC-27AF-4BD0-9036-C4C22717E79A}" dt="2019-07-10T17:05:21.648" v="15945" actId="478"/>
          <ac:spMkLst>
            <pc:docMk/>
            <pc:sldMk cId="3994288892" sldId="291"/>
            <ac:spMk id="35" creationId="{99443649-78E3-48DD-8931-2B1C0F972ED2}"/>
          </ac:spMkLst>
        </pc:spChg>
        <pc:spChg chg="add del mod">
          <ac:chgData name="Lorenzo Paolo Cocchinone" userId="38c52ecd6e43a282" providerId="LiveId" clId="{E29926BC-27AF-4BD0-9036-C4C22717E79A}" dt="2019-07-10T17:05:21.648" v="15945" actId="478"/>
          <ac:spMkLst>
            <pc:docMk/>
            <pc:sldMk cId="3994288892" sldId="291"/>
            <ac:spMk id="42" creationId="{78601412-A982-465D-90AE-54650026C9F5}"/>
          </ac:spMkLst>
        </pc:spChg>
        <pc:spChg chg="add del mod">
          <ac:chgData name="Lorenzo Paolo Cocchinone" userId="38c52ecd6e43a282" providerId="LiveId" clId="{E29926BC-27AF-4BD0-9036-C4C22717E79A}" dt="2019-07-10T17:05:21.648" v="15945" actId="478"/>
          <ac:spMkLst>
            <pc:docMk/>
            <pc:sldMk cId="3994288892" sldId="291"/>
            <ac:spMk id="43" creationId="{0FF6D41C-7395-4865-9724-3EE9B53B77C9}"/>
          </ac:spMkLst>
        </pc:spChg>
        <pc:spChg chg="add del mod">
          <ac:chgData name="Lorenzo Paolo Cocchinone" userId="38c52ecd6e43a282" providerId="LiveId" clId="{E29926BC-27AF-4BD0-9036-C4C22717E79A}" dt="2019-07-10T17:05:21.648" v="15945" actId="478"/>
          <ac:spMkLst>
            <pc:docMk/>
            <pc:sldMk cId="3994288892" sldId="291"/>
            <ac:spMk id="44" creationId="{430BBDD9-CA02-4C1B-B25D-93ECD154039A}"/>
          </ac:spMkLst>
        </pc:spChg>
        <pc:spChg chg="add del mod">
          <ac:chgData name="Lorenzo Paolo Cocchinone" userId="38c52ecd6e43a282" providerId="LiveId" clId="{E29926BC-27AF-4BD0-9036-C4C22717E79A}" dt="2019-07-10T17:05:21.648" v="15945" actId="478"/>
          <ac:spMkLst>
            <pc:docMk/>
            <pc:sldMk cId="3994288892" sldId="291"/>
            <ac:spMk id="45" creationId="{7689A5ED-5112-439B-A6C7-02EE369794E3}"/>
          </ac:spMkLst>
        </pc:spChg>
        <pc:spChg chg="add mod">
          <ac:chgData name="Lorenzo Paolo Cocchinone" userId="38c52ecd6e43a282" providerId="LiveId" clId="{E29926BC-27AF-4BD0-9036-C4C22717E79A}" dt="2019-07-10T20:24:43.828" v="19450" actId="1036"/>
          <ac:spMkLst>
            <pc:docMk/>
            <pc:sldMk cId="3994288892" sldId="291"/>
            <ac:spMk id="91" creationId="{6BE84309-75AC-4206-9F4A-3C876785B003}"/>
          </ac:spMkLst>
        </pc:spChg>
        <pc:spChg chg="add mod">
          <ac:chgData name="Lorenzo Paolo Cocchinone" userId="38c52ecd6e43a282" providerId="LiveId" clId="{E29926BC-27AF-4BD0-9036-C4C22717E79A}" dt="2019-07-10T23:10:06.946" v="21092" actId="1038"/>
          <ac:spMkLst>
            <pc:docMk/>
            <pc:sldMk cId="3994288892" sldId="291"/>
            <ac:spMk id="113" creationId="{76DB2724-1BC5-46BC-B52A-793927FEA009}"/>
          </ac:spMkLst>
        </pc:spChg>
        <pc:spChg chg="add mod">
          <ac:chgData name="Lorenzo Paolo Cocchinone" userId="38c52ecd6e43a282" providerId="LiveId" clId="{E29926BC-27AF-4BD0-9036-C4C22717E79A}" dt="2019-07-10T23:11:09.182" v="21109" actId="1037"/>
          <ac:spMkLst>
            <pc:docMk/>
            <pc:sldMk cId="3994288892" sldId="291"/>
            <ac:spMk id="136" creationId="{DC8AED85-C9E0-4E28-AD5C-D94A9BE9873A}"/>
          </ac:spMkLst>
        </pc:spChg>
        <pc:spChg chg="add del mod">
          <ac:chgData name="Lorenzo Paolo Cocchinone" userId="38c52ecd6e43a282" providerId="LiveId" clId="{E29926BC-27AF-4BD0-9036-C4C22717E79A}" dt="2019-07-10T22:52:09.719" v="20844" actId="478"/>
          <ac:spMkLst>
            <pc:docMk/>
            <pc:sldMk cId="3994288892" sldId="291"/>
            <ac:spMk id="139" creationId="{629B3697-5103-4000-89A4-FC26416E6182}"/>
          </ac:spMkLst>
        </pc:spChg>
        <pc:spChg chg="add del mod">
          <ac:chgData name="Lorenzo Paolo Cocchinone" userId="38c52ecd6e43a282" providerId="LiveId" clId="{E29926BC-27AF-4BD0-9036-C4C22717E79A}" dt="2019-07-10T22:52:06.339" v="20841" actId="478"/>
          <ac:spMkLst>
            <pc:docMk/>
            <pc:sldMk cId="3994288892" sldId="291"/>
            <ac:spMk id="140" creationId="{2B732557-906D-4C82-AFB4-33037415DA36}"/>
          </ac:spMkLst>
        </pc:spChg>
        <pc:grpChg chg="add del">
          <ac:chgData name="Lorenzo Paolo Cocchinone" userId="38c52ecd6e43a282" providerId="LiveId" clId="{E29926BC-27AF-4BD0-9036-C4C22717E79A}" dt="2019-07-10T17:05:21.648" v="15945" actId="478"/>
          <ac:grpSpMkLst>
            <pc:docMk/>
            <pc:sldMk cId="3994288892" sldId="291"/>
            <ac:grpSpMk id="4" creationId="{4C89A00C-A2D8-4489-9E80-4B86F25E502F}"/>
          </ac:grpSpMkLst>
        </pc:grpChg>
        <pc:grpChg chg="add del">
          <ac:chgData name="Lorenzo Paolo Cocchinone" userId="38c52ecd6e43a282" providerId="LiveId" clId="{E29926BC-27AF-4BD0-9036-C4C22717E79A}" dt="2019-07-10T17:05:21.648" v="15945" actId="478"/>
          <ac:grpSpMkLst>
            <pc:docMk/>
            <pc:sldMk cId="3994288892" sldId="291"/>
            <ac:grpSpMk id="8" creationId="{16CCCCCF-1232-452D-B2CB-80BAE7A93A40}"/>
          </ac:grpSpMkLst>
        </pc:grpChg>
        <pc:grpChg chg="add del">
          <ac:chgData name="Lorenzo Paolo Cocchinone" userId="38c52ecd6e43a282" providerId="LiveId" clId="{E29926BC-27AF-4BD0-9036-C4C22717E79A}" dt="2019-07-10T17:05:21.648" v="15945" actId="478"/>
          <ac:grpSpMkLst>
            <pc:docMk/>
            <pc:sldMk cId="3994288892" sldId="291"/>
            <ac:grpSpMk id="11" creationId="{BF469F7E-A7C8-42BF-B3E9-B2F3B8B33543}"/>
          </ac:grpSpMkLst>
        </pc:grpChg>
        <pc:grpChg chg="add del">
          <ac:chgData name="Lorenzo Paolo Cocchinone" userId="38c52ecd6e43a282" providerId="LiveId" clId="{E29926BC-27AF-4BD0-9036-C4C22717E79A}" dt="2019-07-10T17:05:21.648" v="15945" actId="478"/>
          <ac:grpSpMkLst>
            <pc:docMk/>
            <pc:sldMk cId="3994288892" sldId="291"/>
            <ac:grpSpMk id="14" creationId="{836CCCBE-3EB8-4F7E-9046-8ED3027684C8}"/>
          </ac:grpSpMkLst>
        </pc:grpChg>
        <pc:grpChg chg="add del">
          <ac:chgData name="Lorenzo Paolo Cocchinone" userId="38c52ecd6e43a282" providerId="LiveId" clId="{E29926BC-27AF-4BD0-9036-C4C22717E79A}" dt="2019-07-10T17:05:21.648" v="15945" actId="478"/>
          <ac:grpSpMkLst>
            <pc:docMk/>
            <pc:sldMk cId="3994288892" sldId="291"/>
            <ac:grpSpMk id="17" creationId="{8B3788B9-B114-47CE-A7E9-BCC62DC0575F}"/>
          </ac:grpSpMkLst>
        </pc:grpChg>
        <pc:grpChg chg="add mod">
          <ac:chgData name="Lorenzo Paolo Cocchinone" userId="38c52ecd6e43a282" providerId="LiveId" clId="{E29926BC-27AF-4BD0-9036-C4C22717E79A}" dt="2019-07-10T19:51:59.718" v="18110" actId="164"/>
          <ac:grpSpMkLst>
            <pc:docMk/>
            <pc:sldMk cId="3994288892" sldId="291"/>
            <ac:grpSpMk id="31" creationId="{45BAD44E-548F-431D-BE53-CEF1E5AEFDD8}"/>
          </ac:grpSpMkLst>
        </pc:grpChg>
        <pc:grpChg chg="add del mod">
          <ac:chgData name="Lorenzo Paolo Cocchinone" userId="38c52ecd6e43a282" providerId="LiveId" clId="{E29926BC-27AF-4BD0-9036-C4C22717E79A}" dt="2019-07-10T17:05:21.648" v="15945" actId="478"/>
          <ac:grpSpMkLst>
            <pc:docMk/>
            <pc:sldMk cId="3994288892" sldId="291"/>
            <ac:grpSpMk id="36" creationId="{F0440B83-5731-444A-BAD6-5EFE339A25D2}"/>
          </ac:grpSpMkLst>
        </pc:grpChg>
        <pc:grpChg chg="add del mod">
          <ac:chgData name="Lorenzo Paolo Cocchinone" userId="38c52ecd6e43a282" providerId="LiveId" clId="{E29926BC-27AF-4BD0-9036-C4C22717E79A}" dt="2019-07-10T17:05:21.648" v="15945" actId="478"/>
          <ac:grpSpMkLst>
            <pc:docMk/>
            <pc:sldMk cId="3994288892" sldId="291"/>
            <ac:grpSpMk id="39" creationId="{1A014C67-D67A-4E9F-85B2-93C48D430E1B}"/>
          </ac:grpSpMkLst>
        </pc:grpChg>
        <pc:graphicFrameChg chg="add mod modGraphic">
          <ac:chgData name="Lorenzo Paolo Cocchinone" userId="38c52ecd6e43a282" providerId="LiveId" clId="{E29926BC-27AF-4BD0-9036-C4C22717E79A}" dt="2019-07-10T23:19:35.868" v="21212" actId="2166"/>
          <ac:graphicFrameMkLst>
            <pc:docMk/>
            <pc:sldMk cId="3994288892" sldId="291"/>
            <ac:graphicFrameMk id="3" creationId="{E4293AEC-A611-4AE6-A7CC-84F4BC5C8F5A}"/>
          </ac:graphicFrameMkLst>
        </pc:graphicFrameChg>
        <pc:graphicFrameChg chg="add mod modGraphic">
          <ac:chgData name="Lorenzo Paolo Cocchinone" userId="38c52ecd6e43a282" providerId="LiveId" clId="{E29926BC-27AF-4BD0-9036-C4C22717E79A}" dt="2019-07-10T23:20:50.795" v="21244" actId="14734"/>
          <ac:graphicFrameMkLst>
            <pc:docMk/>
            <pc:sldMk cId="3994288892" sldId="291"/>
            <ac:graphicFrameMk id="5" creationId="{0CD091C5-673B-46A0-A7F4-EFF162EBA8FD}"/>
          </ac:graphicFrameMkLst>
        </pc:graphicFrameChg>
        <pc:graphicFrameChg chg="add mod ord modGraphic">
          <ac:chgData name="Lorenzo Paolo Cocchinone" userId="38c52ecd6e43a282" providerId="LiveId" clId="{E29926BC-27AF-4BD0-9036-C4C22717E79A}" dt="2019-07-10T23:21:46.357" v="21261" actId="14734"/>
          <ac:graphicFrameMkLst>
            <pc:docMk/>
            <pc:sldMk cId="3994288892" sldId="291"/>
            <ac:graphicFrameMk id="32" creationId="{5E1F2DD0-3B3A-49D4-A203-316AD113AA4C}"/>
          </ac:graphicFrameMkLst>
        </pc:graphicFrameChg>
        <pc:graphicFrameChg chg="add mod ord modGraphic">
          <ac:chgData name="Lorenzo Paolo Cocchinone" userId="38c52ecd6e43a282" providerId="LiveId" clId="{E29926BC-27AF-4BD0-9036-C4C22717E79A}" dt="2019-07-10T23:20:24.974" v="21231" actId="14734"/>
          <ac:graphicFrameMkLst>
            <pc:docMk/>
            <pc:sldMk cId="3994288892" sldId="291"/>
            <ac:graphicFrameMk id="88" creationId="{FDF38D94-97F0-4BA1-BF5F-51607D10C40E}"/>
          </ac:graphicFrameMkLst>
        </pc:graphicFrameChg>
        <pc:graphicFrameChg chg="add mod ord modGraphic">
          <ac:chgData name="Lorenzo Paolo Cocchinone" userId="38c52ecd6e43a282" providerId="LiveId" clId="{E29926BC-27AF-4BD0-9036-C4C22717E79A}" dt="2019-07-11T08:56:28.341" v="22072" actId="14734"/>
          <ac:graphicFrameMkLst>
            <pc:docMk/>
            <pc:sldMk cId="3994288892" sldId="291"/>
            <ac:graphicFrameMk id="112" creationId="{B4C5EBA0-F310-4BB2-85C2-62EBAEC09B0C}"/>
          </ac:graphicFrameMkLst>
        </pc:graphicFrameChg>
        <pc:graphicFrameChg chg="add mod modGraphic">
          <ac:chgData name="Lorenzo Paolo Cocchinone" userId="38c52ecd6e43a282" providerId="LiveId" clId="{E29926BC-27AF-4BD0-9036-C4C22717E79A}" dt="2019-07-10T23:23:30.267" v="21310" actId="14734"/>
          <ac:graphicFrameMkLst>
            <pc:docMk/>
            <pc:sldMk cId="3994288892" sldId="291"/>
            <ac:graphicFrameMk id="128" creationId="{E072373C-EA40-4689-A471-0C7383C921AA}"/>
          </ac:graphicFrameMkLst>
        </pc:graphicFrameChg>
        <pc:graphicFrameChg chg="add del mod modGraphic">
          <ac:chgData name="Lorenzo Paolo Cocchinone" userId="38c52ecd6e43a282" providerId="LiveId" clId="{E29926BC-27AF-4BD0-9036-C4C22717E79A}" dt="2019-07-10T22:52:08.111" v="20843" actId="478"/>
          <ac:graphicFrameMkLst>
            <pc:docMk/>
            <pc:sldMk cId="3994288892" sldId="291"/>
            <ac:graphicFrameMk id="137" creationId="{4F90B41E-824A-46F4-8B2E-D3485F351E11}"/>
          </ac:graphicFrameMkLst>
        </pc:graphicFrameChg>
        <pc:graphicFrameChg chg="add del mod modGraphic">
          <ac:chgData name="Lorenzo Paolo Cocchinone" userId="38c52ecd6e43a282" providerId="LiveId" clId="{E29926BC-27AF-4BD0-9036-C4C22717E79A}" dt="2019-07-10T22:52:05.002" v="20840" actId="478"/>
          <ac:graphicFrameMkLst>
            <pc:docMk/>
            <pc:sldMk cId="3994288892" sldId="291"/>
            <ac:graphicFrameMk id="138" creationId="{F75E495F-603E-4BA5-935C-8F262F1EC908}"/>
          </ac:graphicFrameMkLst>
        </pc:graphicFrameChg>
        <pc:cxnChg chg="add del mod">
          <ac:chgData name="Lorenzo Paolo Cocchinone" userId="38c52ecd6e43a282" providerId="LiveId" clId="{E29926BC-27AF-4BD0-9036-C4C22717E79A}" dt="2019-07-10T19:47:41.784" v="18082" actId="478"/>
          <ac:cxnSpMkLst>
            <pc:docMk/>
            <pc:sldMk cId="3994288892" sldId="291"/>
            <ac:cxnSpMk id="8" creationId="{EA494443-645F-445D-81D3-B7CA67B04010}"/>
          </ac:cxnSpMkLst>
        </pc:cxnChg>
        <pc:cxnChg chg="add mod">
          <ac:chgData name="Lorenzo Paolo Cocchinone" userId="38c52ecd6e43a282" providerId="LiveId" clId="{E29926BC-27AF-4BD0-9036-C4C22717E79A}" dt="2019-07-10T23:06:05.645" v="20917" actId="14100"/>
          <ac:cxnSpMkLst>
            <pc:docMk/>
            <pc:sldMk cId="3994288892" sldId="291"/>
            <ac:cxnSpMk id="13" creationId="{9737B655-5C0A-476D-ABA8-54CC02873636}"/>
          </ac:cxnSpMkLst>
        </pc:cxnChg>
        <pc:cxnChg chg="add del mod">
          <ac:chgData name="Lorenzo Paolo Cocchinone" userId="38c52ecd6e43a282" providerId="LiveId" clId="{E29926BC-27AF-4BD0-9036-C4C22717E79A}" dt="2019-07-10T19:50:31.949" v="18098" actId="11529"/>
          <ac:cxnSpMkLst>
            <pc:docMk/>
            <pc:sldMk cId="3994288892" sldId="291"/>
            <ac:cxnSpMk id="22" creationId="{12280F1C-7A28-4DAB-8DCE-5FBFBC28BC9A}"/>
          </ac:cxnSpMkLst>
        </pc:cxnChg>
        <pc:cxnChg chg="add mod">
          <ac:chgData name="Lorenzo Paolo Cocchinone" userId="38c52ecd6e43a282" providerId="LiveId" clId="{E29926BC-27AF-4BD0-9036-C4C22717E79A}" dt="2019-07-10T23:07:52.357" v="21051" actId="11529"/>
          <ac:cxnSpMkLst>
            <pc:docMk/>
            <pc:sldMk cId="3994288892" sldId="291"/>
            <ac:cxnSpMk id="24" creationId="{0B01FA1A-BC80-464A-A93F-CFD9AF46023B}"/>
          </ac:cxnSpMkLst>
        </pc:cxnChg>
        <pc:cxnChg chg="add del mod">
          <ac:chgData name="Lorenzo Paolo Cocchinone" userId="38c52ecd6e43a282" providerId="LiveId" clId="{E29926BC-27AF-4BD0-9036-C4C22717E79A}" dt="2019-07-10T20:07:12.472" v="18539" actId="478"/>
          <ac:cxnSpMkLst>
            <pc:docMk/>
            <pc:sldMk cId="3994288892" sldId="291"/>
            <ac:cxnSpMk id="26" creationId="{D3F3C772-5401-413D-9D1C-94720D028A51}"/>
          </ac:cxnSpMkLst>
        </pc:cxnChg>
        <pc:cxnChg chg="add mod">
          <ac:chgData name="Lorenzo Paolo Cocchinone" userId="38c52ecd6e43a282" providerId="LiveId" clId="{E29926BC-27AF-4BD0-9036-C4C22717E79A}" dt="2019-07-10T23:20:45.120" v="21242" actId="1076"/>
          <ac:cxnSpMkLst>
            <pc:docMk/>
            <pc:sldMk cId="3994288892" sldId="291"/>
            <ac:cxnSpMk id="28" creationId="{0937B2BC-2EE5-4C91-878D-933E7CCF5554}"/>
          </ac:cxnSpMkLst>
        </pc:cxnChg>
        <pc:cxnChg chg="add del mod">
          <ac:chgData name="Lorenzo Paolo Cocchinone" userId="38c52ecd6e43a282" providerId="LiveId" clId="{E29926BC-27AF-4BD0-9036-C4C22717E79A}" dt="2019-07-10T17:05:21.648" v="15945" actId="478"/>
          <ac:cxnSpMkLst>
            <pc:docMk/>
            <pc:sldMk cId="3994288892" sldId="291"/>
            <ac:cxnSpMk id="28" creationId="{8A2BC3FC-545A-4D5D-8031-D11948C59084}"/>
          </ac:cxnSpMkLst>
        </pc:cxnChg>
        <pc:cxnChg chg="add del mod">
          <ac:chgData name="Lorenzo Paolo Cocchinone" userId="38c52ecd6e43a282" providerId="LiveId" clId="{E29926BC-27AF-4BD0-9036-C4C22717E79A}" dt="2019-07-10T17:05:21.648" v="15945" actId="478"/>
          <ac:cxnSpMkLst>
            <pc:docMk/>
            <pc:sldMk cId="3994288892" sldId="291"/>
            <ac:cxnSpMk id="29" creationId="{3BA4AC8A-8378-453D-816B-796F659B6D8D}"/>
          </ac:cxnSpMkLst>
        </pc:cxnChg>
        <pc:cxnChg chg="add del mod">
          <ac:chgData name="Lorenzo Paolo Cocchinone" userId="38c52ecd6e43a282" providerId="LiveId" clId="{E29926BC-27AF-4BD0-9036-C4C22717E79A}" dt="2019-07-10T17:05:21.648" v="15945" actId="478"/>
          <ac:cxnSpMkLst>
            <pc:docMk/>
            <pc:sldMk cId="3994288892" sldId="291"/>
            <ac:cxnSpMk id="30" creationId="{D227FE45-BF89-4FBC-99BB-5C75A3CD0C5D}"/>
          </ac:cxnSpMkLst>
        </pc:cxnChg>
        <pc:cxnChg chg="add del mod">
          <ac:chgData name="Lorenzo Paolo Cocchinone" userId="38c52ecd6e43a282" providerId="LiveId" clId="{E29926BC-27AF-4BD0-9036-C4C22717E79A}" dt="2019-07-10T17:05:21.648" v="15945" actId="478"/>
          <ac:cxnSpMkLst>
            <pc:docMk/>
            <pc:sldMk cId="3994288892" sldId="291"/>
            <ac:cxnSpMk id="31" creationId="{60807CD3-F39D-4998-A95D-5394C863D762}"/>
          </ac:cxnSpMkLst>
        </pc:cxnChg>
        <pc:cxnChg chg="add del mod">
          <ac:chgData name="Lorenzo Paolo Cocchinone" userId="38c52ecd6e43a282" providerId="LiveId" clId="{E29926BC-27AF-4BD0-9036-C4C22717E79A}" dt="2019-07-10T20:05:37.206" v="18462" actId="1035"/>
          <ac:cxnSpMkLst>
            <pc:docMk/>
            <pc:sldMk cId="3994288892" sldId="291"/>
            <ac:cxnSpMk id="35" creationId="{19929925-7F10-40AD-A0AB-0B206DBA15C0}"/>
          </ac:cxnSpMkLst>
        </pc:cxnChg>
        <pc:cxnChg chg="add mod">
          <ac:chgData name="Lorenzo Paolo Cocchinone" userId="38c52ecd6e43a282" providerId="LiveId" clId="{E29926BC-27AF-4BD0-9036-C4C22717E79A}" dt="2019-07-10T23:07:39.515" v="21050" actId="14100"/>
          <ac:cxnSpMkLst>
            <pc:docMk/>
            <pc:sldMk cId="3994288892" sldId="291"/>
            <ac:cxnSpMk id="41" creationId="{DB6996E2-FCA7-4FF4-821C-BEB7A5A5D0C6}"/>
          </ac:cxnSpMkLst>
        </pc:cxnChg>
        <pc:cxnChg chg="add del mod">
          <ac:chgData name="Lorenzo Paolo Cocchinone" userId="38c52ecd6e43a282" providerId="LiveId" clId="{E29926BC-27AF-4BD0-9036-C4C22717E79A}" dt="2019-07-10T20:01:41.498" v="18247" actId="11529"/>
          <ac:cxnSpMkLst>
            <pc:docMk/>
            <pc:sldMk cId="3994288892" sldId="291"/>
            <ac:cxnSpMk id="56" creationId="{194B4C66-355C-4FEF-9818-E820AEC69888}"/>
          </ac:cxnSpMkLst>
        </pc:cxnChg>
        <pc:cxnChg chg="add del mod">
          <ac:chgData name="Lorenzo Paolo Cocchinone" userId="38c52ecd6e43a282" providerId="LiveId" clId="{E29926BC-27AF-4BD0-9036-C4C22717E79A}" dt="2019-07-10T20:01:41.304" v="18246" actId="11529"/>
          <ac:cxnSpMkLst>
            <pc:docMk/>
            <pc:sldMk cId="3994288892" sldId="291"/>
            <ac:cxnSpMk id="58" creationId="{68794AC8-714F-46CE-BFF5-F8A99145312B}"/>
          </ac:cxnSpMkLst>
        </pc:cxnChg>
        <pc:cxnChg chg="add del mod">
          <ac:chgData name="Lorenzo Paolo Cocchinone" userId="38c52ecd6e43a282" providerId="LiveId" clId="{E29926BC-27AF-4BD0-9036-C4C22717E79A}" dt="2019-07-10T20:01:41.089" v="18245" actId="11529"/>
          <ac:cxnSpMkLst>
            <pc:docMk/>
            <pc:sldMk cId="3994288892" sldId="291"/>
            <ac:cxnSpMk id="60" creationId="{7FAFB393-5B78-4117-A611-F31754054296}"/>
          </ac:cxnSpMkLst>
        </pc:cxnChg>
        <pc:cxnChg chg="add del mod">
          <ac:chgData name="Lorenzo Paolo Cocchinone" userId="38c52ecd6e43a282" providerId="LiveId" clId="{E29926BC-27AF-4BD0-9036-C4C22717E79A}" dt="2019-07-10T20:01:51.560" v="18259" actId="478"/>
          <ac:cxnSpMkLst>
            <pc:docMk/>
            <pc:sldMk cId="3994288892" sldId="291"/>
            <ac:cxnSpMk id="62" creationId="{A565A819-3B50-48FD-BC79-88651A7E058A}"/>
          </ac:cxnSpMkLst>
        </pc:cxnChg>
        <pc:cxnChg chg="add del mod">
          <ac:chgData name="Lorenzo Paolo Cocchinone" userId="38c52ecd6e43a282" providerId="LiveId" clId="{E29926BC-27AF-4BD0-9036-C4C22717E79A}" dt="2019-07-10T20:01:51.560" v="18259" actId="478"/>
          <ac:cxnSpMkLst>
            <pc:docMk/>
            <pc:sldMk cId="3994288892" sldId="291"/>
            <ac:cxnSpMk id="64" creationId="{FEE7A488-2E03-4752-87A5-13F275295C31}"/>
          </ac:cxnSpMkLst>
        </pc:cxnChg>
        <pc:cxnChg chg="add del mod">
          <ac:chgData name="Lorenzo Paolo Cocchinone" userId="38c52ecd6e43a282" providerId="LiveId" clId="{E29926BC-27AF-4BD0-9036-C4C22717E79A}" dt="2019-07-10T20:01:51.560" v="18259" actId="478"/>
          <ac:cxnSpMkLst>
            <pc:docMk/>
            <pc:sldMk cId="3994288892" sldId="291"/>
            <ac:cxnSpMk id="66" creationId="{2A791084-9485-4C54-99DB-200012BED3F5}"/>
          </ac:cxnSpMkLst>
        </pc:cxnChg>
        <pc:cxnChg chg="add del mod">
          <ac:chgData name="Lorenzo Paolo Cocchinone" userId="38c52ecd6e43a282" providerId="LiveId" clId="{E29926BC-27AF-4BD0-9036-C4C22717E79A}" dt="2019-07-10T20:01:51.560" v="18259" actId="478"/>
          <ac:cxnSpMkLst>
            <pc:docMk/>
            <pc:sldMk cId="3994288892" sldId="291"/>
            <ac:cxnSpMk id="68" creationId="{DFB3A4ED-3F52-4904-9974-32AA6143F27A}"/>
          </ac:cxnSpMkLst>
        </pc:cxnChg>
        <pc:cxnChg chg="add del mod">
          <ac:chgData name="Lorenzo Paolo Cocchinone" userId="38c52ecd6e43a282" providerId="LiveId" clId="{E29926BC-27AF-4BD0-9036-C4C22717E79A}" dt="2019-07-10T20:01:51.560" v="18259" actId="478"/>
          <ac:cxnSpMkLst>
            <pc:docMk/>
            <pc:sldMk cId="3994288892" sldId="291"/>
            <ac:cxnSpMk id="70" creationId="{FA97DFD1-37FA-4E48-95E2-930F7AEBCAEF}"/>
          </ac:cxnSpMkLst>
        </pc:cxnChg>
        <pc:cxnChg chg="add del mod">
          <ac:chgData name="Lorenzo Paolo Cocchinone" userId="38c52ecd6e43a282" providerId="LiveId" clId="{E29926BC-27AF-4BD0-9036-C4C22717E79A}" dt="2019-07-10T20:01:51.560" v="18259" actId="478"/>
          <ac:cxnSpMkLst>
            <pc:docMk/>
            <pc:sldMk cId="3994288892" sldId="291"/>
            <ac:cxnSpMk id="72" creationId="{7B444222-EBD6-4B05-AA05-E57814D0CC1C}"/>
          </ac:cxnSpMkLst>
        </pc:cxnChg>
        <pc:cxnChg chg="add del mod">
          <ac:chgData name="Lorenzo Paolo Cocchinone" userId="38c52ecd6e43a282" providerId="LiveId" clId="{E29926BC-27AF-4BD0-9036-C4C22717E79A}" dt="2019-07-10T20:01:51.560" v="18259" actId="478"/>
          <ac:cxnSpMkLst>
            <pc:docMk/>
            <pc:sldMk cId="3994288892" sldId="291"/>
            <ac:cxnSpMk id="74" creationId="{890B3FEC-F74F-409D-9FE6-F5D372808770}"/>
          </ac:cxnSpMkLst>
        </pc:cxnChg>
        <pc:cxnChg chg="add del mod">
          <ac:chgData name="Lorenzo Paolo Cocchinone" userId="38c52ecd6e43a282" providerId="LiveId" clId="{E29926BC-27AF-4BD0-9036-C4C22717E79A}" dt="2019-07-10T20:01:51.560" v="18259" actId="478"/>
          <ac:cxnSpMkLst>
            <pc:docMk/>
            <pc:sldMk cId="3994288892" sldId="291"/>
            <ac:cxnSpMk id="76" creationId="{125689C3-5D6C-438B-B02F-597405815D64}"/>
          </ac:cxnSpMkLst>
        </pc:cxnChg>
        <pc:cxnChg chg="add del mod">
          <ac:chgData name="Lorenzo Paolo Cocchinone" userId="38c52ecd6e43a282" providerId="LiveId" clId="{E29926BC-27AF-4BD0-9036-C4C22717E79A}" dt="2019-07-10T20:01:51.560" v="18259" actId="478"/>
          <ac:cxnSpMkLst>
            <pc:docMk/>
            <pc:sldMk cId="3994288892" sldId="291"/>
            <ac:cxnSpMk id="78" creationId="{ADEFAA9D-4CB1-4C8A-83B7-8D704E119B12}"/>
          </ac:cxnSpMkLst>
        </pc:cxnChg>
        <pc:cxnChg chg="add del mod">
          <ac:chgData name="Lorenzo Paolo Cocchinone" userId="38c52ecd6e43a282" providerId="LiveId" clId="{E29926BC-27AF-4BD0-9036-C4C22717E79A}" dt="2019-07-10T20:01:51.560" v="18259" actId="478"/>
          <ac:cxnSpMkLst>
            <pc:docMk/>
            <pc:sldMk cId="3994288892" sldId="291"/>
            <ac:cxnSpMk id="80" creationId="{E0AC5601-3EE9-4C16-AD1E-F50B8E3433E0}"/>
          </ac:cxnSpMkLst>
        </pc:cxnChg>
        <pc:cxnChg chg="add mod">
          <ac:chgData name="Lorenzo Paolo Cocchinone" userId="38c52ecd6e43a282" providerId="LiveId" clId="{E29926BC-27AF-4BD0-9036-C4C22717E79A}" dt="2019-07-10T20:14:19.846" v="18932" actId="14100"/>
          <ac:cxnSpMkLst>
            <pc:docMk/>
            <pc:sldMk cId="3994288892" sldId="291"/>
            <ac:cxnSpMk id="83" creationId="{0BA9EB74-620B-41A0-87A0-6A8569F19A69}"/>
          </ac:cxnSpMkLst>
        </pc:cxnChg>
        <pc:cxnChg chg="add del mod">
          <ac:chgData name="Lorenzo Paolo Cocchinone" userId="38c52ecd6e43a282" providerId="LiveId" clId="{E29926BC-27AF-4BD0-9036-C4C22717E79A}" dt="2019-07-10T20:03:35.114" v="18335" actId="478"/>
          <ac:cxnSpMkLst>
            <pc:docMk/>
            <pc:sldMk cId="3994288892" sldId="291"/>
            <ac:cxnSpMk id="84" creationId="{35BA61CF-C451-496A-B0B5-B74CECD21C4B}"/>
          </ac:cxnSpMkLst>
        </pc:cxnChg>
        <pc:cxnChg chg="add mod">
          <ac:chgData name="Lorenzo Paolo Cocchinone" userId="38c52ecd6e43a282" providerId="LiveId" clId="{E29926BC-27AF-4BD0-9036-C4C22717E79A}" dt="2019-07-10T20:14:36.670" v="18935" actId="14100"/>
          <ac:cxnSpMkLst>
            <pc:docMk/>
            <pc:sldMk cId="3994288892" sldId="291"/>
            <ac:cxnSpMk id="87" creationId="{BDAC31D3-676E-4F03-A1F4-1344CE37E3DB}"/>
          </ac:cxnSpMkLst>
        </pc:cxnChg>
        <pc:cxnChg chg="add mod">
          <ac:chgData name="Lorenzo Paolo Cocchinone" userId="38c52ecd6e43a282" providerId="LiveId" clId="{E29926BC-27AF-4BD0-9036-C4C22717E79A}" dt="2019-07-10T23:21:54.802" v="21266" actId="14100"/>
          <ac:cxnSpMkLst>
            <pc:docMk/>
            <pc:sldMk cId="3994288892" sldId="291"/>
            <ac:cxnSpMk id="93" creationId="{041C8D12-BEA8-48F4-B913-407D67E47C73}"/>
          </ac:cxnSpMkLst>
        </pc:cxnChg>
        <pc:cxnChg chg="add del mod">
          <ac:chgData name="Lorenzo Paolo Cocchinone" userId="38c52ecd6e43a282" providerId="LiveId" clId="{E29926BC-27AF-4BD0-9036-C4C22717E79A}" dt="2019-07-10T23:06:10.013" v="20918" actId="478"/>
          <ac:cxnSpMkLst>
            <pc:docMk/>
            <pc:sldMk cId="3994288892" sldId="291"/>
            <ac:cxnSpMk id="100" creationId="{C9FB9BDE-D3A0-4688-8ED3-AF25EBA13503}"/>
          </ac:cxnSpMkLst>
        </pc:cxnChg>
        <pc:cxnChg chg="add del mod">
          <ac:chgData name="Lorenzo Paolo Cocchinone" userId="38c52ecd6e43a282" providerId="LiveId" clId="{E29926BC-27AF-4BD0-9036-C4C22717E79A}" dt="2019-07-10T23:09:35.167" v="21060" actId="478"/>
          <ac:cxnSpMkLst>
            <pc:docMk/>
            <pc:sldMk cId="3994288892" sldId="291"/>
            <ac:cxnSpMk id="107" creationId="{C0389066-025F-4CBC-9BB8-CD634626B8AF}"/>
          </ac:cxnSpMkLst>
        </pc:cxnChg>
        <pc:cxnChg chg="add del mod">
          <ac:chgData name="Lorenzo Paolo Cocchinone" userId="38c52ecd6e43a282" providerId="LiveId" clId="{E29926BC-27AF-4BD0-9036-C4C22717E79A}" dt="2019-07-10T23:09:30.803" v="21058" actId="478"/>
          <ac:cxnSpMkLst>
            <pc:docMk/>
            <pc:sldMk cId="3994288892" sldId="291"/>
            <ac:cxnSpMk id="122" creationId="{0C454790-A068-46ED-B204-C87783BC5845}"/>
          </ac:cxnSpMkLst>
        </pc:cxnChg>
        <pc:cxnChg chg="add mod">
          <ac:chgData name="Lorenzo Paolo Cocchinone" userId="38c52ecd6e43a282" providerId="LiveId" clId="{E29926BC-27AF-4BD0-9036-C4C22717E79A}" dt="2019-07-10T23:16:55.527" v="21187" actId="14100"/>
          <ac:cxnSpMkLst>
            <pc:docMk/>
            <pc:sldMk cId="3994288892" sldId="291"/>
            <ac:cxnSpMk id="129" creationId="{F61E7AB6-9471-47AF-98DD-F877619CC826}"/>
          </ac:cxnSpMkLst>
        </pc:cxnChg>
        <pc:cxnChg chg="add mod">
          <ac:chgData name="Lorenzo Paolo Cocchinone" userId="38c52ecd6e43a282" providerId="LiveId" clId="{E29926BC-27AF-4BD0-9036-C4C22717E79A}" dt="2019-07-11T08:37:44.557" v="22064" actId="14100"/>
          <ac:cxnSpMkLst>
            <pc:docMk/>
            <pc:sldMk cId="3994288892" sldId="291"/>
            <ac:cxnSpMk id="130" creationId="{EE3BA643-1942-4A47-A3A3-3F6062278DC0}"/>
          </ac:cxnSpMkLst>
        </pc:cxnChg>
        <pc:cxnChg chg="add mod">
          <ac:chgData name="Lorenzo Paolo Cocchinone" userId="38c52ecd6e43a282" providerId="LiveId" clId="{E29926BC-27AF-4BD0-9036-C4C22717E79A}" dt="2019-07-11T08:37:59.207" v="22066" actId="14100"/>
          <ac:cxnSpMkLst>
            <pc:docMk/>
            <pc:sldMk cId="3994288892" sldId="291"/>
            <ac:cxnSpMk id="131" creationId="{DCA16B4F-AC15-4F7B-8DF0-836F3C76B95A}"/>
          </ac:cxnSpMkLst>
        </pc:cxnChg>
        <pc:cxnChg chg="add del mod">
          <ac:chgData name="Lorenzo Paolo Cocchinone" userId="38c52ecd6e43a282" providerId="LiveId" clId="{E29926BC-27AF-4BD0-9036-C4C22717E79A}" dt="2019-07-10T22:52:07.165" v="20842" actId="478"/>
          <ac:cxnSpMkLst>
            <pc:docMk/>
            <pc:sldMk cId="3994288892" sldId="291"/>
            <ac:cxnSpMk id="141" creationId="{3F6123EC-0142-4A98-8E7C-1C7C5F3AE49F}"/>
          </ac:cxnSpMkLst>
        </pc:cxnChg>
        <pc:cxnChg chg="add del mod">
          <ac:chgData name="Lorenzo Paolo Cocchinone" userId="38c52ecd6e43a282" providerId="LiveId" clId="{E29926BC-27AF-4BD0-9036-C4C22717E79A}" dt="2019-07-10T22:52:10.446" v="20845" actId="478"/>
          <ac:cxnSpMkLst>
            <pc:docMk/>
            <pc:sldMk cId="3994288892" sldId="291"/>
            <ac:cxnSpMk id="145" creationId="{6D471778-1227-4D54-8DF2-0FC990E72845}"/>
          </ac:cxnSpMkLst>
        </pc:cxnChg>
      </pc:sldChg>
      <pc:sldChg chg="addSp delSp modSp add ord">
        <pc:chgData name="Lorenzo Paolo Cocchinone" userId="38c52ecd6e43a282" providerId="LiveId" clId="{E29926BC-27AF-4BD0-9036-C4C22717E79A}" dt="2019-07-16T18:08:38.587" v="22579" actId="20577"/>
        <pc:sldMkLst>
          <pc:docMk/>
          <pc:sldMk cId="3904059381" sldId="292"/>
        </pc:sldMkLst>
        <pc:spChg chg="del mod">
          <ac:chgData name="Lorenzo Paolo Cocchinone" userId="38c52ecd6e43a282" providerId="LiveId" clId="{E29926BC-27AF-4BD0-9036-C4C22717E79A}" dt="2019-07-10T16:46:33.515" v="13265"/>
          <ac:spMkLst>
            <pc:docMk/>
            <pc:sldMk cId="3904059381" sldId="292"/>
            <ac:spMk id="2" creationId="{95679EC0-82B6-B844-B97A-B94AC4195665}"/>
          </ac:spMkLst>
        </pc:spChg>
        <pc:spChg chg="mod">
          <ac:chgData name="Lorenzo Paolo Cocchinone" userId="38c52ecd6e43a282" providerId="LiveId" clId="{E29926BC-27AF-4BD0-9036-C4C22717E79A}" dt="2019-07-10T16:59:43.060" v="15557" actId="1036"/>
          <ac:spMkLst>
            <pc:docMk/>
            <pc:sldMk cId="3904059381" sldId="292"/>
            <ac:spMk id="6" creationId="{62886534-7F4F-4E43-8CC0-950CAD927384}"/>
          </ac:spMkLst>
        </pc:spChg>
        <pc:spChg chg="del">
          <ac:chgData name="Lorenzo Paolo Cocchinone" userId="38c52ecd6e43a282" providerId="LiveId" clId="{E29926BC-27AF-4BD0-9036-C4C22717E79A}" dt="2019-07-10T16:47:02.555" v="13273" actId="478"/>
          <ac:spMkLst>
            <pc:docMk/>
            <pc:sldMk cId="3904059381" sldId="292"/>
            <ac:spMk id="8" creationId="{032AA9B4-E10B-4859-91C5-EE4FCDCA294C}"/>
          </ac:spMkLst>
        </pc:spChg>
        <pc:spChg chg="del">
          <ac:chgData name="Lorenzo Paolo Cocchinone" userId="38c52ecd6e43a282" providerId="LiveId" clId="{E29926BC-27AF-4BD0-9036-C4C22717E79A}" dt="2019-07-10T16:46:45.551" v="13271" actId="478"/>
          <ac:spMkLst>
            <pc:docMk/>
            <pc:sldMk cId="3904059381" sldId="292"/>
            <ac:spMk id="9" creationId="{5D749310-37C0-4C89-9D35-12FDEB57C9E1}"/>
          </ac:spMkLst>
        </pc:spChg>
        <pc:spChg chg="mod">
          <ac:chgData name="Lorenzo Paolo Cocchinone" userId="38c52ecd6e43a282" providerId="LiveId" clId="{E29926BC-27AF-4BD0-9036-C4C22717E79A}" dt="2019-07-10T17:01:09.409" v="15613" actId="1038"/>
          <ac:spMkLst>
            <pc:docMk/>
            <pc:sldMk cId="3904059381" sldId="292"/>
            <ac:spMk id="11" creationId="{F6619D86-5806-4F31-8266-EBB4032058AE}"/>
          </ac:spMkLst>
        </pc:spChg>
        <pc:spChg chg="mod">
          <ac:chgData name="Lorenzo Paolo Cocchinone" userId="38c52ecd6e43a282" providerId="LiveId" clId="{E29926BC-27AF-4BD0-9036-C4C22717E79A}" dt="2019-07-10T16:58:24.644" v="15173" actId="1037"/>
          <ac:spMkLst>
            <pc:docMk/>
            <pc:sldMk cId="3904059381" sldId="292"/>
            <ac:spMk id="12" creationId="{307EB8C6-014D-4C3B-ACA8-8EDA101CD2B9}"/>
          </ac:spMkLst>
        </pc:spChg>
        <pc:spChg chg="del">
          <ac:chgData name="Lorenzo Paolo Cocchinone" userId="38c52ecd6e43a282" providerId="LiveId" clId="{E29926BC-27AF-4BD0-9036-C4C22717E79A}" dt="2019-07-10T16:46:30.483" v="13260" actId="478"/>
          <ac:spMkLst>
            <pc:docMk/>
            <pc:sldMk cId="3904059381" sldId="292"/>
            <ac:spMk id="22" creationId="{9A69A39C-A163-4587-A3FB-217898E0540B}"/>
          </ac:spMkLst>
        </pc:spChg>
        <pc:spChg chg="del">
          <ac:chgData name="Lorenzo Paolo Cocchinone" userId="38c52ecd6e43a282" providerId="LiveId" clId="{E29926BC-27AF-4BD0-9036-C4C22717E79A}" dt="2019-07-10T16:46:30.483" v="13260" actId="478"/>
          <ac:spMkLst>
            <pc:docMk/>
            <pc:sldMk cId="3904059381" sldId="292"/>
            <ac:spMk id="31" creationId="{1B4FBD06-3363-464D-8BF0-95FFD4A75690}"/>
          </ac:spMkLst>
        </pc:spChg>
        <pc:spChg chg="del">
          <ac:chgData name="Lorenzo Paolo Cocchinone" userId="38c52ecd6e43a282" providerId="LiveId" clId="{E29926BC-27AF-4BD0-9036-C4C22717E79A}" dt="2019-07-10T16:46:41.423" v="13269" actId="478"/>
          <ac:spMkLst>
            <pc:docMk/>
            <pc:sldMk cId="3904059381" sldId="292"/>
            <ac:spMk id="39" creationId="{1C61BE6D-CC51-488D-869D-D109050802A6}"/>
          </ac:spMkLst>
        </pc:spChg>
        <pc:spChg chg="del">
          <ac:chgData name="Lorenzo Paolo Cocchinone" userId="38c52ecd6e43a282" providerId="LiveId" clId="{E29926BC-27AF-4BD0-9036-C4C22717E79A}" dt="2019-07-10T16:46:42.431" v="13270" actId="478"/>
          <ac:spMkLst>
            <pc:docMk/>
            <pc:sldMk cId="3904059381" sldId="292"/>
            <ac:spMk id="73" creationId="{C408DB97-B1FB-43E1-AD4B-4CB4689A8572}"/>
          </ac:spMkLst>
        </pc:spChg>
        <pc:spChg chg="mod">
          <ac:chgData name="Lorenzo Paolo Cocchinone" userId="38c52ecd6e43a282" providerId="LiveId" clId="{E29926BC-27AF-4BD0-9036-C4C22717E79A}" dt="2019-07-10T16:58:24.644" v="15173" actId="1037"/>
          <ac:spMkLst>
            <pc:docMk/>
            <pc:sldMk cId="3904059381" sldId="292"/>
            <ac:spMk id="74" creationId="{40FFF701-6998-4849-9106-D0943300312A}"/>
          </ac:spMkLst>
        </pc:spChg>
        <pc:spChg chg="mod">
          <ac:chgData name="Lorenzo Paolo Cocchinone" userId="38c52ecd6e43a282" providerId="LiveId" clId="{E29926BC-27AF-4BD0-9036-C4C22717E79A}" dt="2019-07-10T17:01:09.409" v="15613" actId="1038"/>
          <ac:spMkLst>
            <pc:docMk/>
            <pc:sldMk cId="3904059381" sldId="292"/>
            <ac:spMk id="75" creationId="{D6C3C961-2F99-42D3-952E-A97EDC80556A}"/>
          </ac:spMkLst>
        </pc:spChg>
        <pc:spChg chg="mod">
          <ac:chgData name="Lorenzo Paolo Cocchinone" userId="38c52ecd6e43a282" providerId="LiveId" clId="{E29926BC-27AF-4BD0-9036-C4C22717E79A}" dt="2019-07-10T17:01:12.986" v="15614" actId="1076"/>
          <ac:spMkLst>
            <pc:docMk/>
            <pc:sldMk cId="3904059381" sldId="292"/>
            <ac:spMk id="76" creationId="{C2350CB2-F3F1-4F1A-945E-3251E3A398F7}"/>
          </ac:spMkLst>
        </pc:spChg>
        <pc:spChg chg="mod">
          <ac:chgData name="Lorenzo Paolo Cocchinone" userId="38c52ecd6e43a282" providerId="LiveId" clId="{E29926BC-27AF-4BD0-9036-C4C22717E79A}" dt="2019-07-16T18:08:38.587" v="22579" actId="20577"/>
          <ac:spMkLst>
            <pc:docMk/>
            <pc:sldMk cId="3904059381" sldId="292"/>
            <ac:spMk id="87" creationId="{56060D8F-6BCE-4A8C-91CF-194F6A331663}"/>
          </ac:spMkLst>
        </pc:spChg>
        <pc:spChg chg="del">
          <ac:chgData name="Lorenzo Paolo Cocchinone" userId="38c52ecd6e43a282" providerId="LiveId" clId="{E29926BC-27AF-4BD0-9036-C4C22717E79A}" dt="2019-07-10T16:46:47.808" v="13272" actId="478"/>
          <ac:spMkLst>
            <pc:docMk/>
            <pc:sldMk cId="3904059381" sldId="292"/>
            <ac:spMk id="94" creationId="{1F45661E-C46C-4EC9-B7A5-9CACB665741B}"/>
          </ac:spMkLst>
        </pc:spChg>
        <pc:spChg chg="del">
          <ac:chgData name="Lorenzo Paolo Cocchinone" userId="38c52ecd6e43a282" providerId="LiveId" clId="{E29926BC-27AF-4BD0-9036-C4C22717E79A}" dt="2019-07-10T16:46:47.808" v="13272" actId="478"/>
          <ac:spMkLst>
            <pc:docMk/>
            <pc:sldMk cId="3904059381" sldId="292"/>
            <ac:spMk id="104" creationId="{EAA12E75-458C-4779-9CAF-EF5200602A81}"/>
          </ac:spMkLst>
        </pc:spChg>
        <pc:spChg chg="del">
          <ac:chgData name="Lorenzo Paolo Cocchinone" userId="38c52ecd6e43a282" providerId="LiveId" clId="{E29926BC-27AF-4BD0-9036-C4C22717E79A}" dt="2019-07-10T16:46:47.808" v="13272" actId="478"/>
          <ac:spMkLst>
            <pc:docMk/>
            <pc:sldMk cId="3904059381" sldId="292"/>
            <ac:spMk id="123" creationId="{5859E55B-08AC-4AC4-93C5-15E6AC33B726}"/>
          </ac:spMkLst>
        </pc:spChg>
        <pc:spChg chg="del">
          <ac:chgData name="Lorenzo Paolo Cocchinone" userId="38c52ecd6e43a282" providerId="LiveId" clId="{E29926BC-27AF-4BD0-9036-C4C22717E79A}" dt="2019-07-10T16:46:47.808" v="13272" actId="478"/>
          <ac:spMkLst>
            <pc:docMk/>
            <pc:sldMk cId="3904059381" sldId="292"/>
            <ac:spMk id="124" creationId="{090EFE5D-5E4B-4122-95D2-FA998E5118CD}"/>
          </ac:spMkLst>
        </pc:spChg>
        <pc:spChg chg="del">
          <ac:chgData name="Lorenzo Paolo Cocchinone" userId="38c52ecd6e43a282" providerId="LiveId" clId="{E29926BC-27AF-4BD0-9036-C4C22717E79A}" dt="2019-07-10T16:46:47.808" v="13272" actId="478"/>
          <ac:spMkLst>
            <pc:docMk/>
            <pc:sldMk cId="3904059381" sldId="292"/>
            <ac:spMk id="125" creationId="{0D7DDCC4-CE64-49E8-9EAF-2E7482461DD1}"/>
          </ac:spMkLst>
        </pc:spChg>
        <pc:spChg chg="del">
          <ac:chgData name="Lorenzo Paolo Cocchinone" userId="38c52ecd6e43a282" providerId="LiveId" clId="{E29926BC-27AF-4BD0-9036-C4C22717E79A}" dt="2019-07-10T16:46:47.808" v="13272" actId="478"/>
          <ac:spMkLst>
            <pc:docMk/>
            <pc:sldMk cId="3904059381" sldId="292"/>
            <ac:spMk id="126" creationId="{1BFF4BCB-B33E-49DB-9E21-26CCC49583A1}"/>
          </ac:spMkLst>
        </pc:spChg>
        <pc:spChg chg="del">
          <ac:chgData name="Lorenzo Paolo Cocchinone" userId="38c52ecd6e43a282" providerId="LiveId" clId="{E29926BC-27AF-4BD0-9036-C4C22717E79A}" dt="2019-07-10T16:46:47.808" v="13272" actId="478"/>
          <ac:spMkLst>
            <pc:docMk/>
            <pc:sldMk cId="3904059381" sldId="292"/>
            <ac:spMk id="127" creationId="{B0653A43-1341-4148-B932-D789EB729BE5}"/>
          </ac:spMkLst>
        </pc:spChg>
        <pc:spChg chg="del">
          <ac:chgData name="Lorenzo Paolo Cocchinone" userId="38c52ecd6e43a282" providerId="LiveId" clId="{E29926BC-27AF-4BD0-9036-C4C22717E79A}" dt="2019-07-10T16:46:31.242" v="13261" actId="478"/>
          <ac:spMkLst>
            <pc:docMk/>
            <pc:sldMk cId="3904059381" sldId="292"/>
            <ac:spMk id="128" creationId="{2851AC4D-8CA5-4957-8614-06114BB4172B}"/>
          </ac:spMkLst>
        </pc:spChg>
        <pc:spChg chg="del">
          <ac:chgData name="Lorenzo Paolo Cocchinone" userId="38c52ecd6e43a282" providerId="LiveId" clId="{E29926BC-27AF-4BD0-9036-C4C22717E79A}" dt="2019-07-10T16:46:36.525" v="13266" actId="478"/>
          <ac:spMkLst>
            <pc:docMk/>
            <pc:sldMk cId="3904059381" sldId="292"/>
            <ac:spMk id="132" creationId="{9F260A12-043D-4401-AA8B-BDCBFBA488F6}"/>
          </ac:spMkLst>
        </pc:spChg>
        <pc:spChg chg="del">
          <ac:chgData name="Lorenzo Paolo Cocchinone" userId="38c52ecd6e43a282" providerId="LiveId" clId="{E29926BC-27AF-4BD0-9036-C4C22717E79A}" dt="2019-07-10T16:46:32.038" v="13262" actId="478"/>
          <ac:spMkLst>
            <pc:docMk/>
            <pc:sldMk cId="3904059381" sldId="292"/>
            <ac:spMk id="133" creationId="{EC8A51E0-9E48-478D-85A7-E44A477F34B7}"/>
          </ac:spMkLst>
        </pc:spChg>
        <pc:spChg chg="del">
          <ac:chgData name="Lorenzo Paolo Cocchinone" userId="38c52ecd6e43a282" providerId="LiveId" clId="{E29926BC-27AF-4BD0-9036-C4C22717E79A}" dt="2019-07-10T16:46:30.483" v="13260" actId="478"/>
          <ac:spMkLst>
            <pc:docMk/>
            <pc:sldMk cId="3904059381" sldId="292"/>
            <ac:spMk id="149" creationId="{3660B9AA-B33D-4DE4-8189-3824D765FD06}"/>
          </ac:spMkLst>
        </pc:spChg>
        <pc:spChg chg="mod">
          <ac:chgData name="Lorenzo Paolo Cocchinone" userId="38c52ecd6e43a282" providerId="LiveId" clId="{E29926BC-27AF-4BD0-9036-C4C22717E79A}" dt="2019-07-16T18:05:29.790" v="22309" actId="1037"/>
          <ac:spMkLst>
            <pc:docMk/>
            <pc:sldMk cId="3904059381" sldId="292"/>
            <ac:spMk id="154" creationId="{DC0E1543-2F3C-4806-8373-C90907E149C7}"/>
          </ac:spMkLst>
        </pc:spChg>
        <pc:spChg chg="mod">
          <ac:chgData name="Lorenzo Paolo Cocchinone" userId="38c52ecd6e43a282" providerId="LiveId" clId="{E29926BC-27AF-4BD0-9036-C4C22717E79A}" dt="2019-07-16T18:05:29.790" v="22309" actId="1037"/>
          <ac:spMkLst>
            <pc:docMk/>
            <pc:sldMk cId="3904059381" sldId="292"/>
            <ac:spMk id="155" creationId="{48B566BC-939D-42CA-A8B9-0A9B7D0A0DE1}"/>
          </ac:spMkLst>
        </pc:spChg>
        <pc:spChg chg="mod">
          <ac:chgData name="Lorenzo Paolo Cocchinone" userId="38c52ecd6e43a282" providerId="LiveId" clId="{E29926BC-27AF-4BD0-9036-C4C22717E79A}" dt="2019-07-16T18:05:29.790" v="22309" actId="1037"/>
          <ac:spMkLst>
            <pc:docMk/>
            <pc:sldMk cId="3904059381" sldId="292"/>
            <ac:spMk id="167" creationId="{820418AF-8102-461D-9EE6-2B93A8634DF1}"/>
          </ac:spMkLst>
        </pc:spChg>
        <pc:spChg chg="mod">
          <ac:chgData name="Lorenzo Paolo Cocchinone" userId="38c52ecd6e43a282" providerId="LiveId" clId="{E29926BC-27AF-4BD0-9036-C4C22717E79A}" dt="2019-07-16T18:05:29.790" v="22309" actId="1037"/>
          <ac:spMkLst>
            <pc:docMk/>
            <pc:sldMk cId="3904059381" sldId="292"/>
            <ac:spMk id="168" creationId="{A36A86BB-CB90-4DF3-9018-9FEA4A9BC102}"/>
          </ac:spMkLst>
        </pc:spChg>
        <pc:spChg chg="mod">
          <ac:chgData name="Lorenzo Paolo Cocchinone" userId="38c52ecd6e43a282" providerId="LiveId" clId="{E29926BC-27AF-4BD0-9036-C4C22717E79A}" dt="2019-07-10T16:58:24.644" v="15173" actId="1037"/>
          <ac:spMkLst>
            <pc:docMk/>
            <pc:sldMk cId="3904059381" sldId="292"/>
            <ac:spMk id="172" creationId="{F4332F25-4F14-47A5-A715-101039936E13}"/>
          </ac:spMkLst>
        </pc:spChg>
        <pc:spChg chg="del">
          <ac:chgData name="Lorenzo Paolo Cocchinone" userId="38c52ecd6e43a282" providerId="LiveId" clId="{E29926BC-27AF-4BD0-9036-C4C22717E79A}" dt="2019-07-10T16:46:40.570" v="13268" actId="478"/>
          <ac:spMkLst>
            <pc:docMk/>
            <pc:sldMk cId="3904059381" sldId="292"/>
            <ac:spMk id="173" creationId="{639661B8-CF70-4F65-9BFA-57E30A3B8A5A}"/>
          </ac:spMkLst>
        </pc:spChg>
        <pc:spChg chg="del">
          <ac:chgData name="Lorenzo Paolo Cocchinone" userId="38c52ecd6e43a282" providerId="LiveId" clId="{E29926BC-27AF-4BD0-9036-C4C22717E79A}" dt="2019-07-10T16:46:40.570" v="13268" actId="478"/>
          <ac:spMkLst>
            <pc:docMk/>
            <pc:sldMk cId="3904059381" sldId="292"/>
            <ac:spMk id="174" creationId="{7FAE0C14-2C51-46C8-9339-51DA3FC827ED}"/>
          </ac:spMkLst>
        </pc:spChg>
        <pc:spChg chg="del">
          <ac:chgData name="Lorenzo Paolo Cocchinone" userId="38c52ecd6e43a282" providerId="LiveId" clId="{E29926BC-27AF-4BD0-9036-C4C22717E79A}" dt="2019-07-10T16:46:40.570" v="13268" actId="478"/>
          <ac:spMkLst>
            <pc:docMk/>
            <pc:sldMk cId="3904059381" sldId="292"/>
            <ac:spMk id="175" creationId="{5F115858-C310-49A1-9EE3-4C42BEA500CF}"/>
          </ac:spMkLst>
        </pc:spChg>
        <pc:spChg chg="del">
          <ac:chgData name="Lorenzo Paolo Cocchinone" userId="38c52ecd6e43a282" providerId="LiveId" clId="{E29926BC-27AF-4BD0-9036-C4C22717E79A}" dt="2019-07-10T16:47:03.715" v="13274" actId="478"/>
          <ac:spMkLst>
            <pc:docMk/>
            <pc:sldMk cId="3904059381" sldId="292"/>
            <ac:spMk id="180" creationId="{26BFA005-E3DE-40C5-B487-8EEF437A9A81}"/>
          </ac:spMkLst>
        </pc:spChg>
        <pc:spChg chg="del">
          <ac:chgData name="Lorenzo Paolo Cocchinone" userId="38c52ecd6e43a282" providerId="LiveId" clId="{E29926BC-27AF-4BD0-9036-C4C22717E79A}" dt="2019-07-10T16:46:30.483" v="13260" actId="478"/>
          <ac:spMkLst>
            <pc:docMk/>
            <pc:sldMk cId="3904059381" sldId="292"/>
            <ac:spMk id="182" creationId="{F0A24603-D39F-F84C-80B1-202720FEC637}"/>
          </ac:spMkLst>
        </pc:spChg>
        <pc:spChg chg="mod">
          <ac:chgData name="Lorenzo Paolo Cocchinone" userId="38c52ecd6e43a282" providerId="LiveId" clId="{E29926BC-27AF-4BD0-9036-C4C22717E79A}" dt="2019-07-10T16:58:24.644" v="15173" actId="1037"/>
          <ac:spMkLst>
            <pc:docMk/>
            <pc:sldMk cId="3904059381" sldId="292"/>
            <ac:spMk id="183" creationId="{CB78A6A3-020A-144C-9714-0C0D0E45329D}"/>
          </ac:spMkLst>
        </pc:spChg>
        <pc:spChg chg="mod">
          <ac:chgData name="Lorenzo Paolo Cocchinone" userId="38c52ecd6e43a282" providerId="LiveId" clId="{E29926BC-27AF-4BD0-9036-C4C22717E79A}" dt="2019-07-10T16:58:24.644" v="15173" actId="1037"/>
          <ac:spMkLst>
            <pc:docMk/>
            <pc:sldMk cId="3904059381" sldId="292"/>
            <ac:spMk id="184" creationId="{F330EB41-EE66-174B-8B5E-301AFCE880E8}"/>
          </ac:spMkLst>
        </pc:spChg>
        <pc:spChg chg="mod">
          <ac:chgData name="Lorenzo Paolo Cocchinone" userId="38c52ecd6e43a282" providerId="LiveId" clId="{E29926BC-27AF-4BD0-9036-C4C22717E79A}" dt="2019-07-10T17:01:09.409" v="15613" actId="1038"/>
          <ac:spMkLst>
            <pc:docMk/>
            <pc:sldMk cId="3904059381" sldId="292"/>
            <ac:spMk id="185" creationId="{CC2D3968-2877-AC45-A8D6-D9335C9D6B9D}"/>
          </ac:spMkLst>
        </pc:spChg>
        <pc:spChg chg="mod">
          <ac:chgData name="Lorenzo Paolo Cocchinone" userId="38c52ecd6e43a282" providerId="LiveId" clId="{E29926BC-27AF-4BD0-9036-C4C22717E79A}" dt="2019-07-10T17:01:09.409" v="15613" actId="1038"/>
          <ac:spMkLst>
            <pc:docMk/>
            <pc:sldMk cId="3904059381" sldId="292"/>
            <ac:spMk id="186" creationId="{CBCA1117-635F-CF4B-83B7-7C9663FCEACC}"/>
          </ac:spMkLst>
        </pc:spChg>
        <pc:spChg chg="mod">
          <ac:chgData name="Lorenzo Paolo Cocchinone" userId="38c52ecd6e43a282" providerId="LiveId" clId="{E29926BC-27AF-4BD0-9036-C4C22717E79A}" dt="2019-07-16T18:05:29.790" v="22309" actId="1037"/>
          <ac:spMkLst>
            <pc:docMk/>
            <pc:sldMk cId="3904059381" sldId="292"/>
            <ac:spMk id="189" creationId="{A817FC04-55C5-8E46-B3B1-7313B051BD8A}"/>
          </ac:spMkLst>
        </pc:spChg>
        <pc:spChg chg="mod">
          <ac:chgData name="Lorenzo Paolo Cocchinone" userId="38c52ecd6e43a282" providerId="LiveId" clId="{E29926BC-27AF-4BD0-9036-C4C22717E79A}" dt="2019-07-16T18:05:29.790" v="22309" actId="1037"/>
          <ac:spMkLst>
            <pc:docMk/>
            <pc:sldMk cId="3904059381" sldId="292"/>
            <ac:spMk id="190" creationId="{0991B28B-B564-B947-9B93-35B5CDE60BD9}"/>
          </ac:spMkLst>
        </pc:spChg>
        <pc:spChg chg="mod">
          <ac:chgData name="Lorenzo Paolo Cocchinone" userId="38c52ecd6e43a282" providerId="LiveId" clId="{E29926BC-27AF-4BD0-9036-C4C22717E79A}" dt="2019-07-10T16:56:35.463" v="14801" actId="1037"/>
          <ac:spMkLst>
            <pc:docMk/>
            <pc:sldMk cId="3904059381" sldId="292"/>
            <ac:spMk id="191" creationId="{F5E4F9A6-45CB-9749-AB34-C6F2A1A31B6B}"/>
          </ac:spMkLst>
        </pc:spChg>
        <pc:spChg chg="mod">
          <ac:chgData name="Lorenzo Paolo Cocchinone" userId="38c52ecd6e43a282" providerId="LiveId" clId="{E29926BC-27AF-4BD0-9036-C4C22717E79A}" dt="2019-07-10T16:56:35.463" v="14801" actId="1037"/>
          <ac:spMkLst>
            <pc:docMk/>
            <pc:sldMk cId="3904059381" sldId="292"/>
            <ac:spMk id="192" creationId="{A5535169-54BA-714E-8FFE-27EFA2FF8C11}"/>
          </ac:spMkLst>
        </pc:spChg>
        <pc:spChg chg="del">
          <ac:chgData name="Lorenzo Paolo Cocchinone" userId="38c52ecd6e43a282" providerId="LiveId" clId="{E29926BC-27AF-4BD0-9036-C4C22717E79A}" dt="2019-07-10T16:46:40.570" v="13268" actId="478"/>
          <ac:spMkLst>
            <pc:docMk/>
            <pc:sldMk cId="3904059381" sldId="292"/>
            <ac:spMk id="193" creationId="{D508ADBE-D802-4151-9BA8-11E23EB17B85}"/>
          </ac:spMkLst>
        </pc:spChg>
        <pc:spChg chg="del">
          <ac:chgData name="Lorenzo Paolo Cocchinone" userId="38c52ecd6e43a282" providerId="LiveId" clId="{E29926BC-27AF-4BD0-9036-C4C22717E79A}" dt="2019-07-10T16:46:40.570" v="13268" actId="478"/>
          <ac:spMkLst>
            <pc:docMk/>
            <pc:sldMk cId="3904059381" sldId="292"/>
            <ac:spMk id="202" creationId="{EA0BCF1F-A5C4-4C71-97A5-5E08FDA71F77}"/>
          </ac:spMkLst>
        </pc:spChg>
        <pc:spChg chg="add mod">
          <ac:chgData name="Lorenzo Paolo Cocchinone" userId="38c52ecd6e43a282" providerId="LiveId" clId="{E29926BC-27AF-4BD0-9036-C4C22717E79A}" dt="2019-07-10T22:53:47.205" v="20886" actId="20577"/>
          <ac:spMkLst>
            <pc:docMk/>
            <pc:sldMk cId="3904059381" sldId="292"/>
            <ac:spMk id="208" creationId="{28E3A6AE-224C-4F58-B602-490470265675}"/>
          </ac:spMkLst>
        </pc:spChg>
        <pc:spChg chg="mod">
          <ac:chgData name="Lorenzo Paolo Cocchinone" userId="38c52ecd6e43a282" providerId="LiveId" clId="{E29926BC-27AF-4BD0-9036-C4C22717E79A}" dt="2019-07-10T16:59:52.166" v="15559" actId="1076"/>
          <ac:spMkLst>
            <pc:docMk/>
            <pc:sldMk cId="3904059381" sldId="292"/>
            <ac:spMk id="217" creationId="{7614CF09-69F8-4246-9ECE-8379BC992049}"/>
          </ac:spMkLst>
        </pc:spChg>
        <pc:spChg chg="mod">
          <ac:chgData name="Lorenzo Paolo Cocchinone" userId="38c52ecd6e43a282" providerId="LiveId" clId="{E29926BC-27AF-4BD0-9036-C4C22717E79A}" dt="2019-07-10T16:59:43.060" v="15557" actId="1036"/>
          <ac:spMkLst>
            <pc:docMk/>
            <pc:sldMk cId="3904059381" sldId="292"/>
            <ac:spMk id="221" creationId="{2579DDEE-56AB-4E91-8126-5629A0DCC793}"/>
          </ac:spMkLst>
        </pc:spChg>
        <pc:spChg chg="mod">
          <ac:chgData name="Lorenzo Paolo Cocchinone" userId="38c52ecd6e43a282" providerId="LiveId" clId="{E29926BC-27AF-4BD0-9036-C4C22717E79A}" dt="2019-07-10T16:59:43.060" v="15557" actId="1036"/>
          <ac:spMkLst>
            <pc:docMk/>
            <pc:sldMk cId="3904059381" sldId="292"/>
            <ac:spMk id="225" creationId="{BEECE4F6-1895-45B2-B213-574A609FB675}"/>
          </ac:spMkLst>
        </pc:spChg>
        <pc:spChg chg="del">
          <ac:chgData name="Lorenzo Paolo Cocchinone" userId="38c52ecd6e43a282" providerId="LiveId" clId="{E29926BC-27AF-4BD0-9036-C4C22717E79A}" dt="2019-07-10T16:46:40.570" v="13268" actId="478"/>
          <ac:spMkLst>
            <pc:docMk/>
            <pc:sldMk cId="3904059381" sldId="292"/>
            <ac:spMk id="226" creationId="{DCBEDC70-D534-4CA5-94A7-7FD6F5DF5FDB}"/>
          </ac:spMkLst>
        </pc:spChg>
        <pc:spChg chg="del">
          <ac:chgData name="Lorenzo Paolo Cocchinone" userId="38c52ecd6e43a282" providerId="LiveId" clId="{E29926BC-27AF-4BD0-9036-C4C22717E79A}" dt="2019-07-10T16:47:03.715" v="13274" actId="478"/>
          <ac:spMkLst>
            <pc:docMk/>
            <pc:sldMk cId="3904059381" sldId="292"/>
            <ac:spMk id="230" creationId="{523791C7-62D4-4C22-9E56-91A4309BA127}"/>
          </ac:spMkLst>
        </pc:spChg>
        <pc:spChg chg="add mod">
          <ac:chgData name="Lorenzo Paolo Cocchinone" userId="38c52ecd6e43a282" providerId="LiveId" clId="{E29926BC-27AF-4BD0-9036-C4C22717E79A}" dt="2019-07-10T22:51:53.642" v="20829" actId="1037"/>
          <ac:spMkLst>
            <pc:docMk/>
            <pc:sldMk cId="3904059381" sldId="292"/>
            <ac:spMk id="233" creationId="{580A872A-5FFE-4F15-948A-CBC53BA2DD59}"/>
          </ac:spMkLst>
        </pc:spChg>
        <pc:spChg chg="del">
          <ac:chgData name="Lorenzo Paolo Cocchinone" userId="38c52ecd6e43a282" providerId="LiveId" clId="{E29926BC-27AF-4BD0-9036-C4C22717E79A}" dt="2019-07-10T16:47:03.715" v="13274" actId="478"/>
          <ac:spMkLst>
            <pc:docMk/>
            <pc:sldMk cId="3904059381" sldId="292"/>
            <ac:spMk id="234" creationId="{D25EF33A-B74D-4BE0-995E-E89C0515364A}"/>
          </ac:spMkLst>
        </pc:spChg>
        <pc:spChg chg="add mod">
          <ac:chgData name="Lorenzo Paolo Cocchinone" userId="38c52ecd6e43a282" providerId="LiveId" clId="{E29926BC-27AF-4BD0-9036-C4C22717E79A}" dt="2019-07-10T22:51:53.642" v="20829" actId="1037"/>
          <ac:spMkLst>
            <pc:docMk/>
            <pc:sldMk cId="3904059381" sldId="292"/>
            <ac:spMk id="234" creationId="{D3E93F41-BFCD-45DB-905F-25AD76D48A02}"/>
          </ac:spMkLst>
        </pc:spChg>
        <pc:spChg chg="add mod">
          <ac:chgData name="Lorenzo Paolo Cocchinone" userId="38c52ecd6e43a282" providerId="LiveId" clId="{E29926BC-27AF-4BD0-9036-C4C22717E79A}" dt="2019-07-10T22:51:53.642" v="20829" actId="1037"/>
          <ac:spMkLst>
            <pc:docMk/>
            <pc:sldMk cId="3904059381" sldId="292"/>
            <ac:spMk id="239" creationId="{167A64B8-4601-4FB2-9A76-EB90AFCA6C5B}"/>
          </ac:spMkLst>
        </pc:spChg>
        <pc:spChg chg="del">
          <ac:chgData name="Lorenzo Paolo Cocchinone" userId="38c52ecd6e43a282" providerId="LiveId" clId="{E29926BC-27AF-4BD0-9036-C4C22717E79A}" dt="2019-07-10T16:46:40.570" v="13268" actId="478"/>
          <ac:spMkLst>
            <pc:docMk/>
            <pc:sldMk cId="3904059381" sldId="292"/>
            <ac:spMk id="239" creationId="{9D4BFEB4-2CB1-4CAA-956E-269BE7FC6E32}"/>
          </ac:spMkLst>
        </pc:spChg>
        <pc:spChg chg="add mod">
          <ac:chgData name="Lorenzo Paolo Cocchinone" userId="38c52ecd6e43a282" providerId="LiveId" clId="{E29926BC-27AF-4BD0-9036-C4C22717E79A}" dt="2019-07-10T22:51:53.642" v="20829" actId="1037"/>
          <ac:spMkLst>
            <pc:docMk/>
            <pc:sldMk cId="3904059381" sldId="292"/>
            <ac:spMk id="240" creationId="{1E934B5B-424F-4F61-BE94-D9F50A188AA6}"/>
          </ac:spMkLst>
        </pc:spChg>
        <pc:spChg chg="del">
          <ac:chgData name="Lorenzo Paolo Cocchinone" userId="38c52ecd6e43a282" providerId="LiveId" clId="{E29926BC-27AF-4BD0-9036-C4C22717E79A}" dt="2019-07-10T16:46:40.570" v="13268" actId="478"/>
          <ac:spMkLst>
            <pc:docMk/>
            <pc:sldMk cId="3904059381" sldId="292"/>
            <ac:spMk id="240" creationId="{6DDCC261-DF73-4EAC-875D-4099A06C0576}"/>
          </ac:spMkLst>
        </pc:spChg>
        <pc:spChg chg="add mod">
          <ac:chgData name="Lorenzo Paolo Cocchinone" userId="38c52ecd6e43a282" providerId="LiveId" clId="{E29926BC-27AF-4BD0-9036-C4C22717E79A}" dt="2019-07-10T16:57:22.202" v="14878" actId="1038"/>
          <ac:spMkLst>
            <pc:docMk/>
            <pc:sldMk cId="3904059381" sldId="292"/>
            <ac:spMk id="244" creationId="{C4B608D3-4A4E-4B95-BF66-749289D6A001}"/>
          </ac:spMkLst>
        </pc:spChg>
        <pc:spChg chg="add mod">
          <ac:chgData name="Lorenzo Paolo Cocchinone" userId="38c52ecd6e43a282" providerId="LiveId" clId="{E29926BC-27AF-4BD0-9036-C4C22717E79A}" dt="2019-07-10T16:57:22.202" v="14878" actId="1038"/>
          <ac:spMkLst>
            <pc:docMk/>
            <pc:sldMk cId="3904059381" sldId="292"/>
            <ac:spMk id="250" creationId="{73780F75-C7E6-4CF0-819C-6FDACDFCC869}"/>
          </ac:spMkLst>
        </pc:spChg>
        <pc:spChg chg="add mod">
          <ac:chgData name="Lorenzo Paolo Cocchinone" userId="38c52ecd6e43a282" providerId="LiveId" clId="{E29926BC-27AF-4BD0-9036-C4C22717E79A}" dt="2019-07-10T16:57:22.202" v="14878" actId="1038"/>
          <ac:spMkLst>
            <pc:docMk/>
            <pc:sldMk cId="3904059381" sldId="292"/>
            <ac:spMk id="251" creationId="{89111829-7307-4418-889D-BE1B1C0ED35B}"/>
          </ac:spMkLst>
        </pc:spChg>
        <pc:spChg chg="mod">
          <ac:chgData name="Lorenzo Paolo Cocchinone" userId="38c52ecd6e43a282" providerId="LiveId" clId="{E29926BC-27AF-4BD0-9036-C4C22717E79A}" dt="2019-07-16T18:05:29.790" v="22309" actId="1037"/>
          <ac:spMkLst>
            <pc:docMk/>
            <pc:sldMk cId="3904059381" sldId="292"/>
            <ac:spMk id="260" creationId="{3268B0D9-B1CF-4EEC-86B5-F7266DCDD685}"/>
          </ac:spMkLst>
        </pc:spChg>
        <pc:spChg chg="mod">
          <ac:chgData name="Lorenzo Paolo Cocchinone" userId="38c52ecd6e43a282" providerId="LiveId" clId="{E29926BC-27AF-4BD0-9036-C4C22717E79A}" dt="2019-07-16T18:05:29.790" v="22309" actId="1037"/>
          <ac:spMkLst>
            <pc:docMk/>
            <pc:sldMk cId="3904059381" sldId="292"/>
            <ac:spMk id="261" creationId="{F507DCB5-E0FC-4859-8AAA-8B78764DF619}"/>
          </ac:spMkLst>
        </pc:spChg>
        <pc:spChg chg="mod">
          <ac:chgData name="Lorenzo Paolo Cocchinone" userId="38c52ecd6e43a282" providerId="LiveId" clId="{E29926BC-27AF-4BD0-9036-C4C22717E79A}" dt="2019-07-16T18:05:29.790" v="22309" actId="1037"/>
          <ac:spMkLst>
            <pc:docMk/>
            <pc:sldMk cId="3904059381" sldId="292"/>
            <ac:spMk id="262" creationId="{B3F3F38C-4F3E-47A6-9EE7-A1095830EB5B}"/>
          </ac:spMkLst>
        </pc:spChg>
        <pc:spChg chg="mod">
          <ac:chgData name="Lorenzo Paolo Cocchinone" userId="38c52ecd6e43a282" providerId="LiveId" clId="{E29926BC-27AF-4BD0-9036-C4C22717E79A}" dt="2019-07-10T17:01:09.409" v="15613" actId="1038"/>
          <ac:spMkLst>
            <pc:docMk/>
            <pc:sldMk cId="3904059381" sldId="292"/>
            <ac:spMk id="267" creationId="{60D37288-13C9-4D79-A765-3D1AF0DA3B3C}"/>
          </ac:spMkLst>
        </pc:spChg>
        <pc:spChg chg="add mod">
          <ac:chgData name="Lorenzo Paolo Cocchinone" userId="38c52ecd6e43a282" providerId="LiveId" clId="{E29926BC-27AF-4BD0-9036-C4C22717E79A}" dt="2019-07-10T22:51:53.642" v="20829" actId="1037"/>
          <ac:spMkLst>
            <pc:docMk/>
            <pc:sldMk cId="3904059381" sldId="292"/>
            <ac:spMk id="270" creationId="{1F6644C1-D128-4D70-A918-88186339BF76}"/>
          </ac:spMkLst>
        </pc:spChg>
        <pc:spChg chg="del">
          <ac:chgData name="Lorenzo Paolo Cocchinone" userId="38c52ecd6e43a282" providerId="LiveId" clId="{E29926BC-27AF-4BD0-9036-C4C22717E79A}" dt="2019-07-10T16:46:40.570" v="13268" actId="478"/>
          <ac:spMkLst>
            <pc:docMk/>
            <pc:sldMk cId="3904059381" sldId="292"/>
            <ac:spMk id="270" creationId="{3234AC9F-C4A2-4244-B039-1FC56133AD14}"/>
          </ac:spMkLst>
        </pc:spChg>
        <pc:spChg chg="del">
          <ac:chgData name="Lorenzo Paolo Cocchinone" userId="38c52ecd6e43a282" providerId="LiveId" clId="{E29926BC-27AF-4BD0-9036-C4C22717E79A}" dt="2019-07-10T16:46:40.570" v="13268" actId="478"/>
          <ac:spMkLst>
            <pc:docMk/>
            <pc:sldMk cId="3904059381" sldId="292"/>
            <ac:spMk id="271" creationId="{58F3F995-34E4-491E-8C89-C4BBE5E19409}"/>
          </ac:spMkLst>
        </pc:spChg>
        <pc:spChg chg="add mod">
          <ac:chgData name="Lorenzo Paolo Cocchinone" userId="38c52ecd6e43a282" providerId="LiveId" clId="{E29926BC-27AF-4BD0-9036-C4C22717E79A}" dt="2019-07-10T22:51:53.642" v="20829" actId="1037"/>
          <ac:spMkLst>
            <pc:docMk/>
            <pc:sldMk cId="3904059381" sldId="292"/>
            <ac:spMk id="271" creationId="{DC3CDDBE-E503-420D-A3E4-7040D7453053}"/>
          </ac:spMkLst>
        </pc:spChg>
        <pc:spChg chg="add mod">
          <ac:chgData name="Lorenzo Paolo Cocchinone" userId="38c52ecd6e43a282" providerId="LiveId" clId="{E29926BC-27AF-4BD0-9036-C4C22717E79A}" dt="2019-07-10T22:51:53.642" v="20829" actId="1037"/>
          <ac:spMkLst>
            <pc:docMk/>
            <pc:sldMk cId="3904059381" sldId="292"/>
            <ac:spMk id="273" creationId="{CD0A3C39-6066-4D80-9051-9EA27DB8540F}"/>
          </ac:spMkLst>
        </pc:spChg>
        <pc:spChg chg="del">
          <ac:chgData name="Lorenzo Paolo Cocchinone" userId="38c52ecd6e43a282" providerId="LiveId" clId="{E29926BC-27AF-4BD0-9036-C4C22717E79A}" dt="2019-07-10T16:46:40.570" v="13268" actId="478"/>
          <ac:spMkLst>
            <pc:docMk/>
            <pc:sldMk cId="3904059381" sldId="292"/>
            <ac:spMk id="276" creationId="{39172CE7-B8AD-4FCD-BC4B-CA9F5A399D58}"/>
          </ac:spMkLst>
        </pc:spChg>
        <pc:spChg chg="del">
          <ac:chgData name="Lorenzo Paolo Cocchinone" userId="38c52ecd6e43a282" providerId="LiveId" clId="{E29926BC-27AF-4BD0-9036-C4C22717E79A}" dt="2019-07-10T16:46:23.185" v="13256" actId="478"/>
          <ac:spMkLst>
            <pc:docMk/>
            <pc:sldMk cId="3904059381" sldId="292"/>
            <ac:spMk id="277" creationId="{5D2628B3-001D-4BA0-9F91-20C62546BBE5}"/>
          </ac:spMkLst>
        </pc:spChg>
        <pc:spChg chg="mod">
          <ac:chgData name="Lorenzo Paolo Cocchinone" userId="38c52ecd6e43a282" providerId="LiveId" clId="{E29926BC-27AF-4BD0-9036-C4C22717E79A}" dt="2019-07-10T16:56:57.309" v="14813" actId="1037"/>
          <ac:spMkLst>
            <pc:docMk/>
            <pc:sldMk cId="3904059381" sldId="292"/>
            <ac:spMk id="278" creationId="{8C7230C5-FFC6-4A64-A8FC-9ADD3C787507}"/>
          </ac:spMkLst>
        </pc:spChg>
        <pc:spChg chg="mod">
          <ac:chgData name="Lorenzo Paolo Cocchinone" userId="38c52ecd6e43a282" providerId="LiveId" clId="{E29926BC-27AF-4BD0-9036-C4C22717E79A}" dt="2019-07-10T17:03:05.234" v="15844" actId="1076"/>
          <ac:spMkLst>
            <pc:docMk/>
            <pc:sldMk cId="3904059381" sldId="292"/>
            <ac:spMk id="281" creationId="{4DA77A61-CCFA-4663-AA23-96A854C8DD11}"/>
          </ac:spMkLst>
        </pc:spChg>
        <pc:spChg chg="mod">
          <ac:chgData name="Lorenzo Paolo Cocchinone" userId="38c52ecd6e43a282" providerId="LiveId" clId="{E29926BC-27AF-4BD0-9036-C4C22717E79A}" dt="2019-07-10T17:03:02.192" v="15843" actId="1076"/>
          <ac:spMkLst>
            <pc:docMk/>
            <pc:sldMk cId="3904059381" sldId="292"/>
            <ac:spMk id="282" creationId="{7F0BDE69-42FA-494E-9C74-0F49627F6190}"/>
          </ac:spMkLst>
        </pc:spChg>
        <pc:spChg chg="add del mod">
          <ac:chgData name="Lorenzo Paolo Cocchinone" userId="38c52ecd6e43a282" providerId="LiveId" clId="{E29926BC-27AF-4BD0-9036-C4C22717E79A}" dt="2019-07-11T08:36:27.253" v="22030" actId="478"/>
          <ac:spMkLst>
            <pc:docMk/>
            <pc:sldMk cId="3904059381" sldId="292"/>
            <ac:spMk id="283" creationId="{3F210D83-6F1D-482D-8694-C8ABBBFB99DE}"/>
          </ac:spMkLst>
        </pc:spChg>
        <pc:spChg chg="del">
          <ac:chgData name="Lorenzo Paolo Cocchinone" userId="38c52ecd6e43a282" providerId="LiveId" clId="{E29926BC-27AF-4BD0-9036-C4C22717E79A}" dt="2019-07-10T16:46:23.185" v="13256" actId="478"/>
          <ac:spMkLst>
            <pc:docMk/>
            <pc:sldMk cId="3904059381" sldId="292"/>
            <ac:spMk id="284" creationId="{9C95BD82-8065-46D9-9804-846F1EC9349D}"/>
          </ac:spMkLst>
        </pc:spChg>
        <pc:spChg chg="add mod">
          <ac:chgData name="Lorenzo Paolo Cocchinone" userId="38c52ecd6e43a282" providerId="LiveId" clId="{E29926BC-27AF-4BD0-9036-C4C22717E79A}" dt="2019-07-11T08:36:36.905" v="22053" actId="1038"/>
          <ac:spMkLst>
            <pc:docMk/>
            <pc:sldMk cId="3904059381" sldId="292"/>
            <ac:spMk id="285" creationId="{12B7836D-D243-4C56-BEDB-E5B36E4DDFF3}"/>
          </ac:spMkLst>
        </pc:spChg>
        <pc:spChg chg="del">
          <ac:chgData name="Lorenzo Paolo Cocchinone" userId="38c52ecd6e43a282" providerId="LiveId" clId="{E29926BC-27AF-4BD0-9036-C4C22717E79A}" dt="2019-07-10T16:46:27.380" v="13259" actId="478"/>
          <ac:spMkLst>
            <pc:docMk/>
            <pc:sldMk cId="3904059381" sldId="292"/>
            <ac:spMk id="287" creationId="{C5C0EE2F-241C-4BB3-8CA9-07CCFAEE64ED}"/>
          </ac:spMkLst>
        </pc:spChg>
        <pc:spChg chg="del">
          <ac:chgData name="Lorenzo Paolo Cocchinone" userId="38c52ecd6e43a282" providerId="LiveId" clId="{E29926BC-27AF-4BD0-9036-C4C22717E79A}" dt="2019-07-10T16:46:23.185" v="13256" actId="478"/>
          <ac:spMkLst>
            <pc:docMk/>
            <pc:sldMk cId="3904059381" sldId="292"/>
            <ac:spMk id="288" creationId="{11BC7332-00A6-4533-BA1F-A8DA70927172}"/>
          </ac:spMkLst>
        </pc:spChg>
        <pc:spChg chg="del mod">
          <ac:chgData name="Lorenzo Paolo Cocchinone" userId="38c52ecd6e43a282" providerId="LiveId" clId="{E29926BC-27AF-4BD0-9036-C4C22717E79A}" dt="2019-07-10T16:46:26.250" v="13258" actId="478"/>
          <ac:spMkLst>
            <pc:docMk/>
            <pc:sldMk cId="3904059381" sldId="292"/>
            <ac:spMk id="292" creationId="{346F7E99-AF65-48FE-8DC5-679849C21BA1}"/>
          </ac:spMkLst>
        </pc:spChg>
        <pc:spChg chg="add mod">
          <ac:chgData name="Lorenzo Paolo Cocchinone" userId="38c52ecd6e43a282" providerId="LiveId" clId="{E29926BC-27AF-4BD0-9036-C4C22717E79A}" dt="2019-07-10T16:57:22.202" v="14878" actId="1038"/>
          <ac:spMkLst>
            <pc:docMk/>
            <pc:sldMk cId="3904059381" sldId="292"/>
            <ac:spMk id="308" creationId="{40429B2A-A713-4B24-8272-F372DB6F3A31}"/>
          </ac:spMkLst>
        </pc:spChg>
        <pc:spChg chg="del">
          <ac:chgData name="Lorenzo Paolo Cocchinone" userId="38c52ecd6e43a282" providerId="LiveId" clId="{E29926BC-27AF-4BD0-9036-C4C22717E79A}" dt="2019-07-10T16:46:23.185" v="13256" actId="478"/>
          <ac:spMkLst>
            <pc:docMk/>
            <pc:sldMk cId="3904059381" sldId="292"/>
            <ac:spMk id="311" creationId="{7BF6CC4D-2955-46D6-AF35-9C9B0FF2C556}"/>
          </ac:spMkLst>
        </pc:spChg>
        <pc:spChg chg="del">
          <ac:chgData name="Lorenzo Paolo Cocchinone" userId="38c52ecd6e43a282" providerId="LiveId" clId="{E29926BC-27AF-4BD0-9036-C4C22717E79A}" dt="2019-07-10T16:46:23.185" v="13256" actId="478"/>
          <ac:spMkLst>
            <pc:docMk/>
            <pc:sldMk cId="3904059381" sldId="292"/>
            <ac:spMk id="312" creationId="{9416FF3D-84A3-4169-9E8C-AB2E178BC908}"/>
          </ac:spMkLst>
        </pc:spChg>
        <pc:spChg chg="del">
          <ac:chgData name="Lorenzo Paolo Cocchinone" userId="38c52ecd6e43a282" providerId="LiveId" clId="{E29926BC-27AF-4BD0-9036-C4C22717E79A}" dt="2019-07-10T16:46:23.185" v="13256" actId="478"/>
          <ac:spMkLst>
            <pc:docMk/>
            <pc:sldMk cId="3904059381" sldId="292"/>
            <ac:spMk id="313" creationId="{50558257-E85B-4AEC-8B03-2F40A9E67AA8}"/>
          </ac:spMkLst>
        </pc:spChg>
        <pc:spChg chg="del">
          <ac:chgData name="Lorenzo Paolo Cocchinone" userId="38c52ecd6e43a282" providerId="LiveId" clId="{E29926BC-27AF-4BD0-9036-C4C22717E79A}" dt="2019-07-10T16:46:23.185" v="13256" actId="478"/>
          <ac:spMkLst>
            <pc:docMk/>
            <pc:sldMk cId="3904059381" sldId="292"/>
            <ac:spMk id="314" creationId="{135D9B46-6F32-4002-B29C-284329A309F8}"/>
          </ac:spMkLst>
        </pc:spChg>
        <pc:spChg chg="del">
          <ac:chgData name="Lorenzo Paolo Cocchinone" userId="38c52ecd6e43a282" providerId="LiveId" clId="{E29926BC-27AF-4BD0-9036-C4C22717E79A}" dt="2019-07-10T16:46:23.185" v="13256" actId="478"/>
          <ac:spMkLst>
            <pc:docMk/>
            <pc:sldMk cId="3904059381" sldId="292"/>
            <ac:spMk id="318" creationId="{F20BC83F-944A-4CC7-9F7D-DCB7CF302768}"/>
          </ac:spMkLst>
        </pc:spChg>
        <pc:spChg chg="del">
          <ac:chgData name="Lorenzo Paolo Cocchinone" userId="38c52ecd6e43a282" providerId="LiveId" clId="{E29926BC-27AF-4BD0-9036-C4C22717E79A}" dt="2019-07-10T16:46:23.185" v="13256" actId="478"/>
          <ac:spMkLst>
            <pc:docMk/>
            <pc:sldMk cId="3904059381" sldId="292"/>
            <ac:spMk id="319" creationId="{BAB133E1-76FC-4E21-8944-8808751F2395}"/>
          </ac:spMkLst>
        </pc:spChg>
        <pc:spChg chg="del">
          <ac:chgData name="Lorenzo Paolo Cocchinone" userId="38c52ecd6e43a282" providerId="LiveId" clId="{E29926BC-27AF-4BD0-9036-C4C22717E79A}" dt="2019-07-10T16:46:30.483" v="13260" actId="478"/>
          <ac:spMkLst>
            <pc:docMk/>
            <pc:sldMk cId="3904059381" sldId="292"/>
            <ac:spMk id="323" creationId="{42159BAD-31C7-4059-9476-E709D6642FFC}"/>
          </ac:spMkLst>
        </pc:spChg>
        <pc:spChg chg="mod">
          <ac:chgData name="Lorenzo Paolo Cocchinone" userId="38c52ecd6e43a282" providerId="LiveId" clId="{E29926BC-27AF-4BD0-9036-C4C22717E79A}" dt="2019-07-16T18:05:29.790" v="22309" actId="1037"/>
          <ac:spMkLst>
            <pc:docMk/>
            <pc:sldMk cId="3904059381" sldId="292"/>
            <ac:spMk id="327" creationId="{06F5775F-B3CD-41C6-8897-C917D44AB394}"/>
          </ac:spMkLst>
        </pc:spChg>
        <pc:spChg chg="del">
          <ac:chgData name="Lorenzo Paolo Cocchinone" userId="38c52ecd6e43a282" providerId="LiveId" clId="{E29926BC-27AF-4BD0-9036-C4C22717E79A}" dt="2019-07-10T16:46:47.808" v="13272" actId="478"/>
          <ac:spMkLst>
            <pc:docMk/>
            <pc:sldMk cId="3904059381" sldId="292"/>
            <ac:spMk id="331" creationId="{9A1C0008-4980-43B4-ADE9-CD292FBE913C}"/>
          </ac:spMkLst>
        </pc:spChg>
        <pc:spChg chg="add mod">
          <ac:chgData name="Lorenzo Paolo Cocchinone" userId="38c52ecd6e43a282" providerId="LiveId" clId="{E29926BC-27AF-4BD0-9036-C4C22717E79A}" dt="2019-07-10T16:57:22.202" v="14878" actId="1038"/>
          <ac:spMkLst>
            <pc:docMk/>
            <pc:sldMk cId="3904059381" sldId="292"/>
            <ac:spMk id="333" creationId="{6384F598-3813-4639-A4DD-99E7390C67D1}"/>
          </ac:spMkLst>
        </pc:spChg>
        <pc:spChg chg="add mod">
          <ac:chgData name="Lorenzo Paolo Cocchinone" userId="38c52ecd6e43a282" providerId="LiveId" clId="{E29926BC-27AF-4BD0-9036-C4C22717E79A}" dt="2019-07-10T16:57:22.202" v="14878" actId="1038"/>
          <ac:spMkLst>
            <pc:docMk/>
            <pc:sldMk cId="3904059381" sldId="292"/>
            <ac:spMk id="337" creationId="{4820D342-3AA0-46A9-BD80-EFB94F734B86}"/>
          </ac:spMkLst>
        </pc:spChg>
        <pc:spChg chg="add del mod">
          <ac:chgData name="Lorenzo Paolo Cocchinone" userId="38c52ecd6e43a282" providerId="LiveId" clId="{E29926BC-27AF-4BD0-9036-C4C22717E79A}" dt="2019-07-11T08:36:22.346" v="22027" actId="478"/>
          <ac:spMkLst>
            <pc:docMk/>
            <pc:sldMk cId="3904059381" sldId="292"/>
            <ac:spMk id="341" creationId="{72567EE9-EDBE-40C5-B91C-6355C6AFA21D}"/>
          </ac:spMkLst>
        </pc:spChg>
        <pc:spChg chg="add del mod">
          <ac:chgData name="Lorenzo Paolo Cocchinone" userId="38c52ecd6e43a282" providerId="LiveId" clId="{E29926BC-27AF-4BD0-9036-C4C22717E79A}" dt="2019-07-11T08:36:28.435" v="22031" actId="478"/>
          <ac:spMkLst>
            <pc:docMk/>
            <pc:sldMk cId="3904059381" sldId="292"/>
            <ac:spMk id="342" creationId="{5CA41854-AFCE-49C4-97F4-9B0BE69D6182}"/>
          </ac:spMkLst>
        </pc:spChg>
        <pc:spChg chg="add mod">
          <ac:chgData name="Lorenzo Paolo Cocchinone" userId="38c52ecd6e43a282" providerId="LiveId" clId="{E29926BC-27AF-4BD0-9036-C4C22717E79A}" dt="2019-07-10T16:57:22.202" v="14878" actId="1038"/>
          <ac:spMkLst>
            <pc:docMk/>
            <pc:sldMk cId="3904059381" sldId="292"/>
            <ac:spMk id="346" creationId="{7CF4C75D-939F-4B09-B7F5-AC51EC5AAD0A}"/>
          </ac:spMkLst>
        </pc:spChg>
        <pc:spChg chg="add del mod">
          <ac:chgData name="Lorenzo Paolo Cocchinone" userId="38c52ecd6e43a282" providerId="LiveId" clId="{E29926BC-27AF-4BD0-9036-C4C22717E79A}" dt="2019-07-10T16:49:16.767" v="13423"/>
          <ac:spMkLst>
            <pc:docMk/>
            <pc:sldMk cId="3904059381" sldId="292"/>
            <ac:spMk id="350" creationId="{9BC23306-8253-4BF4-ADD4-0BBEADDA2F12}"/>
          </ac:spMkLst>
        </pc:spChg>
        <pc:spChg chg="add del mod">
          <ac:chgData name="Lorenzo Paolo Cocchinone" userId="38c52ecd6e43a282" providerId="LiveId" clId="{E29926BC-27AF-4BD0-9036-C4C22717E79A}" dt="2019-07-10T16:49:16.767" v="13423"/>
          <ac:spMkLst>
            <pc:docMk/>
            <pc:sldMk cId="3904059381" sldId="292"/>
            <ac:spMk id="351" creationId="{94B8F833-78BE-48E5-B8EC-6DC265E147A1}"/>
          </ac:spMkLst>
        </pc:spChg>
        <pc:spChg chg="add del mod">
          <ac:chgData name="Lorenzo Paolo Cocchinone" userId="38c52ecd6e43a282" providerId="LiveId" clId="{E29926BC-27AF-4BD0-9036-C4C22717E79A}" dt="2019-07-10T16:49:16.767" v="13423"/>
          <ac:spMkLst>
            <pc:docMk/>
            <pc:sldMk cId="3904059381" sldId="292"/>
            <ac:spMk id="367" creationId="{14D4B1C3-A230-4CD3-89ED-6C290697F75E}"/>
          </ac:spMkLst>
        </pc:spChg>
        <pc:spChg chg="add del mod">
          <ac:chgData name="Lorenzo Paolo Cocchinone" userId="38c52ecd6e43a282" providerId="LiveId" clId="{E29926BC-27AF-4BD0-9036-C4C22717E79A}" dt="2019-07-10T16:49:16.767" v="13423"/>
          <ac:spMkLst>
            <pc:docMk/>
            <pc:sldMk cId="3904059381" sldId="292"/>
            <ac:spMk id="368" creationId="{81C777CF-B501-4ED3-991D-E43627BC9D8E}"/>
          </ac:spMkLst>
        </pc:spChg>
        <pc:spChg chg="add del mod">
          <ac:chgData name="Lorenzo Paolo Cocchinone" userId="38c52ecd6e43a282" providerId="LiveId" clId="{E29926BC-27AF-4BD0-9036-C4C22717E79A}" dt="2019-07-10T16:49:16.767" v="13423"/>
          <ac:spMkLst>
            <pc:docMk/>
            <pc:sldMk cId="3904059381" sldId="292"/>
            <ac:spMk id="369" creationId="{0ABD37C5-B834-432B-89FC-37EEB031AD1E}"/>
          </ac:spMkLst>
        </pc:spChg>
        <pc:spChg chg="add del mod">
          <ac:chgData name="Lorenzo Paolo Cocchinone" userId="38c52ecd6e43a282" providerId="LiveId" clId="{E29926BC-27AF-4BD0-9036-C4C22717E79A}" dt="2019-07-10T16:49:16.767" v="13423"/>
          <ac:spMkLst>
            <pc:docMk/>
            <pc:sldMk cId="3904059381" sldId="292"/>
            <ac:spMk id="370" creationId="{2D3E5D4C-55CC-43E1-92FA-365F8D5DE8FC}"/>
          </ac:spMkLst>
        </pc:spChg>
        <pc:spChg chg="add del mod">
          <ac:chgData name="Lorenzo Paolo Cocchinone" userId="38c52ecd6e43a282" providerId="LiveId" clId="{E29926BC-27AF-4BD0-9036-C4C22717E79A}" dt="2019-07-10T16:49:16.767" v="13423"/>
          <ac:spMkLst>
            <pc:docMk/>
            <pc:sldMk cId="3904059381" sldId="292"/>
            <ac:spMk id="371" creationId="{68F0466D-FABB-4BB1-BE7D-0C3FD538372F}"/>
          </ac:spMkLst>
        </pc:spChg>
        <pc:spChg chg="add del mod">
          <ac:chgData name="Lorenzo Paolo Cocchinone" userId="38c52ecd6e43a282" providerId="LiveId" clId="{E29926BC-27AF-4BD0-9036-C4C22717E79A}" dt="2019-07-10T16:49:16.767" v="13423"/>
          <ac:spMkLst>
            <pc:docMk/>
            <pc:sldMk cId="3904059381" sldId="292"/>
            <ac:spMk id="375" creationId="{A0633E8C-9D1C-4E77-9205-5D16D60AFA10}"/>
          </ac:spMkLst>
        </pc:spChg>
        <pc:spChg chg="add del mod">
          <ac:chgData name="Lorenzo Paolo Cocchinone" userId="38c52ecd6e43a282" providerId="LiveId" clId="{E29926BC-27AF-4BD0-9036-C4C22717E79A}" dt="2019-07-10T16:49:16.767" v="13423"/>
          <ac:spMkLst>
            <pc:docMk/>
            <pc:sldMk cId="3904059381" sldId="292"/>
            <ac:spMk id="382" creationId="{6905F4D9-F8D4-42FB-A358-61C7590A6187}"/>
          </ac:spMkLst>
        </pc:spChg>
        <pc:spChg chg="add del mod">
          <ac:chgData name="Lorenzo Paolo Cocchinone" userId="38c52ecd6e43a282" providerId="LiveId" clId="{E29926BC-27AF-4BD0-9036-C4C22717E79A}" dt="2019-07-10T16:49:16.767" v="13423"/>
          <ac:spMkLst>
            <pc:docMk/>
            <pc:sldMk cId="3904059381" sldId="292"/>
            <ac:spMk id="386" creationId="{F4BF0030-EAF9-43E0-B1B3-B69607896BB6}"/>
          </ac:spMkLst>
        </pc:spChg>
        <pc:spChg chg="add del mod">
          <ac:chgData name="Lorenzo Paolo Cocchinone" userId="38c52ecd6e43a282" providerId="LiveId" clId="{E29926BC-27AF-4BD0-9036-C4C22717E79A}" dt="2019-07-10T16:49:16.767" v="13423"/>
          <ac:spMkLst>
            <pc:docMk/>
            <pc:sldMk cId="3904059381" sldId="292"/>
            <ac:spMk id="390" creationId="{00F31A84-6B20-4920-A2A1-407EA4DB68CA}"/>
          </ac:spMkLst>
        </pc:spChg>
        <pc:spChg chg="add del mod">
          <ac:chgData name="Lorenzo Paolo Cocchinone" userId="38c52ecd6e43a282" providerId="LiveId" clId="{E29926BC-27AF-4BD0-9036-C4C22717E79A}" dt="2019-07-10T16:49:16.767" v="13423"/>
          <ac:spMkLst>
            <pc:docMk/>
            <pc:sldMk cId="3904059381" sldId="292"/>
            <ac:spMk id="391" creationId="{AE138F5E-B302-45E6-8DFA-C7B90FB630D4}"/>
          </ac:spMkLst>
        </pc:spChg>
        <pc:spChg chg="add del mod">
          <ac:chgData name="Lorenzo Paolo Cocchinone" userId="38c52ecd6e43a282" providerId="LiveId" clId="{E29926BC-27AF-4BD0-9036-C4C22717E79A}" dt="2019-07-10T16:48:46.907" v="13316"/>
          <ac:spMkLst>
            <pc:docMk/>
            <pc:sldMk cId="3904059381" sldId="292"/>
            <ac:spMk id="392" creationId="{48A48997-65BD-4279-B36A-6FD083BCCE43}"/>
          </ac:spMkLst>
        </pc:spChg>
        <pc:spChg chg="add del mod">
          <ac:chgData name="Lorenzo Paolo Cocchinone" userId="38c52ecd6e43a282" providerId="LiveId" clId="{E29926BC-27AF-4BD0-9036-C4C22717E79A}" dt="2019-07-10T16:48:46.907" v="13316"/>
          <ac:spMkLst>
            <pc:docMk/>
            <pc:sldMk cId="3904059381" sldId="292"/>
            <ac:spMk id="396" creationId="{6D63CFD4-65B7-4916-B772-0EE8DF0A36B9}"/>
          </ac:spMkLst>
        </pc:spChg>
        <pc:spChg chg="add del mod">
          <ac:chgData name="Lorenzo Paolo Cocchinone" userId="38c52ecd6e43a282" providerId="LiveId" clId="{E29926BC-27AF-4BD0-9036-C4C22717E79A}" dt="2019-07-10T16:48:46.907" v="13316"/>
          <ac:spMkLst>
            <pc:docMk/>
            <pc:sldMk cId="3904059381" sldId="292"/>
            <ac:spMk id="409" creationId="{35581D6D-7763-4D26-91F4-10CF03D97983}"/>
          </ac:spMkLst>
        </pc:spChg>
        <pc:spChg chg="add del mod">
          <ac:chgData name="Lorenzo Paolo Cocchinone" userId="38c52ecd6e43a282" providerId="LiveId" clId="{E29926BC-27AF-4BD0-9036-C4C22717E79A}" dt="2019-07-10T16:48:46.907" v="13316"/>
          <ac:spMkLst>
            <pc:docMk/>
            <pc:sldMk cId="3904059381" sldId="292"/>
            <ac:spMk id="410" creationId="{65E3FB29-CD77-4122-87D0-366040F878C4}"/>
          </ac:spMkLst>
        </pc:spChg>
        <pc:spChg chg="add del mod">
          <ac:chgData name="Lorenzo Paolo Cocchinone" userId="38c52ecd6e43a282" providerId="LiveId" clId="{E29926BC-27AF-4BD0-9036-C4C22717E79A}" dt="2019-07-10T16:48:46.907" v="13316"/>
          <ac:spMkLst>
            <pc:docMk/>
            <pc:sldMk cId="3904059381" sldId="292"/>
            <ac:spMk id="411" creationId="{1DE20F54-DD03-4D9E-936D-253591E53D16}"/>
          </ac:spMkLst>
        </pc:spChg>
        <pc:spChg chg="add del mod">
          <ac:chgData name="Lorenzo Paolo Cocchinone" userId="38c52ecd6e43a282" providerId="LiveId" clId="{E29926BC-27AF-4BD0-9036-C4C22717E79A}" dt="2019-07-10T16:48:46.907" v="13316"/>
          <ac:spMkLst>
            <pc:docMk/>
            <pc:sldMk cId="3904059381" sldId="292"/>
            <ac:spMk id="412" creationId="{F77D06EE-FAAB-4CD0-9BD1-934FF48AF3F5}"/>
          </ac:spMkLst>
        </pc:spChg>
        <pc:spChg chg="add del mod">
          <ac:chgData name="Lorenzo Paolo Cocchinone" userId="38c52ecd6e43a282" providerId="LiveId" clId="{E29926BC-27AF-4BD0-9036-C4C22717E79A}" dt="2019-07-10T16:48:46.907" v="13316"/>
          <ac:spMkLst>
            <pc:docMk/>
            <pc:sldMk cId="3904059381" sldId="292"/>
            <ac:spMk id="413" creationId="{CCE3C89C-0B74-42BE-B2B5-CA2C3835AF27}"/>
          </ac:spMkLst>
        </pc:spChg>
        <pc:spChg chg="add del mod">
          <ac:chgData name="Lorenzo Paolo Cocchinone" userId="38c52ecd6e43a282" providerId="LiveId" clId="{E29926BC-27AF-4BD0-9036-C4C22717E79A}" dt="2019-07-10T16:48:46.907" v="13316"/>
          <ac:spMkLst>
            <pc:docMk/>
            <pc:sldMk cId="3904059381" sldId="292"/>
            <ac:spMk id="414" creationId="{01C8B9BA-1BBE-4DA1-9192-6CE1B612A24A}"/>
          </ac:spMkLst>
        </pc:spChg>
        <pc:spChg chg="add del mod">
          <ac:chgData name="Lorenzo Paolo Cocchinone" userId="38c52ecd6e43a282" providerId="LiveId" clId="{E29926BC-27AF-4BD0-9036-C4C22717E79A}" dt="2019-07-10T16:48:46.907" v="13316"/>
          <ac:spMkLst>
            <pc:docMk/>
            <pc:sldMk cId="3904059381" sldId="292"/>
            <ac:spMk id="415" creationId="{5BB3FA93-7149-4BE0-9C98-8F94ADAAA149}"/>
          </ac:spMkLst>
        </pc:spChg>
        <pc:spChg chg="add del mod">
          <ac:chgData name="Lorenzo Paolo Cocchinone" userId="38c52ecd6e43a282" providerId="LiveId" clId="{E29926BC-27AF-4BD0-9036-C4C22717E79A}" dt="2019-07-10T16:48:46.907" v="13316"/>
          <ac:spMkLst>
            <pc:docMk/>
            <pc:sldMk cId="3904059381" sldId="292"/>
            <ac:spMk id="416" creationId="{9C71F482-00F3-4A85-A145-8244790FE790}"/>
          </ac:spMkLst>
        </pc:spChg>
        <pc:spChg chg="add del mod">
          <ac:chgData name="Lorenzo Paolo Cocchinone" userId="38c52ecd6e43a282" providerId="LiveId" clId="{E29926BC-27AF-4BD0-9036-C4C22717E79A}" dt="2019-07-10T16:48:46.907" v="13316"/>
          <ac:spMkLst>
            <pc:docMk/>
            <pc:sldMk cId="3904059381" sldId="292"/>
            <ac:spMk id="421" creationId="{91405F22-3571-42D9-A249-D6617D411621}"/>
          </ac:spMkLst>
        </pc:spChg>
        <pc:spChg chg="add del mod">
          <ac:chgData name="Lorenzo Paolo Cocchinone" userId="38c52ecd6e43a282" providerId="LiveId" clId="{E29926BC-27AF-4BD0-9036-C4C22717E79A}" dt="2019-07-10T16:48:46.907" v="13316"/>
          <ac:spMkLst>
            <pc:docMk/>
            <pc:sldMk cId="3904059381" sldId="292"/>
            <ac:spMk id="422" creationId="{6CC7F950-78A0-4CF7-90FB-16C801826ED1}"/>
          </ac:spMkLst>
        </pc:spChg>
        <pc:spChg chg="add del mod">
          <ac:chgData name="Lorenzo Paolo Cocchinone" userId="38c52ecd6e43a282" providerId="LiveId" clId="{E29926BC-27AF-4BD0-9036-C4C22717E79A}" dt="2019-07-10T16:48:46.907" v="13316"/>
          <ac:spMkLst>
            <pc:docMk/>
            <pc:sldMk cId="3904059381" sldId="292"/>
            <ac:spMk id="423" creationId="{27693FD8-FE22-4037-B74C-269D16F1F74B}"/>
          </ac:spMkLst>
        </pc:spChg>
        <pc:spChg chg="add del mod">
          <ac:chgData name="Lorenzo Paolo Cocchinone" userId="38c52ecd6e43a282" providerId="LiveId" clId="{E29926BC-27AF-4BD0-9036-C4C22717E79A}" dt="2019-07-10T16:48:46.907" v="13316"/>
          <ac:spMkLst>
            <pc:docMk/>
            <pc:sldMk cId="3904059381" sldId="292"/>
            <ac:spMk id="424" creationId="{6DDCF629-C09F-4C7B-B773-59C9BD3E5C38}"/>
          </ac:spMkLst>
        </pc:spChg>
        <pc:spChg chg="add del mod">
          <ac:chgData name="Lorenzo Paolo Cocchinone" userId="38c52ecd6e43a282" providerId="LiveId" clId="{E29926BC-27AF-4BD0-9036-C4C22717E79A}" dt="2019-07-10T16:48:46.907" v="13316"/>
          <ac:spMkLst>
            <pc:docMk/>
            <pc:sldMk cId="3904059381" sldId="292"/>
            <ac:spMk id="431" creationId="{DD08F1F8-90A0-4348-900E-F81B8EC5DCF4}"/>
          </ac:spMkLst>
        </pc:spChg>
        <pc:spChg chg="add del mod">
          <ac:chgData name="Lorenzo Paolo Cocchinone" userId="38c52ecd6e43a282" providerId="LiveId" clId="{E29926BC-27AF-4BD0-9036-C4C22717E79A}" dt="2019-07-10T16:48:46.907" v="13316"/>
          <ac:spMkLst>
            <pc:docMk/>
            <pc:sldMk cId="3904059381" sldId="292"/>
            <ac:spMk id="432" creationId="{B68F32A9-074C-41E0-AE10-F7FD679AD0B4}"/>
          </ac:spMkLst>
        </pc:spChg>
        <pc:spChg chg="add del mod">
          <ac:chgData name="Lorenzo Paolo Cocchinone" userId="38c52ecd6e43a282" providerId="LiveId" clId="{E29926BC-27AF-4BD0-9036-C4C22717E79A}" dt="2019-07-10T16:48:46.907" v="13316"/>
          <ac:spMkLst>
            <pc:docMk/>
            <pc:sldMk cId="3904059381" sldId="292"/>
            <ac:spMk id="433" creationId="{7CC871DC-B97A-4116-9D40-B0AB1067D939}"/>
          </ac:spMkLst>
        </pc:spChg>
        <pc:spChg chg="add del mod">
          <ac:chgData name="Lorenzo Paolo Cocchinone" userId="38c52ecd6e43a282" providerId="LiveId" clId="{E29926BC-27AF-4BD0-9036-C4C22717E79A}" dt="2019-07-10T16:48:46.907" v="13316"/>
          <ac:spMkLst>
            <pc:docMk/>
            <pc:sldMk cId="3904059381" sldId="292"/>
            <ac:spMk id="434" creationId="{618E43AD-5383-4C02-BCF1-BA88A9123D1D}"/>
          </ac:spMkLst>
        </pc:spChg>
        <pc:spChg chg="add del mod">
          <ac:chgData name="Lorenzo Paolo Cocchinone" userId="38c52ecd6e43a282" providerId="LiveId" clId="{E29926BC-27AF-4BD0-9036-C4C22717E79A}" dt="2019-07-10T16:58:47.253" v="15284" actId="478"/>
          <ac:spMkLst>
            <pc:docMk/>
            <pc:sldMk cId="3904059381" sldId="292"/>
            <ac:spMk id="438" creationId="{A3D787B4-87A1-4B67-8ABB-94DB379A3FF2}"/>
          </ac:spMkLst>
        </pc:spChg>
        <pc:spChg chg="add del mod">
          <ac:chgData name="Lorenzo Paolo Cocchinone" userId="38c52ecd6e43a282" providerId="LiveId" clId="{E29926BC-27AF-4BD0-9036-C4C22717E79A}" dt="2019-07-10T16:58:47.253" v="15284" actId="478"/>
          <ac:spMkLst>
            <pc:docMk/>
            <pc:sldMk cId="3904059381" sldId="292"/>
            <ac:spMk id="439" creationId="{CEF6D621-B120-405A-80A4-AA146DCBE7D2}"/>
          </ac:spMkLst>
        </pc:spChg>
        <pc:spChg chg="add del mod">
          <ac:chgData name="Lorenzo Paolo Cocchinone" userId="38c52ecd6e43a282" providerId="LiveId" clId="{E29926BC-27AF-4BD0-9036-C4C22717E79A}" dt="2019-07-10T16:58:47.253" v="15284" actId="478"/>
          <ac:spMkLst>
            <pc:docMk/>
            <pc:sldMk cId="3904059381" sldId="292"/>
            <ac:spMk id="455" creationId="{9BBB7109-CAB8-4149-BC91-475A593C11F2}"/>
          </ac:spMkLst>
        </pc:spChg>
        <pc:spChg chg="add del mod">
          <ac:chgData name="Lorenzo Paolo Cocchinone" userId="38c52ecd6e43a282" providerId="LiveId" clId="{E29926BC-27AF-4BD0-9036-C4C22717E79A}" dt="2019-07-10T16:58:47.253" v="15284" actId="478"/>
          <ac:spMkLst>
            <pc:docMk/>
            <pc:sldMk cId="3904059381" sldId="292"/>
            <ac:spMk id="456" creationId="{E3171850-E4E6-4B3D-97E2-B9811F733C65}"/>
          </ac:spMkLst>
        </pc:spChg>
        <pc:spChg chg="add del mod">
          <ac:chgData name="Lorenzo Paolo Cocchinone" userId="38c52ecd6e43a282" providerId="LiveId" clId="{E29926BC-27AF-4BD0-9036-C4C22717E79A}" dt="2019-07-10T16:58:47.253" v="15284" actId="478"/>
          <ac:spMkLst>
            <pc:docMk/>
            <pc:sldMk cId="3904059381" sldId="292"/>
            <ac:spMk id="457" creationId="{CFACDBD8-E42C-4282-8149-F1121EC8AEE2}"/>
          </ac:spMkLst>
        </pc:spChg>
        <pc:spChg chg="add del mod">
          <ac:chgData name="Lorenzo Paolo Cocchinone" userId="38c52ecd6e43a282" providerId="LiveId" clId="{E29926BC-27AF-4BD0-9036-C4C22717E79A}" dt="2019-07-10T16:58:46.297" v="15283" actId="478"/>
          <ac:spMkLst>
            <pc:docMk/>
            <pc:sldMk cId="3904059381" sldId="292"/>
            <ac:spMk id="458" creationId="{55ABB037-FBD8-42FB-9541-0EE3BA119CEB}"/>
          </ac:spMkLst>
        </pc:spChg>
        <pc:spChg chg="add del mod">
          <ac:chgData name="Lorenzo Paolo Cocchinone" userId="38c52ecd6e43a282" providerId="LiveId" clId="{E29926BC-27AF-4BD0-9036-C4C22717E79A}" dt="2019-07-10T16:58:46.297" v="15283" actId="478"/>
          <ac:spMkLst>
            <pc:docMk/>
            <pc:sldMk cId="3904059381" sldId="292"/>
            <ac:spMk id="459" creationId="{42EFD18A-C18A-4A41-9A17-144FC5D560EC}"/>
          </ac:spMkLst>
        </pc:spChg>
        <pc:spChg chg="add del mod">
          <ac:chgData name="Lorenzo Paolo Cocchinone" userId="38c52ecd6e43a282" providerId="LiveId" clId="{E29926BC-27AF-4BD0-9036-C4C22717E79A}" dt="2019-07-10T16:58:46.297" v="15283" actId="478"/>
          <ac:spMkLst>
            <pc:docMk/>
            <pc:sldMk cId="3904059381" sldId="292"/>
            <ac:spMk id="463" creationId="{72304C4D-C87E-4408-AADF-375F22D82162}"/>
          </ac:spMkLst>
        </pc:spChg>
        <pc:spChg chg="add del mod">
          <ac:chgData name="Lorenzo Paolo Cocchinone" userId="38c52ecd6e43a282" providerId="LiveId" clId="{E29926BC-27AF-4BD0-9036-C4C22717E79A}" dt="2019-07-10T16:58:46.297" v="15283" actId="478"/>
          <ac:spMkLst>
            <pc:docMk/>
            <pc:sldMk cId="3904059381" sldId="292"/>
            <ac:spMk id="470" creationId="{C8A3D164-8F33-4E19-A28B-A6469AEDD090}"/>
          </ac:spMkLst>
        </pc:spChg>
        <pc:spChg chg="add del mod">
          <ac:chgData name="Lorenzo Paolo Cocchinone" userId="38c52ecd6e43a282" providerId="LiveId" clId="{E29926BC-27AF-4BD0-9036-C4C22717E79A}" dt="2019-07-10T16:58:46.297" v="15283" actId="478"/>
          <ac:spMkLst>
            <pc:docMk/>
            <pc:sldMk cId="3904059381" sldId="292"/>
            <ac:spMk id="474" creationId="{89367023-F9D3-421C-A3FC-884068A7352F}"/>
          </ac:spMkLst>
        </pc:spChg>
        <pc:spChg chg="add del mod">
          <ac:chgData name="Lorenzo Paolo Cocchinone" userId="38c52ecd6e43a282" providerId="LiveId" clId="{E29926BC-27AF-4BD0-9036-C4C22717E79A}" dt="2019-07-10T16:58:46.297" v="15283" actId="478"/>
          <ac:spMkLst>
            <pc:docMk/>
            <pc:sldMk cId="3904059381" sldId="292"/>
            <ac:spMk id="478" creationId="{C5BC0EBF-2E9A-4FD6-88F6-AFFE1591AD55}"/>
          </ac:spMkLst>
        </pc:spChg>
        <pc:spChg chg="add del mod">
          <ac:chgData name="Lorenzo Paolo Cocchinone" userId="38c52ecd6e43a282" providerId="LiveId" clId="{E29926BC-27AF-4BD0-9036-C4C22717E79A}" dt="2019-07-10T16:58:46.297" v="15283" actId="478"/>
          <ac:spMkLst>
            <pc:docMk/>
            <pc:sldMk cId="3904059381" sldId="292"/>
            <ac:spMk id="479" creationId="{13E8D30B-1C79-4EF2-A8D3-5DC0DDA0CE0B}"/>
          </ac:spMkLst>
        </pc:spChg>
        <pc:spChg chg="add mod">
          <ac:chgData name="Lorenzo Paolo Cocchinone" userId="38c52ecd6e43a282" providerId="LiveId" clId="{E29926BC-27AF-4BD0-9036-C4C22717E79A}" dt="2019-07-10T16:57:22.202" v="14878" actId="1038"/>
          <ac:spMkLst>
            <pc:docMk/>
            <pc:sldMk cId="3904059381" sldId="292"/>
            <ac:spMk id="480" creationId="{5AA39DBC-373A-4506-A35E-8F430D6A9F19}"/>
          </ac:spMkLst>
        </pc:spChg>
        <pc:spChg chg="add del mod">
          <ac:chgData name="Lorenzo Paolo Cocchinone" userId="38c52ecd6e43a282" providerId="LiveId" clId="{E29926BC-27AF-4BD0-9036-C4C22717E79A}" dt="2019-07-10T16:53:16.425" v="14280"/>
          <ac:spMkLst>
            <pc:docMk/>
            <pc:sldMk cId="3904059381" sldId="292"/>
            <ac:spMk id="481" creationId="{96B2286C-5846-4FE8-A4EF-4C0C58AB8C97}"/>
          </ac:spMkLst>
        </pc:spChg>
        <pc:spChg chg="add del mod">
          <ac:chgData name="Lorenzo Paolo Cocchinone" userId="38c52ecd6e43a282" providerId="LiveId" clId="{E29926BC-27AF-4BD0-9036-C4C22717E79A}" dt="2019-07-10T16:53:16.425" v="14280"/>
          <ac:spMkLst>
            <pc:docMk/>
            <pc:sldMk cId="3904059381" sldId="292"/>
            <ac:spMk id="485" creationId="{B3A30FEB-7965-484C-BF0F-86ABDFCC1776}"/>
          </ac:spMkLst>
        </pc:spChg>
        <pc:spChg chg="add del mod">
          <ac:chgData name="Lorenzo Paolo Cocchinone" userId="38c52ecd6e43a282" providerId="LiveId" clId="{E29926BC-27AF-4BD0-9036-C4C22717E79A}" dt="2019-07-10T16:53:16.425" v="14280"/>
          <ac:spMkLst>
            <pc:docMk/>
            <pc:sldMk cId="3904059381" sldId="292"/>
            <ac:spMk id="498" creationId="{7E92D196-C0B4-40CD-A990-35847038881E}"/>
          </ac:spMkLst>
        </pc:spChg>
        <pc:spChg chg="add del mod">
          <ac:chgData name="Lorenzo Paolo Cocchinone" userId="38c52ecd6e43a282" providerId="LiveId" clId="{E29926BC-27AF-4BD0-9036-C4C22717E79A}" dt="2019-07-10T16:53:16.425" v="14280"/>
          <ac:spMkLst>
            <pc:docMk/>
            <pc:sldMk cId="3904059381" sldId="292"/>
            <ac:spMk id="499" creationId="{3897C486-03A2-49DC-8EC7-302B79822F3B}"/>
          </ac:spMkLst>
        </pc:spChg>
        <pc:spChg chg="add del mod">
          <ac:chgData name="Lorenzo Paolo Cocchinone" userId="38c52ecd6e43a282" providerId="LiveId" clId="{E29926BC-27AF-4BD0-9036-C4C22717E79A}" dt="2019-07-10T16:53:16.425" v="14280"/>
          <ac:spMkLst>
            <pc:docMk/>
            <pc:sldMk cId="3904059381" sldId="292"/>
            <ac:spMk id="500" creationId="{7576A985-B29A-43BC-992C-AC79771CDAFD}"/>
          </ac:spMkLst>
        </pc:spChg>
        <pc:spChg chg="add del mod">
          <ac:chgData name="Lorenzo Paolo Cocchinone" userId="38c52ecd6e43a282" providerId="LiveId" clId="{E29926BC-27AF-4BD0-9036-C4C22717E79A}" dt="2019-07-10T16:53:16.425" v="14280"/>
          <ac:spMkLst>
            <pc:docMk/>
            <pc:sldMk cId="3904059381" sldId="292"/>
            <ac:spMk id="501" creationId="{6FAD93A5-7846-45BB-A5FC-30B069AAEDB7}"/>
          </ac:spMkLst>
        </pc:spChg>
        <pc:spChg chg="add del mod">
          <ac:chgData name="Lorenzo Paolo Cocchinone" userId="38c52ecd6e43a282" providerId="LiveId" clId="{E29926BC-27AF-4BD0-9036-C4C22717E79A}" dt="2019-07-10T16:53:16.425" v="14280"/>
          <ac:spMkLst>
            <pc:docMk/>
            <pc:sldMk cId="3904059381" sldId="292"/>
            <ac:spMk id="502" creationId="{6E1CB023-2244-488E-BE17-D31689836123}"/>
          </ac:spMkLst>
        </pc:spChg>
        <pc:spChg chg="add del mod">
          <ac:chgData name="Lorenzo Paolo Cocchinone" userId="38c52ecd6e43a282" providerId="LiveId" clId="{E29926BC-27AF-4BD0-9036-C4C22717E79A}" dt="2019-07-10T16:53:16.425" v="14280"/>
          <ac:spMkLst>
            <pc:docMk/>
            <pc:sldMk cId="3904059381" sldId="292"/>
            <ac:spMk id="503" creationId="{7842F26D-D61E-44E7-8C84-CCAE107F4F43}"/>
          </ac:spMkLst>
        </pc:spChg>
        <pc:spChg chg="add del mod">
          <ac:chgData name="Lorenzo Paolo Cocchinone" userId="38c52ecd6e43a282" providerId="LiveId" clId="{E29926BC-27AF-4BD0-9036-C4C22717E79A}" dt="2019-07-10T16:53:16.425" v="14280"/>
          <ac:spMkLst>
            <pc:docMk/>
            <pc:sldMk cId="3904059381" sldId="292"/>
            <ac:spMk id="504" creationId="{C6CA15D8-1A1F-4FAF-86E9-4C6B29974BDD}"/>
          </ac:spMkLst>
        </pc:spChg>
        <pc:spChg chg="add del mod">
          <ac:chgData name="Lorenzo Paolo Cocchinone" userId="38c52ecd6e43a282" providerId="LiveId" clId="{E29926BC-27AF-4BD0-9036-C4C22717E79A}" dt="2019-07-10T16:53:16.425" v="14280"/>
          <ac:spMkLst>
            <pc:docMk/>
            <pc:sldMk cId="3904059381" sldId="292"/>
            <ac:spMk id="509" creationId="{144EBCCC-BBD5-44C3-A9D7-ACC8BCA119DA}"/>
          </ac:spMkLst>
        </pc:spChg>
        <pc:spChg chg="add del mod">
          <ac:chgData name="Lorenzo Paolo Cocchinone" userId="38c52ecd6e43a282" providerId="LiveId" clId="{E29926BC-27AF-4BD0-9036-C4C22717E79A}" dt="2019-07-10T16:53:16.425" v="14280"/>
          <ac:spMkLst>
            <pc:docMk/>
            <pc:sldMk cId="3904059381" sldId="292"/>
            <ac:spMk id="510" creationId="{1536E116-D093-4013-A20A-6A886CD44E23}"/>
          </ac:spMkLst>
        </pc:spChg>
        <pc:spChg chg="add del mod">
          <ac:chgData name="Lorenzo Paolo Cocchinone" userId="38c52ecd6e43a282" providerId="LiveId" clId="{E29926BC-27AF-4BD0-9036-C4C22717E79A}" dt="2019-07-10T16:53:16.425" v="14280"/>
          <ac:spMkLst>
            <pc:docMk/>
            <pc:sldMk cId="3904059381" sldId="292"/>
            <ac:spMk id="511" creationId="{DC37F941-0E66-42CA-94FF-399E6D3E8A63}"/>
          </ac:spMkLst>
        </pc:spChg>
        <pc:spChg chg="add del mod">
          <ac:chgData name="Lorenzo Paolo Cocchinone" userId="38c52ecd6e43a282" providerId="LiveId" clId="{E29926BC-27AF-4BD0-9036-C4C22717E79A}" dt="2019-07-10T16:53:16.425" v="14280"/>
          <ac:spMkLst>
            <pc:docMk/>
            <pc:sldMk cId="3904059381" sldId="292"/>
            <ac:spMk id="512" creationId="{D87FA7C5-0703-43C1-B4E0-327495F4983A}"/>
          </ac:spMkLst>
        </pc:spChg>
        <pc:spChg chg="add del mod">
          <ac:chgData name="Lorenzo Paolo Cocchinone" userId="38c52ecd6e43a282" providerId="LiveId" clId="{E29926BC-27AF-4BD0-9036-C4C22717E79A}" dt="2019-07-10T16:53:16.425" v="14280"/>
          <ac:spMkLst>
            <pc:docMk/>
            <pc:sldMk cId="3904059381" sldId="292"/>
            <ac:spMk id="519" creationId="{139BCE5A-F019-4AA4-93BF-B5A0DF06DCBC}"/>
          </ac:spMkLst>
        </pc:spChg>
        <pc:spChg chg="add del mod">
          <ac:chgData name="Lorenzo Paolo Cocchinone" userId="38c52ecd6e43a282" providerId="LiveId" clId="{E29926BC-27AF-4BD0-9036-C4C22717E79A}" dt="2019-07-10T16:53:16.425" v="14280"/>
          <ac:spMkLst>
            <pc:docMk/>
            <pc:sldMk cId="3904059381" sldId="292"/>
            <ac:spMk id="520" creationId="{3F797EC5-C889-472E-8E45-5DBA6499B793}"/>
          </ac:spMkLst>
        </pc:spChg>
        <pc:spChg chg="add del mod">
          <ac:chgData name="Lorenzo Paolo Cocchinone" userId="38c52ecd6e43a282" providerId="LiveId" clId="{E29926BC-27AF-4BD0-9036-C4C22717E79A}" dt="2019-07-10T16:53:16.425" v="14280"/>
          <ac:spMkLst>
            <pc:docMk/>
            <pc:sldMk cId="3904059381" sldId="292"/>
            <ac:spMk id="521" creationId="{0CC3A3A0-D5F1-4ABA-9FF1-917258E7ABC0}"/>
          </ac:spMkLst>
        </pc:spChg>
        <pc:spChg chg="add del mod">
          <ac:chgData name="Lorenzo Paolo Cocchinone" userId="38c52ecd6e43a282" providerId="LiveId" clId="{E29926BC-27AF-4BD0-9036-C4C22717E79A}" dt="2019-07-10T16:53:16.425" v="14280"/>
          <ac:spMkLst>
            <pc:docMk/>
            <pc:sldMk cId="3904059381" sldId="292"/>
            <ac:spMk id="522" creationId="{48CDB534-3EB0-466C-9231-4393C8356B27}"/>
          </ac:spMkLst>
        </pc:spChg>
        <pc:spChg chg="add del mod">
          <ac:chgData name="Lorenzo Paolo Cocchinone" userId="38c52ecd6e43a282" providerId="LiveId" clId="{E29926BC-27AF-4BD0-9036-C4C22717E79A}" dt="2019-07-10T16:55:39.698" v="14559" actId="478"/>
          <ac:spMkLst>
            <pc:docMk/>
            <pc:sldMk cId="3904059381" sldId="292"/>
            <ac:spMk id="523" creationId="{B882EB11-C22E-48F4-A338-D21A347C9944}"/>
          </ac:spMkLst>
        </pc:spChg>
        <pc:spChg chg="add del mod">
          <ac:chgData name="Lorenzo Paolo Cocchinone" userId="38c52ecd6e43a282" providerId="LiveId" clId="{E29926BC-27AF-4BD0-9036-C4C22717E79A}" dt="2019-07-10T16:55:45.604" v="14566" actId="478"/>
          <ac:spMkLst>
            <pc:docMk/>
            <pc:sldMk cId="3904059381" sldId="292"/>
            <ac:spMk id="527" creationId="{B8042FF3-4863-4CA1-B23C-A9E55F58154F}"/>
          </ac:spMkLst>
        </pc:spChg>
        <pc:spChg chg="add del mod">
          <ac:chgData name="Lorenzo Paolo Cocchinone" userId="38c52ecd6e43a282" providerId="LiveId" clId="{E29926BC-27AF-4BD0-9036-C4C22717E79A}" dt="2019-07-10T16:55:39.698" v="14559" actId="478"/>
          <ac:spMkLst>
            <pc:docMk/>
            <pc:sldMk cId="3904059381" sldId="292"/>
            <ac:spMk id="540" creationId="{857BF344-A8BC-4941-82D9-F7A8DCD32B11}"/>
          </ac:spMkLst>
        </pc:spChg>
        <pc:spChg chg="add del mod">
          <ac:chgData name="Lorenzo Paolo Cocchinone" userId="38c52ecd6e43a282" providerId="LiveId" clId="{E29926BC-27AF-4BD0-9036-C4C22717E79A}" dt="2019-07-10T16:55:39.698" v="14559" actId="478"/>
          <ac:spMkLst>
            <pc:docMk/>
            <pc:sldMk cId="3904059381" sldId="292"/>
            <ac:spMk id="541" creationId="{034B2EFC-D62E-460C-B965-78DA80D01319}"/>
          </ac:spMkLst>
        </pc:spChg>
        <pc:spChg chg="add del mod">
          <ac:chgData name="Lorenzo Paolo Cocchinone" userId="38c52ecd6e43a282" providerId="LiveId" clId="{E29926BC-27AF-4BD0-9036-C4C22717E79A}" dt="2019-07-10T16:55:39.698" v="14559" actId="478"/>
          <ac:spMkLst>
            <pc:docMk/>
            <pc:sldMk cId="3904059381" sldId="292"/>
            <ac:spMk id="542" creationId="{88482262-1DE5-4DA9-8925-C77D1044A8E1}"/>
          </ac:spMkLst>
        </pc:spChg>
        <pc:spChg chg="add del mod">
          <ac:chgData name="Lorenzo Paolo Cocchinone" userId="38c52ecd6e43a282" providerId="LiveId" clId="{E29926BC-27AF-4BD0-9036-C4C22717E79A}" dt="2019-07-10T16:55:39.698" v="14559" actId="478"/>
          <ac:spMkLst>
            <pc:docMk/>
            <pc:sldMk cId="3904059381" sldId="292"/>
            <ac:spMk id="543" creationId="{EE63321B-98E6-46DE-A42E-C6AEA0ACA5DB}"/>
          </ac:spMkLst>
        </pc:spChg>
        <pc:spChg chg="add del mod">
          <ac:chgData name="Lorenzo Paolo Cocchinone" userId="38c52ecd6e43a282" providerId="LiveId" clId="{E29926BC-27AF-4BD0-9036-C4C22717E79A}" dt="2019-07-10T16:55:39.698" v="14559" actId="478"/>
          <ac:spMkLst>
            <pc:docMk/>
            <pc:sldMk cId="3904059381" sldId="292"/>
            <ac:spMk id="544" creationId="{5FEA42CE-02FF-4ADB-9B83-2518B33DF633}"/>
          </ac:spMkLst>
        </pc:spChg>
        <pc:spChg chg="add del mod">
          <ac:chgData name="Lorenzo Paolo Cocchinone" userId="38c52ecd6e43a282" providerId="LiveId" clId="{E29926BC-27AF-4BD0-9036-C4C22717E79A}" dt="2019-07-10T16:55:39.698" v="14559" actId="478"/>
          <ac:spMkLst>
            <pc:docMk/>
            <pc:sldMk cId="3904059381" sldId="292"/>
            <ac:spMk id="545" creationId="{14CEDE12-3728-4ECD-AB1F-9EBD87948F35}"/>
          </ac:spMkLst>
        </pc:spChg>
        <pc:spChg chg="add del mod">
          <ac:chgData name="Lorenzo Paolo Cocchinone" userId="38c52ecd6e43a282" providerId="LiveId" clId="{E29926BC-27AF-4BD0-9036-C4C22717E79A}" dt="2019-07-10T16:55:44.417" v="14565" actId="478"/>
          <ac:spMkLst>
            <pc:docMk/>
            <pc:sldMk cId="3904059381" sldId="292"/>
            <ac:spMk id="546" creationId="{BF564816-2708-4E65-9FF3-BFAAB07CE03E}"/>
          </ac:spMkLst>
        </pc:spChg>
        <pc:spChg chg="add del mod">
          <ac:chgData name="Lorenzo Paolo Cocchinone" userId="38c52ecd6e43a282" providerId="LiveId" clId="{E29926BC-27AF-4BD0-9036-C4C22717E79A}" dt="2019-07-10T16:55:40.924" v="14560" actId="478"/>
          <ac:spMkLst>
            <pc:docMk/>
            <pc:sldMk cId="3904059381" sldId="292"/>
            <ac:spMk id="547" creationId="{FF26E543-55F6-4756-BDAF-32068EDD805D}"/>
          </ac:spMkLst>
        </pc:spChg>
        <pc:spChg chg="add del mod">
          <ac:chgData name="Lorenzo Paolo Cocchinone" userId="38c52ecd6e43a282" providerId="LiveId" clId="{E29926BC-27AF-4BD0-9036-C4C22717E79A}" dt="2019-07-10T16:55:39.698" v="14559" actId="478"/>
          <ac:spMkLst>
            <pc:docMk/>
            <pc:sldMk cId="3904059381" sldId="292"/>
            <ac:spMk id="552" creationId="{FFA6F291-03D6-46DD-8706-7B84386A64A1}"/>
          </ac:spMkLst>
        </pc:spChg>
        <pc:spChg chg="add del mod">
          <ac:chgData name="Lorenzo Paolo Cocchinone" userId="38c52ecd6e43a282" providerId="LiveId" clId="{E29926BC-27AF-4BD0-9036-C4C22717E79A}" dt="2019-07-10T16:55:39.698" v="14559" actId="478"/>
          <ac:spMkLst>
            <pc:docMk/>
            <pc:sldMk cId="3904059381" sldId="292"/>
            <ac:spMk id="553" creationId="{FF54ACB5-92F1-414A-9DC0-232D70E8A713}"/>
          </ac:spMkLst>
        </pc:spChg>
        <pc:spChg chg="add del mod">
          <ac:chgData name="Lorenzo Paolo Cocchinone" userId="38c52ecd6e43a282" providerId="LiveId" clId="{E29926BC-27AF-4BD0-9036-C4C22717E79A}" dt="2019-07-10T16:55:39.698" v="14559" actId="478"/>
          <ac:spMkLst>
            <pc:docMk/>
            <pc:sldMk cId="3904059381" sldId="292"/>
            <ac:spMk id="554" creationId="{70B51E2B-388F-4B03-82B5-53FE9588BB71}"/>
          </ac:spMkLst>
        </pc:spChg>
        <pc:spChg chg="add del mod">
          <ac:chgData name="Lorenzo Paolo Cocchinone" userId="38c52ecd6e43a282" providerId="LiveId" clId="{E29926BC-27AF-4BD0-9036-C4C22717E79A}" dt="2019-07-10T16:55:39.698" v="14559" actId="478"/>
          <ac:spMkLst>
            <pc:docMk/>
            <pc:sldMk cId="3904059381" sldId="292"/>
            <ac:spMk id="555" creationId="{6C9BDC5E-580D-4374-AA17-3CB4E9A515C3}"/>
          </ac:spMkLst>
        </pc:spChg>
        <pc:spChg chg="add del mod">
          <ac:chgData name="Lorenzo Paolo Cocchinone" userId="38c52ecd6e43a282" providerId="LiveId" clId="{E29926BC-27AF-4BD0-9036-C4C22717E79A}" dt="2019-07-10T16:55:39.698" v="14559" actId="478"/>
          <ac:spMkLst>
            <pc:docMk/>
            <pc:sldMk cId="3904059381" sldId="292"/>
            <ac:spMk id="562" creationId="{2A4F4C5F-CADE-4752-97CE-FB0F738D2E23}"/>
          </ac:spMkLst>
        </pc:spChg>
        <pc:spChg chg="add del mod">
          <ac:chgData name="Lorenzo Paolo Cocchinone" userId="38c52ecd6e43a282" providerId="LiveId" clId="{E29926BC-27AF-4BD0-9036-C4C22717E79A}" dt="2019-07-10T16:55:39.698" v="14559" actId="478"/>
          <ac:spMkLst>
            <pc:docMk/>
            <pc:sldMk cId="3904059381" sldId="292"/>
            <ac:spMk id="563" creationId="{C84CA127-66F2-4DEE-8CB8-BB04C5CEAFA0}"/>
          </ac:spMkLst>
        </pc:spChg>
        <pc:spChg chg="add del mod">
          <ac:chgData name="Lorenzo Paolo Cocchinone" userId="38c52ecd6e43a282" providerId="LiveId" clId="{E29926BC-27AF-4BD0-9036-C4C22717E79A}" dt="2019-07-10T16:55:39.698" v="14559" actId="478"/>
          <ac:spMkLst>
            <pc:docMk/>
            <pc:sldMk cId="3904059381" sldId="292"/>
            <ac:spMk id="564" creationId="{5FFB4702-6EEB-40A9-A713-558AB69D4D76}"/>
          </ac:spMkLst>
        </pc:spChg>
        <pc:spChg chg="add del mod">
          <ac:chgData name="Lorenzo Paolo Cocchinone" userId="38c52ecd6e43a282" providerId="LiveId" clId="{E29926BC-27AF-4BD0-9036-C4C22717E79A}" dt="2019-07-10T16:55:39.698" v="14559" actId="478"/>
          <ac:spMkLst>
            <pc:docMk/>
            <pc:sldMk cId="3904059381" sldId="292"/>
            <ac:spMk id="565" creationId="{D3EB8C2A-CC7F-4744-9D0E-2534B33E4F33}"/>
          </ac:spMkLst>
        </pc:spChg>
        <pc:spChg chg="add del mod">
          <ac:chgData name="Lorenzo Paolo Cocchinone" userId="38c52ecd6e43a282" providerId="LiveId" clId="{E29926BC-27AF-4BD0-9036-C4C22717E79A}" dt="2019-07-10T22:50:47.434" v="20753" actId="478"/>
          <ac:spMkLst>
            <pc:docMk/>
            <pc:sldMk cId="3904059381" sldId="292"/>
            <ac:spMk id="566" creationId="{5F5F101A-267A-4126-A40A-88014FDD0643}"/>
          </ac:spMkLst>
        </pc:spChg>
        <pc:spChg chg="add del mod">
          <ac:chgData name="Lorenzo Paolo Cocchinone" userId="38c52ecd6e43a282" providerId="LiveId" clId="{E29926BC-27AF-4BD0-9036-C4C22717E79A}" dt="2019-07-10T22:50:47.434" v="20753" actId="478"/>
          <ac:spMkLst>
            <pc:docMk/>
            <pc:sldMk cId="3904059381" sldId="292"/>
            <ac:spMk id="570" creationId="{605EF7A2-2F5D-4362-B166-ED5415E73C94}"/>
          </ac:spMkLst>
        </pc:spChg>
        <pc:spChg chg="add del mod">
          <ac:chgData name="Lorenzo Paolo Cocchinone" userId="38c52ecd6e43a282" providerId="LiveId" clId="{E29926BC-27AF-4BD0-9036-C4C22717E79A}" dt="2019-07-10T22:50:47.434" v="20753" actId="478"/>
          <ac:spMkLst>
            <pc:docMk/>
            <pc:sldMk cId="3904059381" sldId="292"/>
            <ac:spMk id="583" creationId="{AE7FF019-16C1-4A72-89F2-91A01AA585AB}"/>
          </ac:spMkLst>
        </pc:spChg>
        <pc:spChg chg="add del mod">
          <ac:chgData name="Lorenzo Paolo Cocchinone" userId="38c52ecd6e43a282" providerId="LiveId" clId="{E29926BC-27AF-4BD0-9036-C4C22717E79A}" dt="2019-07-10T22:50:47.434" v="20753" actId="478"/>
          <ac:spMkLst>
            <pc:docMk/>
            <pc:sldMk cId="3904059381" sldId="292"/>
            <ac:spMk id="584" creationId="{E0812FA0-2BB5-45B8-B02C-969D8197298A}"/>
          </ac:spMkLst>
        </pc:spChg>
        <pc:spChg chg="add del mod">
          <ac:chgData name="Lorenzo Paolo Cocchinone" userId="38c52ecd6e43a282" providerId="LiveId" clId="{E29926BC-27AF-4BD0-9036-C4C22717E79A}" dt="2019-07-10T22:50:47.434" v="20753" actId="478"/>
          <ac:spMkLst>
            <pc:docMk/>
            <pc:sldMk cId="3904059381" sldId="292"/>
            <ac:spMk id="585" creationId="{2AAB9A5C-0BA6-4D36-B0F1-C625E779EDF8}"/>
          </ac:spMkLst>
        </pc:spChg>
        <pc:spChg chg="add del mod">
          <ac:chgData name="Lorenzo Paolo Cocchinone" userId="38c52ecd6e43a282" providerId="LiveId" clId="{E29926BC-27AF-4BD0-9036-C4C22717E79A}" dt="2019-07-10T22:50:47.434" v="20753" actId="478"/>
          <ac:spMkLst>
            <pc:docMk/>
            <pc:sldMk cId="3904059381" sldId="292"/>
            <ac:spMk id="586" creationId="{ED1C64DA-AFDF-41A9-B313-9A4FEB820557}"/>
          </ac:spMkLst>
        </pc:spChg>
        <pc:spChg chg="add del mod">
          <ac:chgData name="Lorenzo Paolo Cocchinone" userId="38c52ecd6e43a282" providerId="LiveId" clId="{E29926BC-27AF-4BD0-9036-C4C22717E79A}" dt="2019-07-10T22:50:47.434" v="20753" actId="478"/>
          <ac:spMkLst>
            <pc:docMk/>
            <pc:sldMk cId="3904059381" sldId="292"/>
            <ac:spMk id="587" creationId="{2C5D521E-6156-4CAB-B20D-1BEC0978C164}"/>
          </ac:spMkLst>
        </pc:spChg>
        <pc:spChg chg="add del mod">
          <ac:chgData name="Lorenzo Paolo Cocchinone" userId="38c52ecd6e43a282" providerId="LiveId" clId="{E29926BC-27AF-4BD0-9036-C4C22717E79A}" dt="2019-07-10T22:50:47.434" v="20753" actId="478"/>
          <ac:spMkLst>
            <pc:docMk/>
            <pc:sldMk cId="3904059381" sldId="292"/>
            <ac:spMk id="588" creationId="{1403F262-624E-48FF-8811-F21063EAC55A}"/>
          </ac:spMkLst>
        </pc:spChg>
        <pc:spChg chg="add del mod">
          <ac:chgData name="Lorenzo Paolo Cocchinone" userId="38c52ecd6e43a282" providerId="LiveId" clId="{E29926BC-27AF-4BD0-9036-C4C22717E79A}" dt="2019-07-10T22:50:47.434" v="20753" actId="478"/>
          <ac:spMkLst>
            <pc:docMk/>
            <pc:sldMk cId="3904059381" sldId="292"/>
            <ac:spMk id="589" creationId="{4F203B2A-8C37-4F80-B10C-D2F3CA0AFEE9}"/>
          </ac:spMkLst>
        </pc:spChg>
        <pc:spChg chg="add del mod">
          <ac:chgData name="Lorenzo Paolo Cocchinone" userId="38c52ecd6e43a282" providerId="LiveId" clId="{E29926BC-27AF-4BD0-9036-C4C22717E79A}" dt="2019-07-10T22:50:47.434" v="20753" actId="478"/>
          <ac:spMkLst>
            <pc:docMk/>
            <pc:sldMk cId="3904059381" sldId="292"/>
            <ac:spMk id="590" creationId="{E0F9C84F-19D6-4FE5-B885-918BC6A838CF}"/>
          </ac:spMkLst>
        </pc:spChg>
        <pc:spChg chg="add del mod">
          <ac:chgData name="Lorenzo Paolo Cocchinone" userId="38c52ecd6e43a282" providerId="LiveId" clId="{E29926BC-27AF-4BD0-9036-C4C22717E79A}" dt="2019-07-10T22:50:47.434" v="20753" actId="478"/>
          <ac:spMkLst>
            <pc:docMk/>
            <pc:sldMk cId="3904059381" sldId="292"/>
            <ac:spMk id="595" creationId="{E30ACE8B-F5F7-4CBA-B0D0-40C9EA35887D}"/>
          </ac:spMkLst>
        </pc:spChg>
        <pc:spChg chg="add del mod">
          <ac:chgData name="Lorenzo Paolo Cocchinone" userId="38c52ecd6e43a282" providerId="LiveId" clId="{E29926BC-27AF-4BD0-9036-C4C22717E79A}" dt="2019-07-10T22:50:47.434" v="20753" actId="478"/>
          <ac:spMkLst>
            <pc:docMk/>
            <pc:sldMk cId="3904059381" sldId="292"/>
            <ac:spMk id="596" creationId="{BBDA5171-1BBF-4D78-AA63-A9C12A73531A}"/>
          </ac:spMkLst>
        </pc:spChg>
        <pc:spChg chg="add del mod">
          <ac:chgData name="Lorenzo Paolo Cocchinone" userId="38c52ecd6e43a282" providerId="LiveId" clId="{E29926BC-27AF-4BD0-9036-C4C22717E79A}" dt="2019-07-10T22:50:47.434" v="20753" actId="478"/>
          <ac:spMkLst>
            <pc:docMk/>
            <pc:sldMk cId="3904059381" sldId="292"/>
            <ac:spMk id="597" creationId="{69A7E424-7BF9-4BE9-B340-25919B03CD95}"/>
          </ac:spMkLst>
        </pc:spChg>
        <pc:spChg chg="add del mod">
          <ac:chgData name="Lorenzo Paolo Cocchinone" userId="38c52ecd6e43a282" providerId="LiveId" clId="{E29926BC-27AF-4BD0-9036-C4C22717E79A}" dt="2019-07-10T22:50:47.434" v="20753" actId="478"/>
          <ac:spMkLst>
            <pc:docMk/>
            <pc:sldMk cId="3904059381" sldId="292"/>
            <ac:spMk id="598" creationId="{2DD39301-46B7-408D-A570-41E4091329B2}"/>
          </ac:spMkLst>
        </pc:spChg>
        <pc:spChg chg="add del mod">
          <ac:chgData name="Lorenzo Paolo Cocchinone" userId="38c52ecd6e43a282" providerId="LiveId" clId="{E29926BC-27AF-4BD0-9036-C4C22717E79A}" dt="2019-07-10T22:50:47.434" v="20753" actId="478"/>
          <ac:spMkLst>
            <pc:docMk/>
            <pc:sldMk cId="3904059381" sldId="292"/>
            <ac:spMk id="605" creationId="{E4B3E5B1-C1EC-407E-A4D3-E46122C14995}"/>
          </ac:spMkLst>
        </pc:spChg>
        <pc:spChg chg="add del mod">
          <ac:chgData name="Lorenzo Paolo Cocchinone" userId="38c52ecd6e43a282" providerId="LiveId" clId="{E29926BC-27AF-4BD0-9036-C4C22717E79A}" dt="2019-07-10T22:50:47.434" v="20753" actId="478"/>
          <ac:spMkLst>
            <pc:docMk/>
            <pc:sldMk cId="3904059381" sldId="292"/>
            <ac:spMk id="606" creationId="{9AFCB0DC-481C-4950-A832-4B92D4B713B5}"/>
          </ac:spMkLst>
        </pc:spChg>
        <pc:spChg chg="add del mod">
          <ac:chgData name="Lorenzo Paolo Cocchinone" userId="38c52ecd6e43a282" providerId="LiveId" clId="{E29926BC-27AF-4BD0-9036-C4C22717E79A}" dt="2019-07-10T22:50:47.434" v="20753" actId="478"/>
          <ac:spMkLst>
            <pc:docMk/>
            <pc:sldMk cId="3904059381" sldId="292"/>
            <ac:spMk id="607" creationId="{ADFDD4C7-CF47-4708-BC64-787CFDC96191}"/>
          </ac:spMkLst>
        </pc:spChg>
        <pc:spChg chg="add del mod">
          <ac:chgData name="Lorenzo Paolo Cocchinone" userId="38c52ecd6e43a282" providerId="LiveId" clId="{E29926BC-27AF-4BD0-9036-C4C22717E79A}" dt="2019-07-10T22:50:47.434" v="20753" actId="478"/>
          <ac:spMkLst>
            <pc:docMk/>
            <pc:sldMk cId="3904059381" sldId="292"/>
            <ac:spMk id="608" creationId="{70F5976A-9DEC-4E55-B4EB-DD053EDFC3B9}"/>
          </ac:spMkLst>
        </pc:spChg>
        <pc:spChg chg="mod">
          <ac:chgData name="Lorenzo Paolo Cocchinone" userId="38c52ecd6e43a282" providerId="LiveId" clId="{E29926BC-27AF-4BD0-9036-C4C22717E79A}" dt="2019-07-10T22:56:05.329" v="20891" actId="207"/>
          <ac:spMkLst>
            <pc:docMk/>
            <pc:sldMk cId="3904059381" sldId="292"/>
            <ac:spMk id="611" creationId="{376BA8B3-AFDE-4876-833B-54ACF0EB6141}"/>
          </ac:spMkLst>
        </pc:spChg>
        <pc:spChg chg="add mod">
          <ac:chgData name="Lorenzo Paolo Cocchinone" userId="38c52ecd6e43a282" providerId="LiveId" clId="{E29926BC-27AF-4BD0-9036-C4C22717E79A}" dt="2019-07-16T18:06:32.628" v="22487" actId="1035"/>
          <ac:spMkLst>
            <pc:docMk/>
            <pc:sldMk cId="3904059381" sldId="292"/>
            <ac:spMk id="613" creationId="{BEFBCA02-2B23-4FFA-9187-D17546D64A73}"/>
          </ac:spMkLst>
        </pc:spChg>
        <pc:spChg chg="add mod">
          <ac:chgData name="Lorenzo Paolo Cocchinone" userId="38c52ecd6e43a282" providerId="LiveId" clId="{E29926BC-27AF-4BD0-9036-C4C22717E79A}" dt="2019-07-16T18:06:32.628" v="22487" actId="1035"/>
          <ac:spMkLst>
            <pc:docMk/>
            <pc:sldMk cId="3904059381" sldId="292"/>
            <ac:spMk id="617" creationId="{16E834E2-9636-46DF-AB5A-96BFE0B7C46D}"/>
          </ac:spMkLst>
        </pc:spChg>
        <pc:spChg chg="add mod">
          <ac:chgData name="Lorenzo Paolo Cocchinone" userId="38c52ecd6e43a282" providerId="LiveId" clId="{E29926BC-27AF-4BD0-9036-C4C22717E79A}" dt="2019-07-16T18:06:32.628" v="22487" actId="1035"/>
          <ac:spMkLst>
            <pc:docMk/>
            <pc:sldMk cId="3904059381" sldId="292"/>
            <ac:spMk id="633" creationId="{B9ED6CEA-ABF8-423A-B743-78054EC4BC69}"/>
          </ac:spMkLst>
        </pc:spChg>
        <pc:spChg chg="add mod">
          <ac:chgData name="Lorenzo Paolo Cocchinone" userId="38c52ecd6e43a282" providerId="LiveId" clId="{E29926BC-27AF-4BD0-9036-C4C22717E79A}" dt="2019-07-16T18:06:32.628" v="22487" actId="1035"/>
          <ac:spMkLst>
            <pc:docMk/>
            <pc:sldMk cId="3904059381" sldId="292"/>
            <ac:spMk id="634" creationId="{4A6AA766-7867-46E7-BC52-FE239E291509}"/>
          </ac:spMkLst>
        </pc:spChg>
        <pc:spChg chg="add mod">
          <ac:chgData name="Lorenzo Paolo Cocchinone" userId="38c52ecd6e43a282" providerId="LiveId" clId="{E29926BC-27AF-4BD0-9036-C4C22717E79A}" dt="2019-07-16T18:06:32.628" v="22487" actId="1035"/>
          <ac:spMkLst>
            <pc:docMk/>
            <pc:sldMk cId="3904059381" sldId="292"/>
            <ac:spMk id="635" creationId="{4EC64F36-5F77-4E4C-933B-450EBCDF4532}"/>
          </ac:spMkLst>
        </pc:spChg>
        <pc:spChg chg="add mod">
          <ac:chgData name="Lorenzo Paolo Cocchinone" userId="38c52ecd6e43a282" providerId="LiveId" clId="{E29926BC-27AF-4BD0-9036-C4C22717E79A}" dt="2019-07-16T18:06:32.628" v="22487" actId="1035"/>
          <ac:spMkLst>
            <pc:docMk/>
            <pc:sldMk cId="3904059381" sldId="292"/>
            <ac:spMk id="636" creationId="{9D1290F6-4EF8-4A4D-BF96-7DE8F2240C63}"/>
          </ac:spMkLst>
        </pc:spChg>
        <pc:spChg chg="add mod">
          <ac:chgData name="Lorenzo Paolo Cocchinone" userId="38c52ecd6e43a282" providerId="LiveId" clId="{E29926BC-27AF-4BD0-9036-C4C22717E79A}" dt="2019-07-16T18:06:32.628" v="22487" actId="1035"/>
          <ac:spMkLst>
            <pc:docMk/>
            <pc:sldMk cId="3904059381" sldId="292"/>
            <ac:spMk id="637" creationId="{44A0CC6D-DABE-41BB-9F7B-A7E9CDA69573}"/>
          </ac:spMkLst>
        </pc:spChg>
        <pc:spChg chg="add mod ord">
          <ac:chgData name="Lorenzo Paolo Cocchinone" userId="38c52ecd6e43a282" providerId="LiveId" clId="{E29926BC-27AF-4BD0-9036-C4C22717E79A}" dt="2019-07-16T18:06:32.628" v="22487" actId="1035"/>
          <ac:spMkLst>
            <pc:docMk/>
            <pc:sldMk cId="3904059381" sldId="292"/>
            <ac:spMk id="643" creationId="{7E4BBAD9-145F-43E0-9239-03517B1170C6}"/>
          </ac:spMkLst>
        </pc:spChg>
        <pc:spChg chg="add mod">
          <ac:chgData name="Lorenzo Paolo Cocchinone" userId="38c52ecd6e43a282" providerId="LiveId" clId="{E29926BC-27AF-4BD0-9036-C4C22717E79A}" dt="2019-07-16T18:06:32.628" v="22487" actId="1035"/>
          <ac:spMkLst>
            <pc:docMk/>
            <pc:sldMk cId="3904059381" sldId="292"/>
            <ac:spMk id="644" creationId="{68F96354-B912-4EE6-9696-DEC0FE2616D3}"/>
          </ac:spMkLst>
        </pc:spChg>
        <pc:spChg chg="mod">
          <ac:chgData name="Lorenzo Paolo Cocchinone" userId="38c52ecd6e43a282" providerId="LiveId" clId="{E29926BC-27AF-4BD0-9036-C4C22717E79A}" dt="2019-07-10T17:09:20.089" v="16047" actId="207"/>
          <ac:spMkLst>
            <pc:docMk/>
            <pc:sldMk cId="3904059381" sldId="292"/>
            <ac:spMk id="647" creationId="{7D56E5E8-F244-4D23-AEB5-C5E4CB8B1CB6}"/>
          </ac:spMkLst>
        </pc:spChg>
        <pc:spChg chg="add mod">
          <ac:chgData name="Lorenzo Paolo Cocchinone" userId="38c52ecd6e43a282" providerId="LiveId" clId="{E29926BC-27AF-4BD0-9036-C4C22717E79A}" dt="2019-07-16T18:06:32.628" v="22487" actId="1035"/>
          <ac:spMkLst>
            <pc:docMk/>
            <pc:sldMk cId="3904059381" sldId="292"/>
            <ac:spMk id="649" creationId="{C7E642EC-CA3D-41E4-99BE-4B58A3B8DEA2}"/>
          </ac:spMkLst>
        </pc:spChg>
        <pc:spChg chg="add mod">
          <ac:chgData name="Lorenzo Paolo Cocchinone" userId="38c52ecd6e43a282" providerId="LiveId" clId="{E29926BC-27AF-4BD0-9036-C4C22717E79A}" dt="2019-07-16T18:06:32.628" v="22487" actId="1035"/>
          <ac:spMkLst>
            <pc:docMk/>
            <pc:sldMk cId="3904059381" sldId="292"/>
            <ac:spMk id="653" creationId="{E5FC2B12-5A5F-4015-BD02-99758B44C1FB}"/>
          </ac:spMkLst>
        </pc:spChg>
        <pc:spChg chg="add mod">
          <ac:chgData name="Lorenzo Paolo Cocchinone" userId="38c52ecd6e43a282" providerId="LiveId" clId="{E29926BC-27AF-4BD0-9036-C4C22717E79A}" dt="2019-07-16T18:06:32.628" v="22487" actId="1035"/>
          <ac:spMkLst>
            <pc:docMk/>
            <pc:sldMk cId="3904059381" sldId="292"/>
            <ac:spMk id="657" creationId="{192ABE4E-CEBA-4BB4-84B4-E6B02E5D5D31}"/>
          </ac:spMkLst>
        </pc:spChg>
        <pc:grpChg chg="del">
          <ac:chgData name="Lorenzo Paolo Cocchinone" userId="38c52ecd6e43a282" providerId="LiveId" clId="{E29926BC-27AF-4BD0-9036-C4C22717E79A}" dt="2019-07-10T16:46:47.808" v="13272" actId="478"/>
          <ac:grpSpMkLst>
            <pc:docMk/>
            <pc:sldMk cId="3904059381" sldId="292"/>
            <ac:grpSpMk id="89" creationId="{C185DDC3-2FF2-4D97-A89C-65D41900067D}"/>
          </ac:grpSpMkLst>
        </pc:grpChg>
        <pc:grpChg chg="del">
          <ac:chgData name="Lorenzo Paolo Cocchinone" userId="38c52ecd6e43a282" providerId="LiveId" clId="{E29926BC-27AF-4BD0-9036-C4C22717E79A}" dt="2019-07-10T16:46:47.808" v="13272" actId="478"/>
          <ac:grpSpMkLst>
            <pc:docMk/>
            <pc:sldMk cId="3904059381" sldId="292"/>
            <ac:grpSpMk id="99" creationId="{3133F967-87E2-46E6-8794-107D6B705621}"/>
          </ac:grpSpMkLst>
        </pc:grpChg>
        <pc:grpChg chg="del">
          <ac:chgData name="Lorenzo Paolo Cocchinone" userId="38c52ecd6e43a282" providerId="LiveId" clId="{E29926BC-27AF-4BD0-9036-C4C22717E79A}" dt="2019-07-10T16:46:47.808" v="13272" actId="478"/>
          <ac:grpSpMkLst>
            <pc:docMk/>
            <pc:sldMk cId="3904059381" sldId="292"/>
            <ac:grpSpMk id="106" creationId="{9CD3BF9E-47D6-4698-A066-162FF001B2D1}"/>
          </ac:grpSpMkLst>
        </pc:grpChg>
        <pc:grpChg chg="del">
          <ac:chgData name="Lorenzo Paolo Cocchinone" userId="38c52ecd6e43a282" providerId="LiveId" clId="{E29926BC-27AF-4BD0-9036-C4C22717E79A}" dt="2019-07-10T16:46:47.808" v="13272" actId="478"/>
          <ac:grpSpMkLst>
            <pc:docMk/>
            <pc:sldMk cId="3904059381" sldId="292"/>
            <ac:grpSpMk id="111" creationId="{99E14762-60F2-4944-97D1-3993BB57A61B}"/>
          </ac:grpSpMkLst>
        </pc:grpChg>
        <pc:grpChg chg="del">
          <ac:chgData name="Lorenzo Paolo Cocchinone" userId="38c52ecd6e43a282" providerId="LiveId" clId="{E29926BC-27AF-4BD0-9036-C4C22717E79A}" dt="2019-07-10T16:46:47.808" v="13272" actId="478"/>
          <ac:grpSpMkLst>
            <pc:docMk/>
            <pc:sldMk cId="3904059381" sldId="292"/>
            <ac:grpSpMk id="114" creationId="{AFD2728C-74DD-4F8E-A2E1-0D572F7D91B9}"/>
          </ac:grpSpMkLst>
        </pc:grpChg>
        <pc:grpChg chg="del">
          <ac:chgData name="Lorenzo Paolo Cocchinone" userId="38c52ecd6e43a282" providerId="LiveId" clId="{E29926BC-27AF-4BD0-9036-C4C22717E79A}" dt="2019-07-10T16:46:47.808" v="13272" actId="478"/>
          <ac:grpSpMkLst>
            <pc:docMk/>
            <pc:sldMk cId="3904059381" sldId="292"/>
            <ac:grpSpMk id="117" creationId="{96F28D4A-D936-4029-A541-AB0E43AEDDDA}"/>
          </ac:grpSpMkLst>
        </pc:grpChg>
        <pc:grpChg chg="del">
          <ac:chgData name="Lorenzo Paolo Cocchinone" userId="38c52ecd6e43a282" providerId="LiveId" clId="{E29926BC-27AF-4BD0-9036-C4C22717E79A}" dt="2019-07-10T16:46:47.808" v="13272" actId="478"/>
          <ac:grpSpMkLst>
            <pc:docMk/>
            <pc:sldMk cId="3904059381" sldId="292"/>
            <ac:grpSpMk id="120" creationId="{F63C5229-4056-49FE-9573-CFB25DB81132}"/>
          </ac:grpSpMkLst>
        </pc:grpChg>
        <pc:grpChg chg="del">
          <ac:chgData name="Lorenzo Paolo Cocchinone" userId="38c52ecd6e43a282" providerId="LiveId" clId="{E29926BC-27AF-4BD0-9036-C4C22717E79A}" dt="2019-07-10T16:46:30.483" v="13260" actId="478"/>
          <ac:grpSpMkLst>
            <pc:docMk/>
            <pc:sldMk cId="3904059381" sldId="292"/>
            <ac:grpSpMk id="134" creationId="{132D0DE4-C06B-4E53-A62B-6CE7F0348332}"/>
          </ac:grpSpMkLst>
        </pc:grpChg>
        <pc:grpChg chg="del">
          <ac:chgData name="Lorenzo Paolo Cocchinone" userId="38c52ecd6e43a282" providerId="LiveId" clId="{E29926BC-27AF-4BD0-9036-C4C22717E79A}" dt="2019-07-10T16:46:30.483" v="13260" actId="478"/>
          <ac:grpSpMkLst>
            <pc:docMk/>
            <pc:sldMk cId="3904059381" sldId="292"/>
            <ac:grpSpMk id="151" creationId="{6DC83461-EAFE-481B-B849-D90A4EA3E3DB}"/>
          </ac:grpSpMkLst>
        </pc:grpChg>
        <pc:grpChg chg="mod">
          <ac:chgData name="Lorenzo Paolo Cocchinone" userId="38c52ecd6e43a282" providerId="LiveId" clId="{E29926BC-27AF-4BD0-9036-C4C22717E79A}" dt="2019-07-16T18:05:29.790" v="22309" actId="1037"/>
          <ac:grpSpMkLst>
            <pc:docMk/>
            <pc:sldMk cId="3904059381" sldId="292"/>
            <ac:grpSpMk id="161" creationId="{53F95754-5212-4C16-B885-BD9AC9A42354}"/>
          </ac:grpSpMkLst>
        </pc:grpChg>
        <pc:grpChg chg="del">
          <ac:chgData name="Lorenzo Paolo Cocchinone" userId="38c52ecd6e43a282" providerId="LiveId" clId="{E29926BC-27AF-4BD0-9036-C4C22717E79A}" dt="2019-07-10T16:47:03.715" v="13274" actId="478"/>
          <ac:grpSpMkLst>
            <pc:docMk/>
            <pc:sldMk cId="3904059381" sldId="292"/>
            <ac:grpSpMk id="177" creationId="{B666BB2E-B43E-4C57-AB2D-A7DE2C455BC9}"/>
          </ac:grpSpMkLst>
        </pc:grpChg>
        <pc:grpChg chg="del">
          <ac:chgData name="Lorenzo Paolo Cocchinone" userId="38c52ecd6e43a282" providerId="LiveId" clId="{E29926BC-27AF-4BD0-9036-C4C22717E79A}" dt="2019-07-10T16:46:40.570" v="13268" actId="478"/>
          <ac:grpSpMkLst>
            <pc:docMk/>
            <pc:sldMk cId="3904059381" sldId="292"/>
            <ac:grpSpMk id="194" creationId="{965AC5A4-F630-484C-9A54-AB986332775A}"/>
          </ac:grpSpMkLst>
        </pc:grpChg>
        <pc:grpChg chg="del">
          <ac:chgData name="Lorenzo Paolo Cocchinone" userId="38c52ecd6e43a282" providerId="LiveId" clId="{E29926BC-27AF-4BD0-9036-C4C22717E79A}" dt="2019-07-10T16:46:40.570" v="13268" actId="478"/>
          <ac:grpSpMkLst>
            <pc:docMk/>
            <pc:sldMk cId="3904059381" sldId="292"/>
            <ac:grpSpMk id="197" creationId="{3C7F77F7-95A0-4237-BC3A-F5F8D42E71E8}"/>
          </ac:grpSpMkLst>
        </pc:grpChg>
        <pc:grpChg chg="del">
          <ac:chgData name="Lorenzo Paolo Cocchinone" userId="38c52ecd6e43a282" providerId="LiveId" clId="{E29926BC-27AF-4BD0-9036-C4C22717E79A}" dt="2019-07-10T16:46:40.570" v="13268" actId="478"/>
          <ac:grpSpMkLst>
            <pc:docMk/>
            <pc:sldMk cId="3904059381" sldId="292"/>
            <ac:grpSpMk id="201" creationId="{B84A6E25-D8F4-4030-BA5F-6BED929655DF}"/>
          </ac:grpSpMkLst>
        </pc:grpChg>
        <pc:grpChg chg="add mod">
          <ac:chgData name="Lorenzo Paolo Cocchinone" userId="38c52ecd6e43a282" providerId="LiveId" clId="{E29926BC-27AF-4BD0-9036-C4C22717E79A}" dt="2019-07-10T22:51:53.642" v="20829" actId="1037"/>
          <ac:grpSpMkLst>
            <pc:docMk/>
            <pc:sldMk cId="3904059381" sldId="292"/>
            <ac:grpSpMk id="202" creationId="{570B83DA-2707-4E0D-A083-70E19A230177}"/>
          </ac:grpSpMkLst>
        </pc:grpChg>
        <pc:grpChg chg="add mod">
          <ac:chgData name="Lorenzo Paolo Cocchinone" userId="38c52ecd6e43a282" providerId="LiveId" clId="{E29926BC-27AF-4BD0-9036-C4C22717E79A}" dt="2019-07-10T16:57:22.202" v="14878" actId="1038"/>
          <ac:grpSpMkLst>
            <pc:docMk/>
            <pc:sldMk cId="3904059381" sldId="292"/>
            <ac:grpSpMk id="203" creationId="{F2A44AA5-02EB-4DEF-8E46-5F00968D7143}"/>
          </ac:grpSpMkLst>
        </pc:grpChg>
        <pc:grpChg chg="del">
          <ac:chgData name="Lorenzo Paolo Cocchinone" userId="38c52ecd6e43a282" providerId="LiveId" clId="{E29926BC-27AF-4BD0-9036-C4C22717E79A}" dt="2019-07-10T16:46:40.570" v="13268" actId="478"/>
          <ac:grpSpMkLst>
            <pc:docMk/>
            <pc:sldMk cId="3904059381" sldId="292"/>
            <ac:grpSpMk id="208" creationId="{95D9777F-DA3B-4A5B-9138-526E0B954F30}"/>
          </ac:grpSpMkLst>
        </pc:grpChg>
        <pc:grpChg chg="add mod">
          <ac:chgData name="Lorenzo Paolo Cocchinone" userId="38c52ecd6e43a282" providerId="LiveId" clId="{E29926BC-27AF-4BD0-9036-C4C22717E79A}" dt="2019-07-10T22:51:53.642" v="20829" actId="1037"/>
          <ac:grpSpMkLst>
            <pc:docMk/>
            <pc:sldMk cId="3904059381" sldId="292"/>
            <ac:grpSpMk id="209" creationId="{D0320F1B-DAE5-410F-8505-15A402FBB56D}"/>
          </ac:grpSpMkLst>
        </pc:grpChg>
        <pc:grpChg chg="del">
          <ac:chgData name="Lorenzo Paolo Cocchinone" userId="38c52ecd6e43a282" providerId="LiveId" clId="{E29926BC-27AF-4BD0-9036-C4C22717E79A}" dt="2019-07-10T16:46:40.570" v="13268" actId="478"/>
          <ac:grpSpMkLst>
            <pc:docMk/>
            <pc:sldMk cId="3904059381" sldId="292"/>
            <ac:grpSpMk id="211" creationId="{C92803D5-0934-459F-8F81-016209CF51DE}"/>
          </ac:grpSpMkLst>
        </pc:grpChg>
        <pc:grpChg chg="add mod">
          <ac:chgData name="Lorenzo Paolo Cocchinone" userId="38c52ecd6e43a282" providerId="LiveId" clId="{E29926BC-27AF-4BD0-9036-C4C22717E79A}" dt="2019-07-10T22:51:53.642" v="20829" actId="1037"/>
          <ac:grpSpMkLst>
            <pc:docMk/>
            <pc:sldMk cId="3904059381" sldId="292"/>
            <ac:grpSpMk id="212" creationId="{FCC5E4CE-7EAF-4905-8078-6DF206C63444}"/>
          </ac:grpSpMkLst>
        </pc:grpChg>
        <pc:grpChg chg="mod">
          <ac:chgData name="Lorenzo Paolo Cocchinone" userId="38c52ecd6e43a282" providerId="LiveId" clId="{E29926BC-27AF-4BD0-9036-C4C22717E79A}" dt="2019-07-10T16:59:43.060" v="15557" actId="1036"/>
          <ac:grpSpMkLst>
            <pc:docMk/>
            <pc:sldMk cId="3904059381" sldId="292"/>
            <ac:grpSpMk id="214" creationId="{B43DDF66-F452-490B-B6AD-7D9AE74493EE}"/>
          </ac:grpSpMkLst>
        </pc:grpChg>
        <pc:grpChg chg="mod">
          <ac:chgData name="Lorenzo Paolo Cocchinone" userId="38c52ecd6e43a282" providerId="LiveId" clId="{E29926BC-27AF-4BD0-9036-C4C22717E79A}" dt="2019-07-10T16:59:43.060" v="15557" actId="1036"/>
          <ac:grpSpMkLst>
            <pc:docMk/>
            <pc:sldMk cId="3904059381" sldId="292"/>
            <ac:grpSpMk id="218" creationId="{BB80D0FE-28F7-40FA-AB49-0DBBAB915EA0}"/>
          </ac:grpSpMkLst>
        </pc:grpChg>
        <pc:grpChg chg="mod">
          <ac:chgData name="Lorenzo Paolo Cocchinone" userId="38c52ecd6e43a282" providerId="LiveId" clId="{E29926BC-27AF-4BD0-9036-C4C22717E79A}" dt="2019-07-10T16:59:43.060" v="15557" actId="1036"/>
          <ac:grpSpMkLst>
            <pc:docMk/>
            <pc:sldMk cId="3904059381" sldId="292"/>
            <ac:grpSpMk id="222" creationId="{783627D9-E1C5-4BAD-ACA9-57C726F56CC8}"/>
          </ac:grpSpMkLst>
        </pc:grpChg>
        <pc:grpChg chg="del">
          <ac:chgData name="Lorenzo Paolo Cocchinone" userId="38c52ecd6e43a282" providerId="LiveId" clId="{E29926BC-27AF-4BD0-9036-C4C22717E79A}" dt="2019-07-10T16:47:03.715" v="13274" actId="478"/>
          <ac:grpSpMkLst>
            <pc:docMk/>
            <pc:sldMk cId="3904059381" sldId="292"/>
            <ac:grpSpMk id="227" creationId="{75FD8BFF-6DEC-48F9-A936-041BAA22CD05}"/>
          </ac:grpSpMkLst>
        </pc:grpChg>
        <pc:grpChg chg="add mod">
          <ac:chgData name="Lorenzo Paolo Cocchinone" userId="38c52ecd6e43a282" providerId="LiveId" clId="{E29926BC-27AF-4BD0-9036-C4C22717E79A}" dt="2019-07-10T22:51:53.642" v="20829" actId="1037"/>
          <ac:grpSpMkLst>
            <pc:docMk/>
            <pc:sldMk cId="3904059381" sldId="292"/>
            <ac:grpSpMk id="227" creationId="{D63290C6-8789-4838-8864-1A75F9EC4D65}"/>
          </ac:grpSpMkLst>
        </pc:grpChg>
        <pc:grpChg chg="add mod">
          <ac:chgData name="Lorenzo Paolo Cocchinone" userId="38c52ecd6e43a282" providerId="LiveId" clId="{E29926BC-27AF-4BD0-9036-C4C22717E79A}" dt="2019-07-10T22:51:53.642" v="20829" actId="1037"/>
          <ac:grpSpMkLst>
            <pc:docMk/>
            <pc:sldMk cId="3904059381" sldId="292"/>
            <ac:grpSpMk id="230" creationId="{149E60A6-6005-4B8E-95DE-04BECAA123AF}"/>
          </ac:grpSpMkLst>
        </pc:grpChg>
        <pc:grpChg chg="del">
          <ac:chgData name="Lorenzo Paolo Cocchinone" userId="38c52ecd6e43a282" providerId="LiveId" clId="{E29926BC-27AF-4BD0-9036-C4C22717E79A}" dt="2019-07-10T16:47:03.715" v="13274" actId="478"/>
          <ac:grpSpMkLst>
            <pc:docMk/>
            <pc:sldMk cId="3904059381" sldId="292"/>
            <ac:grpSpMk id="231" creationId="{B3B22A9A-36AB-42D3-84BC-6D6E3AF2C035}"/>
          </ac:grpSpMkLst>
        </pc:grpChg>
        <pc:grpChg chg="add mod">
          <ac:chgData name="Lorenzo Paolo Cocchinone" userId="38c52ecd6e43a282" providerId="LiveId" clId="{E29926BC-27AF-4BD0-9036-C4C22717E79A}" dt="2019-07-10T16:57:22.202" v="14878" actId="1038"/>
          <ac:grpSpMkLst>
            <pc:docMk/>
            <pc:sldMk cId="3904059381" sldId="292"/>
            <ac:grpSpMk id="235" creationId="{3873646D-7DF0-4254-A055-20AE656B1821}"/>
          </ac:grpSpMkLst>
        </pc:grpChg>
        <pc:grpChg chg="add mod">
          <ac:chgData name="Lorenzo Paolo Cocchinone" userId="38c52ecd6e43a282" providerId="LiveId" clId="{E29926BC-27AF-4BD0-9036-C4C22717E79A}" dt="2019-07-10T16:57:22.202" v="14878" actId="1038"/>
          <ac:grpSpMkLst>
            <pc:docMk/>
            <pc:sldMk cId="3904059381" sldId="292"/>
            <ac:grpSpMk id="238" creationId="{867F5979-9A6A-4B78-86AA-D92CC9D11549}"/>
          </ac:grpSpMkLst>
        </pc:grpChg>
        <pc:grpChg chg="del">
          <ac:chgData name="Lorenzo Paolo Cocchinone" userId="38c52ecd6e43a282" providerId="LiveId" clId="{E29926BC-27AF-4BD0-9036-C4C22717E79A}" dt="2019-07-10T16:46:40.570" v="13268" actId="478"/>
          <ac:grpSpMkLst>
            <pc:docMk/>
            <pc:sldMk cId="3904059381" sldId="292"/>
            <ac:grpSpMk id="241" creationId="{A0070DA8-FD9E-4527-9B82-308AF4CE90EF}"/>
          </ac:grpSpMkLst>
        </pc:grpChg>
        <pc:grpChg chg="add mod">
          <ac:chgData name="Lorenzo Paolo Cocchinone" userId="38c52ecd6e43a282" providerId="LiveId" clId="{E29926BC-27AF-4BD0-9036-C4C22717E79A}" dt="2019-07-10T22:51:53.642" v="20829" actId="1037"/>
          <ac:grpSpMkLst>
            <pc:docMk/>
            <pc:sldMk cId="3904059381" sldId="292"/>
            <ac:grpSpMk id="241" creationId="{A632B591-B63D-460F-A2F4-221FCAA04768}"/>
          </ac:grpSpMkLst>
        </pc:grpChg>
        <pc:grpChg chg="add mod">
          <ac:chgData name="Lorenzo Paolo Cocchinone" userId="38c52ecd6e43a282" providerId="LiveId" clId="{E29926BC-27AF-4BD0-9036-C4C22717E79A}" dt="2019-07-10T22:51:53.642" v="20829" actId="1037"/>
          <ac:grpSpMkLst>
            <pc:docMk/>
            <pc:sldMk cId="3904059381" sldId="292"/>
            <ac:grpSpMk id="247" creationId="{01CC15C5-F259-47CB-828D-BB1308B1F979}"/>
          </ac:grpSpMkLst>
        </pc:grpChg>
        <pc:grpChg chg="del">
          <ac:chgData name="Lorenzo Paolo Cocchinone" userId="38c52ecd6e43a282" providerId="LiveId" clId="{E29926BC-27AF-4BD0-9036-C4C22717E79A}" dt="2019-07-10T16:46:40.570" v="13268" actId="478"/>
          <ac:grpSpMkLst>
            <pc:docMk/>
            <pc:sldMk cId="3904059381" sldId="292"/>
            <ac:grpSpMk id="247" creationId="{9A0CB886-4903-4F82-A2DF-997C4883996F}"/>
          </ac:grpSpMkLst>
        </pc:grpChg>
        <pc:grpChg chg="add del mod">
          <ac:chgData name="Lorenzo Paolo Cocchinone" userId="38c52ecd6e43a282" providerId="LiveId" clId="{E29926BC-27AF-4BD0-9036-C4C22717E79A}" dt="2019-07-11T08:36:24.724" v="22029" actId="478"/>
          <ac:grpSpMkLst>
            <pc:docMk/>
            <pc:sldMk cId="3904059381" sldId="292"/>
            <ac:grpSpMk id="252" creationId="{836CAD96-4DF4-4581-A375-D7E47D373005}"/>
          </ac:grpSpMkLst>
        </pc:grpChg>
        <pc:grpChg chg="mod">
          <ac:chgData name="Lorenzo Paolo Cocchinone" userId="38c52ecd6e43a282" providerId="LiveId" clId="{E29926BC-27AF-4BD0-9036-C4C22717E79A}" dt="2019-07-16T18:05:29.790" v="22309" actId="1037"/>
          <ac:grpSpMkLst>
            <pc:docMk/>
            <pc:sldMk cId="3904059381" sldId="292"/>
            <ac:grpSpMk id="254" creationId="{E29DA1BC-9162-44F1-923E-DFE11B1A64C4}"/>
          </ac:grpSpMkLst>
        </pc:grpChg>
        <pc:grpChg chg="mod">
          <ac:chgData name="Lorenzo Paolo Cocchinone" userId="38c52ecd6e43a282" providerId="LiveId" clId="{E29926BC-27AF-4BD0-9036-C4C22717E79A}" dt="2019-07-16T18:05:29.790" v="22309" actId="1037"/>
          <ac:grpSpMkLst>
            <pc:docMk/>
            <pc:sldMk cId="3904059381" sldId="292"/>
            <ac:grpSpMk id="257" creationId="{E2EED1CD-891D-46E7-874D-CCFC4B1E9C32}"/>
          </ac:grpSpMkLst>
        </pc:grpChg>
        <pc:grpChg chg="mod">
          <ac:chgData name="Lorenzo Paolo Cocchinone" userId="38c52ecd6e43a282" providerId="LiveId" clId="{E29926BC-27AF-4BD0-9036-C4C22717E79A}" dt="2019-07-10T17:01:09.409" v="15613" actId="1038"/>
          <ac:grpSpMkLst>
            <pc:docMk/>
            <pc:sldMk cId="3904059381" sldId="292"/>
            <ac:grpSpMk id="263" creationId="{3D1DD8FB-C939-433C-9512-79867F98854E}"/>
          </ac:grpSpMkLst>
        </pc:grpChg>
        <pc:grpChg chg="add mod">
          <ac:chgData name="Lorenzo Paolo Cocchinone" userId="38c52ecd6e43a282" providerId="LiveId" clId="{E29926BC-27AF-4BD0-9036-C4C22717E79A}" dt="2019-07-11T08:36:36.905" v="22053" actId="1038"/>
          <ac:grpSpMkLst>
            <pc:docMk/>
            <pc:sldMk cId="3904059381" sldId="292"/>
            <ac:grpSpMk id="268" creationId="{27CBE2F6-C164-484B-9069-EA11F67BDC5C}"/>
          </ac:grpSpMkLst>
        </pc:grpChg>
        <pc:grpChg chg="del">
          <ac:chgData name="Lorenzo Paolo Cocchinone" userId="38c52ecd6e43a282" providerId="LiveId" clId="{E29926BC-27AF-4BD0-9036-C4C22717E79A}" dt="2019-07-10T16:46:40.570" v="13268" actId="478"/>
          <ac:grpSpMkLst>
            <pc:docMk/>
            <pc:sldMk cId="3904059381" sldId="292"/>
            <ac:grpSpMk id="273" creationId="{B6C7215E-E3B4-4216-B13B-BB77E3D433C3}"/>
          </ac:grpSpMkLst>
        </pc:grpChg>
        <pc:grpChg chg="del">
          <ac:chgData name="Lorenzo Paolo Cocchinone" userId="38c52ecd6e43a282" providerId="LiveId" clId="{E29926BC-27AF-4BD0-9036-C4C22717E79A}" dt="2019-07-10T16:46:23.185" v="13256" actId="478"/>
          <ac:grpSpMkLst>
            <pc:docMk/>
            <pc:sldMk cId="3904059381" sldId="292"/>
            <ac:grpSpMk id="289" creationId="{9242E637-98E6-4AE8-80AC-79FD2DBC8F5E}"/>
          </ac:grpSpMkLst>
        </pc:grpChg>
        <pc:grpChg chg="add mod">
          <ac:chgData name="Lorenzo Paolo Cocchinone" userId="38c52ecd6e43a282" providerId="LiveId" clId="{E29926BC-27AF-4BD0-9036-C4C22717E79A}" dt="2019-07-10T16:57:22.202" v="14878" actId="1038"/>
          <ac:grpSpMkLst>
            <pc:docMk/>
            <pc:sldMk cId="3904059381" sldId="292"/>
            <ac:grpSpMk id="293" creationId="{DD66C3CD-9AF3-4C50-8B4B-5AFDFC7FDFBE}"/>
          </ac:grpSpMkLst>
        </pc:grpChg>
        <pc:grpChg chg="del">
          <ac:chgData name="Lorenzo Paolo Cocchinone" userId="38c52ecd6e43a282" providerId="LiveId" clId="{E29926BC-27AF-4BD0-9036-C4C22717E79A}" dt="2019-07-10T16:46:23.185" v="13256" actId="478"/>
          <ac:grpSpMkLst>
            <pc:docMk/>
            <pc:sldMk cId="3904059381" sldId="292"/>
            <ac:grpSpMk id="296" creationId="{628B25EB-F7D3-4A29-814F-609A17E37A5F}"/>
          </ac:grpSpMkLst>
        </pc:grpChg>
        <pc:grpChg chg="del">
          <ac:chgData name="Lorenzo Paolo Cocchinone" userId="38c52ecd6e43a282" providerId="LiveId" clId="{E29926BC-27AF-4BD0-9036-C4C22717E79A}" dt="2019-07-10T16:46:23.185" v="13256" actId="478"/>
          <ac:grpSpMkLst>
            <pc:docMk/>
            <pc:sldMk cId="3904059381" sldId="292"/>
            <ac:grpSpMk id="299" creationId="{CCF36BEC-3F2E-4422-90BB-756AE6E3A749}"/>
          </ac:grpSpMkLst>
        </pc:grpChg>
        <pc:grpChg chg="del">
          <ac:chgData name="Lorenzo Paolo Cocchinone" userId="38c52ecd6e43a282" providerId="LiveId" clId="{E29926BC-27AF-4BD0-9036-C4C22717E79A}" dt="2019-07-10T16:46:23.185" v="13256" actId="478"/>
          <ac:grpSpMkLst>
            <pc:docMk/>
            <pc:sldMk cId="3904059381" sldId="292"/>
            <ac:grpSpMk id="302" creationId="{2A93F836-DF50-4850-B8E2-8693C09A7A0D}"/>
          </ac:grpSpMkLst>
        </pc:grpChg>
        <pc:grpChg chg="del">
          <ac:chgData name="Lorenzo Paolo Cocchinone" userId="38c52ecd6e43a282" providerId="LiveId" clId="{E29926BC-27AF-4BD0-9036-C4C22717E79A}" dt="2019-07-10T16:46:23.185" v="13256" actId="478"/>
          <ac:grpSpMkLst>
            <pc:docMk/>
            <pc:sldMk cId="3904059381" sldId="292"/>
            <ac:grpSpMk id="305" creationId="{78D44453-45C3-4CAC-8E1E-E6286E48983E}"/>
          </ac:grpSpMkLst>
        </pc:grpChg>
        <pc:grpChg chg="add mod">
          <ac:chgData name="Lorenzo Paolo Cocchinone" userId="38c52ecd6e43a282" providerId="LiveId" clId="{E29926BC-27AF-4BD0-9036-C4C22717E79A}" dt="2019-07-10T16:57:22.202" v="14878" actId="1038"/>
          <ac:grpSpMkLst>
            <pc:docMk/>
            <pc:sldMk cId="3904059381" sldId="292"/>
            <ac:grpSpMk id="309" creationId="{89C4DAAD-F3A1-4A1F-AD29-5F17949D9F3B}"/>
          </ac:grpSpMkLst>
        </pc:grpChg>
        <pc:grpChg chg="add mod">
          <ac:chgData name="Lorenzo Paolo Cocchinone" userId="38c52ecd6e43a282" providerId="LiveId" clId="{E29926BC-27AF-4BD0-9036-C4C22717E79A}" dt="2019-07-10T16:57:22.202" v="14878" actId="1038"/>
          <ac:grpSpMkLst>
            <pc:docMk/>
            <pc:sldMk cId="3904059381" sldId="292"/>
            <ac:grpSpMk id="316" creationId="{001368C7-0EBF-4217-9DE5-4E2697499BB2}"/>
          </ac:grpSpMkLst>
        </pc:grpChg>
        <pc:grpChg chg="del">
          <ac:chgData name="Lorenzo Paolo Cocchinone" userId="38c52ecd6e43a282" providerId="LiveId" clId="{E29926BC-27AF-4BD0-9036-C4C22717E79A}" dt="2019-07-10T16:46:30.483" v="13260" actId="478"/>
          <ac:grpSpMkLst>
            <pc:docMk/>
            <pc:sldMk cId="3904059381" sldId="292"/>
            <ac:grpSpMk id="320" creationId="{98F4F8C0-0DCE-4839-91D9-816D0ECE2BE7}"/>
          </ac:grpSpMkLst>
        </pc:grpChg>
        <pc:grpChg chg="mod">
          <ac:chgData name="Lorenzo Paolo Cocchinone" userId="38c52ecd6e43a282" providerId="LiveId" clId="{E29926BC-27AF-4BD0-9036-C4C22717E79A}" dt="2019-07-16T18:05:29.790" v="22309" actId="1037"/>
          <ac:grpSpMkLst>
            <pc:docMk/>
            <pc:sldMk cId="3904059381" sldId="292"/>
            <ac:grpSpMk id="324" creationId="{7560FBA3-F50D-4AAC-B211-D9AC0446991C}"/>
          </ac:grpSpMkLst>
        </pc:grpChg>
        <pc:grpChg chg="del">
          <ac:chgData name="Lorenzo Paolo Cocchinone" userId="38c52ecd6e43a282" providerId="LiveId" clId="{E29926BC-27AF-4BD0-9036-C4C22717E79A}" dt="2019-07-10T16:46:47.808" v="13272" actId="478"/>
          <ac:grpSpMkLst>
            <pc:docMk/>
            <pc:sldMk cId="3904059381" sldId="292"/>
            <ac:grpSpMk id="328" creationId="{53A41E21-284B-4B34-B855-CB2827E3D5D5}"/>
          </ac:grpSpMkLst>
        </pc:grpChg>
        <pc:grpChg chg="add mod">
          <ac:chgData name="Lorenzo Paolo Cocchinone" userId="38c52ecd6e43a282" providerId="LiveId" clId="{E29926BC-27AF-4BD0-9036-C4C22717E79A}" dt="2019-07-10T16:57:22.202" v="14878" actId="1038"/>
          <ac:grpSpMkLst>
            <pc:docMk/>
            <pc:sldMk cId="3904059381" sldId="292"/>
            <ac:grpSpMk id="334" creationId="{D42A9563-B728-4ACD-9B64-F61E6F9FB6FC}"/>
          </ac:grpSpMkLst>
        </pc:grpChg>
        <pc:grpChg chg="add del mod">
          <ac:chgData name="Lorenzo Paolo Cocchinone" userId="38c52ecd6e43a282" providerId="LiveId" clId="{E29926BC-27AF-4BD0-9036-C4C22717E79A}" dt="2019-07-11T08:36:23.646" v="22028" actId="478"/>
          <ac:grpSpMkLst>
            <pc:docMk/>
            <pc:sldMk cId="3904059381" sldId="292"/>
            <ac:grpSpMk id="338" creationId="{B042B5CD-8CD4-45B4-B8D6-D4B9D1199622}"/>
          </ac:grpSpMkLst>
        </pc:grpChg>
        <pc:grpChg chg="add del mod">
          <ac:chgData name="Lorenzo Paolo Cocchinone" userId="38c52ecd6e43a282" providerId="LiveId" clId="{E29926BC-27AF-4BD0-9036-C4C22717E79A}" dt="2019-07-11T08:36:29.468" v="22032" actId="478"/>
          <ac:grpSpMkLst>
            <pc:docMk/>
            <pc:sldMk cId="3904059381" sldId="292"/>
            <ac:grpSpMk id="343" creationId="{A701A668-8EE1-4282-A987-08598979292D}"/>
          </ac:grpSpMkLst>
        </pc:grpChg>
        <pc:grpChg chg="add del mod">
          <ac:chgData name="Lorenzo Paolo Cocchinone" userId="38c52ecd6e43a282" providerId="LiveId" clId="{E29926BC-27AF-4BD0-9036-C4C22717E79A}" dt="2019-07-10T16:49:16.767" v="13423"/>
          <ac:grpSpMkLst>
            <pc:docMk/>
            <pc:sldMk cId="3904059381" sldId="292"/>
            <ac:grpSpMk id="347" creationId="{F6F97E61-3FBC-4CCB-8FBD-A490E0D9B6E9}"/>
          </ac:grpSpMkLst>
        </pc:grpChg>
        <pc:grpChg chg="add del mod">
          <ac:chgData name="Lorenzo Paolo Cocchinone" userId="38c52ecd6e43a282" providerId="LiveId" clId="{E29926BC-27AF-4BD0-9036-C4C22717E79A}" dt="2019-07-10T16:49:16.767" v="13423"/>
          <ac:grpSpMkLst>
            <pc:docMk/>
            <pc:sldMk cId="3904059381" sldId="292"/>
            <ac:grpSpMk id="352" creationId="{DFD2A82E-6977-45A2-8532-7BA87763EE31}"/>
          </ac:grpSpMkLst>
        </pc:grpChg>
        <pc:grpChg chg="add del mod">
          <ac:chgData name="Lorenzo Paolo Cocchinone" userId="38c52ecd6e43a282" providerId="LiveId" clId="{E29926BC-27AF-4BD0-9036-C4C22717E79A}" dt="2019-07-10T16:49:16.767" v="13423"/>
          <ac:grpSpMkLst>
            <pc:docMk/>
            <pc:sldMk cId="3904059381" sldId="292"/>
            <ac:grpSpMk id="355" creationId="{C98964F4-46D0-4F37-9991-52B3AE8CC45A}"/>
          </ac:grpSpMkLst>
        </pc:grpChg>
        <pc:grpChg chg="add del mod">
          <ac:chgData name="Lorenzo Paolo Cocchinone" userId="38c52ecd6e43a282" providerId="LiveId" clId="{E29926BC-27AF-4BD0-9036-C4C22717E79A}" dt="2019-07-10T16:49:16.767" v="13423"/>
          <ac:grpSpMkLst>
            <pc:docMk/>
            <pc:sldMk cId="3904059381" sldId="292"/>
            <ac:grpSpMk id="358" creationId="{5025EF67-CED6-4474-B0E7-8CC508EAC70B}"/>
          </ac:grpSpMkLst>
        </pc:grpChg>
        <pc:grpChg chg="add del mod">
          <ac:chgData name="Lorenzo Paolo Cocchinone" userId="38c52ecd6e43a282" providerId="LiveId" clId="{E29926BC-27AF-4BD0-9036-C4C22717E79A}" dt="2019-07-10T16:49:16.767" v="13423"/>
          <ac:grpSpMkLst>
            <pc:docMk/>
            <pc:sldMk cId="3904059381" sldId="292"/>
            <ac:grpSpMk id="361" creationId="{3CB2C246-0A52-4FFE-8900-5EB424316791}"/>
          </ac:grpSpMkLst>
        </pc:grpChg>
        <pc:grpChg chg="add del mod">
          <ac:chgData name="Lorenzo Paolo Cocchinone" userId="38c52ecd6e43a282" providerId="LiveId" clId="{E29926BC-27AF-4BD0-9036-C4C22717E79A}" dt="2019-07-10T16:49:16.767" v="13423"/>
          <ac:grpSpMkLst>
            <pc:docMk/>
            <pc:sldMk cId="3904059381" sldId="292"/>
            <ac:grpSpMk id="364" creationId="{13A1E7F9-988F-4835-A116-DB268181014D}"/>
          </ac:grpSpMkLst>
        </pc:grpChg>
        <pc:grpChg chg="add del mod">
          <ac:chgData name="Lorenzo Paolo Cocchinone" userId="38c52ecd6e43a282" providerId="LiveId" clId="{E29926BC-27AF-4BD0-9036-C4C22717E79A}" dt="2019-07-10T16:49:16.767" v="13423"/>
          <ac:grpSpMkLst>
            <pc:docMk/>
            <pc:sldMk cId="3904059381" sldId="292"/>
            <ac:grpSpMk id="372" creationId="{91DA3F52-1ADC-4177-A003-1AF0618D42F3}"/>
          </ac:grpSpMkLst>
        </pc:grpChg>
        <pc:grpChg chg="add del mod">
          <ac:chgData name="Lorenzo Paolo Cocchinone" userId="38c52ecd6e43a282" providerId="LiveId" clId="{E29926BC-27AF-4BD0-9036-C4C22717E79A}" dt="2019-07-10T16:49:16.767" v="13423"/>
          <ac:grpSpMkLst>
            <pc:docMk/>
            <pc:sldMk cId="3904059381" sldId="292"/>
            <ac:grpSpMk id="376" creationId="{2B385553-E2C0-4904-9983-C8A2915BB9E8}"/>
          </ac:grpSpMkLst>
        </pc:grpChg>
        <pc:grpChg chg="add del mod">
          <ac:chgData name="Lorenzo Paolo Cocchinone" userId="38c52ecd6e43a282" providerId="LiveId" clId="{E29926BC-27AF-4BD0-9036-C4C22717E79A}" dt="2019-07-10T16:49:16.767" v="13423"/>
          <ac:grpSpMkLst>
            <pc:docMk/>
            <pc:sldMk cId="3904059381" sldId="292"/>
            <ac:grpSpMk id="379" creationId="{22DC6E8B-1866-4CF6-B8B1-2791CBC33047}"/>
          </ac:grpSpMkLst>
        </pc:grpChg>
        <pc:grpChg chg="add del mod">
          <ac:chgData name="Lorenzo Paolo Cocchinone" userId="38c52ecd6e43a282" providerId="LiveId" clId="{E29926BC-27AF-4BD0-9036-C4C22717E79A}" dt="2019-07-10T16:49:16.767" v="13423"/>
          <ac:grpSpMkLst>
            <pc:docMk/>
            <pc:sldMk cId="3904059381" sldId="292"/>
            <ac:grpSpMk id="383" creationId="{03418C9F-B604-4F4E-B8D6-B2C2E6C27257}"/>
          </ac:grpSpMkLst>
        </pc:grpChg>
        <pc:grpChg chg="add del mod">
          <ac:chgData name="Lorenzo Paolo Cocchinone" userId="38c52ecd6e43a282" providerId="LiveId" clId="{E29926BC-27AF-4BD0-9036-C4C22717E79A}" dt="2019-07-10T16:49:16.767" v="13423"/>
          <ac:grpSpMkLst>
            <pc:docMk/>
            <pc:sldMk cId="3904059381" sldId="292"/>
            <ac:grpSpMk id="387" creationId="{DF04E497-9B2E-463C-84FB-6412B8EA1398}"/>
          </ac:grpSpMkLst>
        </pc:grpChg>
        <pc:grpChg chg="add del mod">
          <ac:chgData name="Lorenzo Paolo Cocchinone" userId="38c52ecd6e43a282" providerId="LiveId" clId="{E29926BC-27AF-4BD0-9036-C4C22717E79A}" dt="2019-07-10T16:48:46.907" v="13316"/>
          <ac:grpSpMkLst>
            <pc:docMk/>
            <pc:sldMk cId="3904059381" sldId="292"/>
            <ac:grpSpMk id="393" creationId="{CEB55CAF-DED7-4D33-B112-DDB6B23BFF8B}"/>
          </ac:grpSpMkLst>
        </pc:grpChg>
        <pc:grpChg chg="add del mod">
          <ac:chgData name="Lorenzo Paolo Cocchinone" userId="38c52ecd6e43a282" providerId="LiveId" clId="{E29926BC-27AF-4BD0-9036-C4C22717E79A}" dt="2019-07-10T16:48:46.907" v="13316"/>
          <ac:grpSpMkLst>
            <pc:docMk/>
            <pc:sldMk cId="3904059381" sldId="292"/>
            <ac:grpSpMk id="397" creationId="{78E308D6-F0D4-4348-92B0-52900ECF4F6B}"/>
          </ac:grpSpMkLst>
        </pc:grpChg>
        <pc:grpChg chg="add del mod">
          <ac:chgData name="Lorenzo Paolo Cocchinone" userId="38c52ecd6e43a282" providerId="LiveId" clId="{E29926BC-27AF-4BD0-9036-C4C22717E79A}" dt="2019-07-10T16:48:46.907" v="13316"/>
          <ac:grpSpMkLst>
            <pc:docMk/>
            <pc:sldMk cId="3904059381" sldId="292"/>
            <ac:grpSpMk id="400" creationId="{1EF1A32D-D811-473E-8D93-6DF4189448A2}"/>
          </ac:grpSpMkLst>
        </pc:grpChg>
        <pc:grpChg chg="add del mod">
          <ac:chgData name="Lorenzo Paolo Cocchinone" userId="38c52ecd6e43a282" providerId="LiveId" clId="{E29926BC-27AF-4BD0-9036-C4C22717E79A}" dt="2019-07-10T16:48:46.907" v="13316"/>
          <ac:grpSpMkLst>
            <pc:docMk/>
            <pc:sldMk cId="3904059381" sldId="292"/>
            <ac:grpSpMk id="403" creationId="{291E80A2-CD39-4642-BC6E-DEBE6F4D0A39}"/>
          </ac:grpSpMkLst>
        </pc:grpChg>
        <pc:grpChg chg="add del mod">
          <ac:chgData name="Lorenzo Paolo Cocchinone" userId="38c52ecd6e43a282" providerId="LiveId" clId="{E29926BC-27AF-4BD0-9036-C4C22717E79A}" dt="2019-07-10T16:48:46.907" v="13316"/>
          <ac:grpSpMkLst>
            <pc:docMk/>
            <pc:sldMk cId="3904059381" sldId="292"/>
            <ac:grpSpMk id="406" creationId="{2640FB1E-CFBC-47B7-92C7-5EC26E9FFDCD}"/>
          </ac:grpSpMkLst>
        </pc:grpChg>
        <pc:grpChg chg="add del mod">
          <ac:chgData name="Lorenzo Paolo Cocchinone" userId="38c52ecd6e43a282" providerId="LiveId" clId="{E29926BC-27AF-4BD0-9036-C4C22717E79A}" dt="2019-07-10T16:48:46.907" v="13316"/>
          <ac:grpSpMkLst>
            <pc:docMk/>
            <pc:sldMk cId="3904059381" sldId="292"/>
            <ac:grpSpMk id="425" creationId="{B3A93803-6513-4BF9-A767-C5D58F267441}"/>
          </ac:grpSpMkLst>
        </pc:grpChg>
        <pc:grpChg chg="add del mod">
          <ac:chgData name="Lorenzo Paolo Cocchinone" userId="38c52ecd6e43a282" providerId="LiveId" clId="{E29926BC-27AF-4BD0-9036-C4C22717E79A}" dt="2019-07-10T16:48:46.907" v="13316"/>
          <ac:grpSpMkLst>
            <pc:docMk/>
            <pc:sldMk cId="3904059381" sldId="292"/>
            <ac:grpSpMk id="428" creationId="{EE8551C8-CDC1-4977-AA43-4DB27604D1A8}"/>
          </ac:grpSpMkLst>
        </pc:grpChg>
        <pc:grpChg chg="add del mod">
          <ac:chgData name="Lorenzo Paolo Cocchinone" userId="38c52ecd6e43a282" providerId="LiveId" clId="{E29926BC-27AF-4BD0-9036-C4C22717E79A}" dt="2019-07-10T16:58:47.253" v="15284" actId="478"/>
          <ac:grpSpMkLst>
            <pc:docMk/>
            <pc:sldMk cId="3904059381" sldId="292"/>
            <ac:grpSpMk id="435" creationId="{58B4C489-AC80-485F-A5C4-1A81D9947B58}"/>
          </ac:grpSpMkLst>
        </pc:grpChg>
        <pc:grpChg chg="add del mod">
          <ac:chgData name="Lorenzo Paolo Cocchinone" userId="38c52ecd6e43a282" providerId="LiveId" clId="{E29926BC-27AF-4BD0-9036-C4C22717E79A}" dt="2019-07-10T16:58:47.253" v="15284" actId="478"/>
          <ac:grpSpMkLst>
            <pc:docMk/>
            <pc:sldMk cId="3904059381" sldId="292"/>
            <ac:grpSpMk id="440" creationId="{26062759-50C8-40AB-8100-E6CB498E5BE9}"/>
          </ac:grpSpMkLst>
        </pc:grpChg>
        <pc:grpChg chg="add del mod">
          <ac:chgData name="Lorenzo Paolo Cocchinone" userId="38c52ecd6e43a282" providerId="LiveId" clId="{E29926BC-27AF-4BD0-9036-C4C22717E79A}" dt="2019-07-10T16:58:47.253" v="15284" actId="478"/>
          <ac:grpSpMkLst>
            <pc:docMk/>
            <pc:sldMk cId="3904059381" sldId="292"/>
            <ac:grpSpMk id="443" creationId="{AB7D7D80-2844-4430-9545-19A02F4BFF45}"/>
          </ac:grpSpMkLst>
        </pc:grpChg>
        <pc:grpChg chg="add del mod">
          <ac:chgData name="Lorenzo Paolo Cocchinone" userId="38c52ecd6e43a282" providerId="LiveId" clId="{E29926BC-27AF-4BD0-9036-C4C22717E79A}" dt="2019-07-10T16:58:46.297" v="15283" actId="478"/>
          <ac:grpSpMkLst>
            <pc:docMk/>
            <pc:sldMk cId="3904059381" sldId="292"/>
            <ac:grpSpMk id="446" creationId="{23AED8D7-B87D-49E1-8A65-0231EE1E7FDF}"/>
          </ac:grpSpMkLst>
        </pc:grpChg>
        <pc:grpChg chg="add del mod">
          <ac:chgData name="Lorenzo Paolo Cocchinone" userId="38c52ecd6e43a282" providerId="LiveId" clId="{E29926BC-27AF-4BD0-9036-C4C22717E79A}" dt="2019-07-10T16:58:46.297" v="15283" actId="478"/>
          <ac:grpSpMkLst>
            <pc:docMk/>
            <pc:sldMk cId="3904059381" sldId="292"/>
            <ac:grpSpMk id="449" creationId="{67F4D16E-C2BE-4A50-9647-A14712B46431}"/>
          </ac:grpSpMkLst>
        </pc:grpChg>
        <pc:grpChg chg="add del mod">
          <ac:chgData name="Lorenzo Paolo Cocchinone" userId="38c52ecd6e43a282" providerId="LiveId" clId="{E29926BC-27AF-4BD0-9036-C4C22717E79A}" dt="2019-07-10T16:58:46.297" v="15283" actId="478"/>
          <ac:grpSpMkLst>
            <pc:docMk/>
            <pc:sldMk cId="3904059381" sldId="292"/>
            <ac:grpSpMk id="452" creationId="{03320954-3B7F-48F2-97F8-7501E1D5E13E}"/>
          </ac:grpSpMkLst>
        </pc:grpChg>
        <pc:grpChg chg="add del mod">
          <ac:chgData name="Lorenzo Paolo Cocchinone" userId="38c52ecd6e43a282" providerId="LiveId" clId="{E29926BC-27AF-4BD0-9036-C4C22717E79A}" dt="2019-07-10T16:58:47.253" v="15284" actId="478"/>
          <ac:grpSpMkLst>
            <pc:docMk/>
            <pc:sldMk cId="3904059381" sldId="292"/>
            <ac:grpSpMk id="460" creationId="{A2948820-045D-494C-962B-CB01D9D8633E}"/>
          </ac:grpSpMkLst>
        </pc:grpChg>
        <pc:grpChg chg="add del mod">
          <ac:chgData name="Lorenzo Paolo Cocchinone" userId="38c52ecd6e43a282" providerId="LiveId" clId="{E29926BC-27AF-4BD0-9036-C4C22717E79A}" dt="2019-07-10T16:58:47.253" v="15284" actId="478"/>
          <ac:grpSpMkLst>
            <pc:docMk/>
            <pc:sldMk cId="3904059381" sldId="292"/>
            <ac:grpSpMk id="464" creationId="{03BDD770-A650-44ED-8441-BE6FADD43819}"/>
          </ac:grpSpMkLst>
        </pc:grpChg>
        <pc:grpChg chg="add del mod">
          <ac:chgData name="Lorenzo Paolo Cocchinone" userId="38c52ecd6e43a282" providerId="LiveId" clId="{E29926BC-27AF-4BD0-9036-C4C22717E79A}" dt="2019-07-10T16:58:46.297" v="15283" actId="478"/>
          <ac:grpSpMkLst>
            <pc:docMk/>
            <pc:sldMk cId="3904059381" sldId="292"/>
            <ac:grpSpMk id="467" creationId="{6BB35C56-6D64-46CA-A7FA-1C7913F3D1D7}"/>
          </ac:grpSpMkLst>
        </pc:grpChg>
        <pc:grpChg chg="add del mod">
          <ac:chgData name="Lorenzo Paolo Cocchinone" userId="38c52ecd6e43a282" providerId="LiveId" clId="{E29926BC-27AF-4BD0-9036-C4C22717E79A}" dt="2019-07-10T16:58:46.297" v="15283" actId="478"/>
          <ac:grpSpMkLst>
            <pc:docMk/>
            <pc:sldMk cId="3904059381" sldId="292"/>
            <ac:grpSpMk id="471" creationId="{AFD994AC-D73B-4008-ACC7-2F9D9DF3A17A}"/>
          </ac:grpSpMkLst>
        </pc:grpChg>
        <pc:grpChg chg="add del mod">
          <ac:chgData name="Lorenzo Paolo Cocchinone" userId="38c52ecd6e43a282" providerId="LiveId" clId="{E29926BC-27AF-4BD0-9036-C4C22717E79A}" dt="2019-07-10T16:58:46.297" v="15283" actId="478"/>
          <ac:grpSpMkLst>
            <pc:docMk/>
            <pc:sldMk cId="3904059381" sldId="292"/>
            <ac:grpSpMk id="475" creationId="{60E4A5CB-5640-4E8A-B439-20A317C75BCA}"/>
          </ac:grpSpMkLst>
        </pc:grpChg>
        <pc:grpChg chg="add del mod">
          <ac:chgData name="Lorenzo Paolo Cocchinone" userId="38c52ecd6e43a282" providerId="LiveId" clId="{E29926BC-27AF-4BD0-9036-C4C22717E79A}" dt="2019-07-10T16:53:16.425" v="14280"/>
          <ac:grpSpMkLst>
            <pc:docMk/>
            <pc:sldMk cId="3904059381" sldId="292"/>
            <ac:grpSpMk id="482" creationId="{E65FAC67-2931-42F9-99EA-B608F884C26D}"/>
          </ac:grpSpMkLst>
        </pc:grpChg>
        <pc:grpChg chg="add del mod">
          <ac:chgData name="Lorenzo Paolo Cocchinone" userId="38c52ecd6e43a282" providerId="LiveId" clId="{E29926BC-27AF-4BD0-9036-C4C22717E79A}" dt="2019-07-10T16:53:16.425" v="14280"/>
          <ac:grpSpMkLst>
            <pc:docMk/>
            <pc:sldMk cId="3904059381" sldId="292"/>
            <ac:grpSpMk id="486" creationId="{C113C649-1049-48DA-B872-71D8AE4C725C}"/>
          </ac:grpSpMkLst>
        </pc:grpChg>
        <pc:grpChg chg="add del mod">
          <ac:chgData name="Lorenzo Paolo Cocchinone" userId="38c52ecd6e43a282" providerId="LiveId" clId="{E29926BC-27AF-4BD0-9036-C4C22717E79A}" dt="2019-07-10T16:53:16.425" v="14280"/>
          <ac:grpSpMkLst>
            <pc:docMk/>
            <pc:sldMk cId="3904059381" sldId="292"/>
            <ac:grpSpMk id="489" creationId="{6872417C-F88C-45AE-8435-4C9806C0F087}"/>
          </ac:grpSpMkLst>
        </pc:grpChg>
        <pc:grpChg chg="add del mod">
          <ac:chgData name="Lorenzo Paolo Cocchinone" userId="38c52ecd6e43a282" providerId="LiveId" clId="{E29926BC-27AF-4BD0-9036-C4C22717E79A}" dt="2019-07-10T16:53:16.425" v="14280"/>
          <ac:grpSpMkLst>
            <pc:docMk/>
            <pc:sldMk cId="3904059381" sldId="292"/>
            <ac:grpSpMk id="492" creationId="{BE0C2543-CBAC-4FC3-A500-279C2DD02200}"/>
          </ac:grpSpMkLst>
        </pc:grpChg>
        <pc:grpChg chg="add del mod">
          <ac:chgData name="Lorenzo Paolo Cocchinone" userId="38c52ecd6e43a282" providerId="LiveId" clId="{E29926BC-27AF-4BD0-9036-C4C22717E79A}" dt="2019-07-10T16:53:16.425" v="14280"/>
          <ac:grpSpMkLst>
            <pc:docMk/>
            <pc:sldMk cId="3904059381" sldId="292"/>
            <ac:grpSpMk id="495" creationId="{E0236728-275C-47CB-B789-9A43E6353702}"/>
          </ac:grpSpMkLst>
        </pc:grpChg>
        <pc:grpChg chg="add del mod">
          <ac:chgData name="Lorenzo Paolo Cocchinone" userId="38c52ecd6e43a282" providerId="LiveId" clId="{E29926BC-27AF-4BD0-9036-C4C22717E79A}" dt="2019-07-10T16:53:16.425" v="14280"/>
          <ac:grpSpMkLst>
            <pc:docMk/>
            <pc:sldMk cId="3904059381" sldId="292"/>
            <ac:grpSpMk id="513" creationId="{E4C0BB39-2584-4CFF-A6BC-122F73EB4CD1}"/>
          </ac:grpSpMkLst>
        </pc:grpChg>
        <pc:grpChg chg="add del mod">
          <ac:chgData name="Lorenzo Paolo Cocchinone" userId="38c52ecd6e43a282" providerId="LiveId" clId="{E29926BC-27AF-4BD0-9036-C4C22717E79A}" dt="2019-07-10T16:53:16.425" v="14280"/>
          <ac:grpSpMkLst>
            <pc:docMk/>
            <pc:sldMk cId="3904059381" sldId="292"/>
            <ac:grpSpMk id="516" creationId="{593E71F1-15EC-4FD0-81A5-40F6F2094566}"/>
          </ac:grpSpMkLst>
        </pc:grpChg>
        <pc:grpChg chg="add del mod">
          <ac:chgData name="Lorenzo Paolo Cocchinone" userId="38c52ecd6e43a282" providerId="LiveId" clId="{E29926BC-27AF-4BD0-9036-C4C22717E79A}" dt="2019-07-10T16:55:39.698" v="14559" actId="478"/>
          <ac:grpSpMkLst>
            <pc:docMk/>
            <pc:sldMk cId="3904059381" sldId="292"/>
            <ac:grpSpMk id="524" creationId="{4A0BC22C-55FA-4B2F-A087-4A21517B740D}"/>
          </ac:grpSpMkLst>
        </pc:grpChg>
        <pc:grpChg chg="add del mod">
          <ac:chgData name="Lorenzo Paolo Cocchinone" userId="38c52ecd6e43a282" providerId="LiveId" clId="{E29926BC-27AF-4BD0-9036-C4C22717E79A}" dt="2019-07-10T16:55:39.698" v="14559" actId="478"/>
          <ac:grpSpMkLst>
            <pc:docMk/>
            <pc:sldMk cId="3904059381" sldId="292"/>
            <ac:grpSpMk id="528" creationId="{6BF91456-129C-4B08-BE75-DE2ED66ED395}"/>
          </ac:grpSpMkLst>
        </pc:grpChg>
        <pc:grpChg chg="add del mod">
          <ac:chgData name="Lorenzo Paolo Cocchinone" userId="38c52ecd6e43a282" providerId="LiveId" clId="{E29926BC-27AF-4BD0-9036-C4C22717E79A}" dt="2019-07-10T16:55:39.698" v="14559" actId="478"/>
          <ac:grpSpMkLst>
            <pc:docMk/>
            <pc:sldMk cId="3904059381" sldId="292"/>
            <ac:grpSpMk id="531" creationId="{0CA35016-D476-496A-A10A-99113EE88ED2}"/>
          </ac:grpSpMkLst>
        </pc:grpChg>
        <pc:grpChg chg="add del mod">
          <ac:chgData name="Lorenzo Paolo Cocchinone" userId="38c52ecd6e43a282" providerId="LiveId" clId="{E29926BC-27AF-4BD0-9036-C4C22717E79A}" dt="2019-07-10T16:55:39.698" v="14559" actId="478"/>
          <ac:grpSpMkLst>
            <pc:docMk/>
            <pc:sldMk cId="3904059381" sldId="292"/>
            <ac:grpSpMk id="534" creationId="{8C0DBE8B-C3C7-4785-B2E1-513107366FA6}"/>
          </ac:grpSpMkLst>
        </pc:grpChg>
        <pc:grpChg chg="add del mod">
          <ac:chgData name="Lorenzo Paolo Cocchinone" userId="38c52ecd6e43a282" providerId="LiveId" clId="{E29926BC-27AF-4BD0-9036-C4C22717E79A}" dt="2019-07-10T16:55:39.698" v="14559" actId="478"/>
          <ac:grpSpMkLst>
            <pc:docMk/>
            <pc:sldMk cId="3904059381" sldId="292"/>
            <ac:grpSpMk id="537" creationId="{54A53D2A-F3BA-44BD-9606-9710D23C54DE}"/>
          </ac:grpSpMkLst>
        </pc:grpChg>
        <pc:grpChg chg="add del mod">
          <ac:chgData name="Lorenzo Paolo Cocchinone" userId="38c52ecd6e43a282" providerId="LiveId" clId="{E29926BC-27AF-4BD0-9036-C4C22717E79A}" dt="2019-07-10T16:55:39.698" v="14559" actId="478"/>
          <ac:grpSpMkLst>
            <pc:docMk/>
            <pc:sldMk cId="3904059381" sldId="292"/>
            <ac:grpSpMk id="556" creationId="{913AB855-5C5A-4105-AF0E-DCC80594513D}"/>
          </ac:grpSpMkLst>
        </pc:grpChg>
        <pc:grpChg chg="add del mod">
          <ac:chgData name="Lorenzo Paolo Cocchinone" userId="38c52ecd6e43a282" providerId="LiveId" clId="{E29926BC-27AF-4BD0-9036-C4C22717E79A}" dt="2019-07-10T16:55:39.698" v="14559" actId="478"/>
          <ac:grpSpMkLst>
            <pc:docMk/>
            <pc:sldMk cId="3904059381" sldId="292"/>
            <ac:grpSpMk id="559" creationId="{24E75C6E-07BD-4BFC-812B-3F6E02C6C699}"/>
          </ac:grpSpMkLst>
        </pc:grpChg>
        <pc:grpChg chg="add del mod">
          <ac:chgData name="Lorenzo Paolo Cocchinone" userId="38c52ecd6e43a282" providerId="LiveId" clId="{E29926BC-27AF-4BD0-9036-C4C22717E79A}" dt="2019-07-10T22:50:47.434" v="20753" actId="478"/>
          <ac:grpSpMkLst>
            <pc:docMk/>
            <pc:sldMk cId="3904059381" sldId="292"/>
            <ac:grpSpMk id="567" creationId="{9B19CF8B-9754-4EF2-9B6C-B8EB8A7035AF}"/>
          </ac:grpSpMkLst>
        </pc:grpChg>
        <pc:grpChg chg="add del mod">
          <ac:chgData name="Lorenzo Paolo Cocchinone" userId="38c52ecd6e43a282" providerId="LiveId" clId="{E29926BC-27AF-4BD0-9036-C4C22717E79A}" dt="2019-07-10T22:50:47.434" v="20753" actId="478"/>
          <ac:grpSpMkLst>
            <pc:docMk/>
            <pc:sldMk cId="3904059381" sldId="292"/>
            <ac:grpSpMk id="571" creationId="{DB98294B-F3F6-4D92-AB2C-9CA571461E7F}"/>
          </ac:grpSpMkLst>
        </pc:grpChg>
        <pc:grpChg chg="add del mod">
          <ac:chgData name="Lorenzo Paolo Cocchinone" userId="38c52ecd6e43a282" providerId="LiveId" clId="{E29926BC-27AF-4BD0-9036-C4C22717E79A}" dt="2019-07-10T22:50:47.434" v="20753" actId="478"/>
          <ac:grpSpMkLst>
            <pc:docMk/>
            <pc:sldMk cId="3904059381" sldId="292"/>
            <ac:grpSpMk id="574" creationId="{97C292D0-99F0-4954-8926-F4B06DB84312}"/>
          </ac:grpSpMkLst>
        </pc:grpChg>
        <pc:grpChg chg="add del mod">
          <ac:chgData name="Lorenzo Paolo Cocchinone" userId="38c52ecd6e43a282" providerId="LiveId" clId="{E29926BC-27AF-4BD0-9036-C4C22717E79A}" dt="2019-07-10T22:50:47.434" v="20753" actId="478"/>
          <ac:grpSpMkLst>
            <pc:docMk/>
            <pc:sldMk cId="3904059381" sldId="292"/>
            <ac:grpSpMk id="577" creationId="{4AC437D5-BF7A-486C-A5B5-6C2329A54D6B}"/>
          </ac:grpSpMkLst>
        </pc:grpChg>
        <pc:grpChg chg="add del mod">
          <ac:chgData name="Lorenzo Paolo Cocchinone" userId="38c52ecd6e43a282" providerId="LiveId" clId="{E29926BC-27AF-4BD0-9036-C4C22717E79A}" dt="2019-07-10T22:50:47.434" v="20753" actId="478"/>
          <ac:grpSpMkLst>
            <pc:docMk/>
            <pc:sldMk cId="3904059381" sldId="292"/>
            <ac:grpSpMk id="580" creationId="{7C92741F-55CD-4C20-9CD2-94E1D2C46AD5}"/>
          </ac:grpSpMkLst>
        </pc:grpChg>
        <pc:grpChg chg="add del mod">
          <ac:chgData name="Lorenzo Paolo Cocchinone" userId="38c52ecd6e43a282" providerId="LiveId" clId="{E29926BC-27AF-4BD0-9036-C4C22717E79A}" dt="2019-07-10T22:50:47.434" v="20753" actId="478"/>
          <ac:grpSpMkLst>
            <pc:docMk/>
            <pc:sldMk cId="3904059381" sldId="292"/>
            <ac:grpSpMk id="599" creationId="{098523C9-FBA4-4CF5-B8AB-59AD8125EE89}"/>
          </ac:grpSpMkLst>
        </pc:grpChg>
        <pc:grpChg chg="add del mod">
          <ac:chgData name="Lorenzo Paolo Cocchinone" userId="38c52ecd6e43a282" providerId="LiveId" clId="{E29926BC-27AF-4BD0-9036-C4C22717E79A}" dt="2019-07-10T22:50:47.434" v="20753" actId="478"/>
          <ac:grpSpMkLst>
            <pc:docMk/>
            <pc:sldMk cId="3904059381" sldId="292"/>
            <ac:grpSpMk id="602" creationId="{D81BAAE6-CF9A-4471-B3FA-400A55F8FD85}"/>
          </ac:grpSpMkLst>
        </pc:grpChg>
        <pc:grpChg chg="add mod">
          <ac:chgData name="Lorenzo Paolo Cocchinone" userId="38c52ecd6e43a282" providerId="LiveId" clId="{E29926BC-27AF-4BD0-9036-C4C22717E79A}" dt="2019-07-16T18:06:32.628" v="22487" actId="1035"/>
          <ac:grpSpMkLst>
            <pc:docMk/>
            <pc:sldMk cId="3904059381" sldId="292"/>
            <ac:grpSpMk id="610" creationId="{50F8BAC1-A487-4F26-9900-2A1EE4F4ECB7}"/>
          </ac:grpSpMkLst>
        </pc:grpChg>
        <pc:grpChg chg="add mod">
          <ac:chgData name="Lorenzo Paolo Cocchinone" userId="38c52ecd6e43a282" providerId="LiveId" clId="{E29926BC-27AF-4BD0-9036-C4C22717E79A}" dt="2019-07-16T18:06:32.628" v="22487" actId="1035"/>
          <ac:grpSpMkLst>
            <pc:docMk/>
            <pc:sldMk cId="3904059381" sldId="292"/>
            <ac:grpSpMk id="614" creationId="{FDFDACE2-C217-491E-B5FD-CE29EB4DC5FD}"/>
          </ac:grpSpMkLst>
        </pc:grpChg>
        <pc:grpChg chg="add mod">
          <ac:chgData name="Lorenzo Paolo Cocchinone" userId="38c52ecd6e43a282" providerId="LiveId" clId="{E29926BC-27AF-4BD0-9036-C4C22717E79A}" dt="2019-07-16T18:06:32.628" v="22487" actId="1035"/>
          <ac:grpSpMkLst>
            <pc:docMk/>
            <pc:sldMk cId="3904059381" sldId="292"/>
            <ac:grpSpMk id="618" creationId="{2484497F-D893-4B14-B7EB-9FDECD103BC6}"/>
          </ac:grpSpMkLst>
        </pc:grpChg>
        <pc:grpChg chg="add mod">
          <ac:chgData name="Lorenzo Paolo Cocchinone" userId="38c52ecd6e43a282" providerId="LiveId" clId="{E29926BC-27AF-4BD0-9036-C4C22717E79A}" dt="2019-07-16T18:06:32.628" v="22487" actId="1035"/>
          <ac:grpSpMkLst>
            <pc:docMk/>
            <pc:sldMk cId="3904059381" sldId="292"/>
            <ac:grpSpMk id="621" creationId="{EE318267-F597-49F1-A388-D3C17A5678B6}"/>
          </ac:grpSpMkLst>
        </pc:grpChg>
        <pc:grpChg chg="add mod">
          <ac:chgData name="Lorenzo Paolo Cocchinone" userId="38c52ecd6e43a282" providerId="LiveId" clId="{E29926BC-27AF-4BD0-9036-C4C22717E79A}" dt="2019-07-16T18:06:32.628" v="22487" actId="1035"/>
          <ac:grpSpMkLst>
            <pc:docMk/>
            <pc:sldMk cId="3904059381" sldId="292"/>
            <ac:grpSpMk id="624" creationId="{A958D3F7-23E7-451F-A636-99E6A781A4D1}"/>
          </ac:grpSpMkLst>
        </pc:grpChg>
        <pc:grpChg chg="add mod">
          <ac:chgData name="Lorenzo Paolo Cocchinone" userId="38c52ecd6e43a282" providerId="LiveId" clId="{E29926BC-27AF-4BD0-9036-C4C22717E79A}" dt="2019-07-16T18:06:32.628" v="22487" actId="1035"/>
          <ac:grpSpMkLst>
            <pc:docMk/>
            <pc:sldMk cId="3904059381" sldId="292"/>
            <ac:grpSpMk id="627" creationId="{DCACEB6E-C723-402A-83FA-18F575B0C720}"/>
          </ac:grpSpMkLst>
        </pc:grpChg>
        <pc:grpChg chg="add mod">
          <ac:chgData name="Lorenzo Paolo Cocchinone" userId="38c52ecd6e43a282" providerId="LiveId" clId="{E29926BC-27AF-4BD0-9036-C4C22717E79A}" dt="2019-07-16T18:06:32.628" v="22487" actId="1035"/>
          <ac:grpSpMkLst>
            <pc:docMk/>
            <pc:sldMk cId="3904059381" sldId="292"/>
            <ac:grpSpMk id="630" creationId="{3377C845-665D-406C-B25F-63D7D9B5A9E4}"/>
          </ac:grpSpMkLst>
        </pc:grpChg>
        <pc:grpChg chg="add mod">
          <ac:chgData name="Lorenzo Paolo Cocchinone" userId="38c52ecd6e43a282" providerId="LiveId" clId="{E29926BC-27AF-4BD0-9036-C4C22717E79A}" dt="2019-07-16T18:06:32.628" v="22487" actId="1035"/>
          <ac:grpSpMkLst>
            <pc:docMk/>
            <pc:sldMk cId="3904059381" sldId="292"/>
            <ac:grpSpMk id="640" creationId="{11AAA69D-AAAE-49D1-BE93-73E880E96002}"/>
          </ac:grpSpMkLst>
        </pc:grpChg>
        <pc:grpChg chg="add mod">
          <ac:chgData name="Lorenzo Paolo Cocchinone" userId="38c52ecd6e43a282" providerId="LiveId" clId="{E29926BC-27AF-4BD0-9036-C4C22717E79A}" dt="2019-07-16T18:06:32.628" v="22487" actId="1035"/>
          <ac:grpSpMkLst>
            <pc:docMk/>
            <pc:sldMk cId="3904059381" sldId="292"/>
            <ac:grpSpMk id="646" creationId="{46B84C71-33E4-40C6-9800-32236300A04D}"/>
          </ac:grpSpMkLst>
        </pc:grpChg>
        <pc:grpChg chg="add mod">
          <ac:chgData name="Lorenzo Paolo Cocchinone" userId="38c52ecd6e43a282" providerId="LiveId" clId="{E29926BC-27AF-4BD0-9036-C4C22717E79A}" dt="2019-07-16T18:06:32.628" v="22487" actId="1035"/>
          <ac:grpSpMkLst>
            <pc:docMk/>
            <pc:sldMk cId="3904059381" sldId="292"/>
            <ac:grpSpMk id="650" creationId="{1F36978C-0509-4AE7-A4A7-5160108459C6}"/>
          </ac:grpSpMkLst>
        </pc:grpChg>
        <pc:grpChg chg="add mod">
          <ac:chgData name="Lorenzo Paolo Cocchinone" userId="38c52ecd6e43a282" providerId="LiveId" clId="{E29926BC-27AF-4BD0-9036-C4C22717E79A}" dt="2019-07-16T18:06:32.628" v="22487" actId="1035"/>
          <ac:grpSpMkLst>
            <pc:docMk/>
            <pc:sldMk cId="3904059381" sldId="292"/>
            <ac:grpSpMk id="654" creationId="{23D71025-1C51-4FA3-B557-6F9D3FC6F522}"/>
          </ac:grpSpMkLst>
        </pc:grpChg>
        <pc:grpChg chg="add del mod">
          <ac:chgData name="Lorenzo Paolo Cocchinone" userId="38c52ecd6e43a282" providerId="LiveId" clId="{E29926BC-27AF-4BD0-9036-C4C22717E79A}" dt="2019-07-10T22:55:51.972" v="20890" actId="478"/>
          <ac:grpSpMkLst>
            <pc:docMk/>
            <pc:sldMk cId="3904059381" sldId="292"/>
            <ac:grpSpMk id="658" creationId="{D9E95D45-5900-4634-A5B7-A40E00D0952F}"/>
          </ac:grpSpMkLst>
        </pc:grpChg>
        <pc:cxnChg chg="add mod">
          <ac:chgData name="Lorenzo Paolo Cocchinone" userId="38c52ecd6e43a282" providerId="LiveId" clId="{E29926BC-27AF-4BD0-9036-C4C22717E79A}" dt="2019-07-16T18:06:32.628" v="22487" actId="1035"/>
          <ac:cxnSpMkLst>
            <pc:docMk/>
            <pc:sldMk cId="3904059381" sldId="292"/>
            <ac:cxnSpMk id="3" creationId="{2029700F-DE2F-4C21-8200-9AE01C76EE33}"/>
          </ac:cxnSpMkLst>
        </pc:cxnChg>
        <pc:cxnChg chg="del">
          <ac:chgData name="Lorenzo Paolo Cocchinone" userId="38c52ecd6e43a282" providerId="LiveId" clId="{E29926BC-27AF-4BD0-9036-C4C22717E79A}" dt="2019-07-10T16:46:47.808" v="13272" actId="478"/>
          <ac:cxnSpMkLst>
            <pc:docMk/>
            <pc:sldMk cId="3904059381" sldId="292"/>
            <ac:cxnSpMk id="14" creationId="{85149C7A-7CB0-4B56-8CF2-550C8D9D2498}"/>
          </ac:cxnSpMkLst>
        </pc:cxnChg>
        <pc:cxnChg chg="del">
          <ac:chgData name="Lorenzo Paolo Cocchinone" userId="38c52ecd6e43a282" providerId="LiveId" clId="{E29926BC-27AF-4BD0-9036-C4C22717E79A}" dt="2019-07-10T16:46:47.808" v="13272" actId="478"/>
          <ac:cxnSpMkLst>
            <pc:docMk/>
            <pc:sldMk cId="3904059381" sldId="292"/>
            <ac:cxnSpMk id="16" creationId="{84AC6C3E-3C73-41F5-AE85-C5411E342A8B}"/>
          </ac:cxnSpMkLst>
        </pc:cxnChg>
        <pc:cxnChg chg="del mod">
          <ac:chgData name="Lorenzo Paolo Cocchinone" userId="38c52ecd6e43a282" providerId="LiveId" clId="{E29926BC-27AF-4BD0-9036-C4C22717E79A}" dt="2019-07-16T18:05:49.737" v="22418" actId="478"/>
          <ac:cxnSpMkLst>
            <pc:docMk/>
            <pc:sldMk cId="3904059381" sldId="292"/>
            <ac:cxnSpMk id="17" creationId="{E94AD98A-42F0-425B-8D71-A773B35B7252}"/>
          </ac:cxnSpMkLst>
        </pc:cxnChg>
        <pc:cxnChg chg="del mod">
          <ac:chgData name="Lorenzo Paolo Cocchinone" userId="38c52ecd6e43a282" providerId="LiveId" clId="{E29926BC-27AF-4BD0-9036-C4C22717E79A}" dt="2019-07-10T17:00:39.384" v="15571" actId="478"/>
          <ac:cxnSpMkLst>
            <pc:docMk/>
            <pc:sldMk cId="3904059381" sldId="292"/>
            <ac:cxnSpMk id="18" creationId="{98F5794E-5103-4D13-B60A-FBF6E6B49D75}"/>
          </ac:cxnSpMkLst>
        </pc:cxnChg>
        <pc:cxnChg chg="mod">
          <ac:chgData name="Lorenzo Paolo Cocchinone" userId="38c52ecd6e43a282" providerId="LiveId" clId="{E29926BC-27AF-4BD0-9036-C4C22717E79A}" dt="2019-07-10T17:01:09.409" v="15613" actId="1038"/>
          <ac:cxnSpMkLst>
            <pc:docMk/>
            <pc:sldMk cId="3904059381" sldId="292"/>
            <ac:cxnSpMk id="21" creationId="{984412A1-2DFC-4B74-9087-C64D202BC1C7}"/>
          </ac:cxnSpMkLst>
        </pc:cxnChg>
        <pc:cxnChg chg="mod">
          <ac:chgData name="Lorenzo Paolo Cocchinone" userId="38c52ecd6e43a282" providerId="LiveId" clId="{E29926BC-27AF-4BD0-9036-C4C22717E79A}" dt="2019-07-10T17:01:15.324" v="15615" actId="14100"/>
          <ac:cxnSpMkLst>
            <pc:docMk/>
            <pc:sldMk cId="3904059381" sldId="292"/>
            <ac:cxnSpMk id="24" creationId="{2279CDF2-8DAA-4059-B41C-E910876CE618}"/>
          </ac:cxnSpMkLst>
        </pc:cxnChg>
        <pc:cxnChg chg="del mod">
          <ac:chgData name="Lorenzo Paolo Cocchinone" userId="38c52ecd6e43a282" providerId="LiveId" clId="{E29926BC-27AF-4BD0-9036-C4C22717E79A}" dt="2019-07-10T16:46:37.475" v="13267" actId="478"/>
          <ac:cxnSpMkLst>
            <pc:docMk/>
            <pc:sldMk cId="3904059381" sldId="292"/>
            <ac:cxnSpMk id="129" creationId="{A172D8AA-6F76-4908-8606-05BEA431D35A}"/>
          </ac:cxnSpMkLst>
        </pc:cxnChg>
        <pc:cxnChg chg="del mod">
          <ac:chgData name="Lorenzo Paolo Cocchinone" userId="38c52ecd6e43a282" providerId="LiveId" clId="{E29926BC-27AF-4BD0-9036-C4C22717E79A}" dt="2019-07-10T16:46:30.483" v="13260" actId="478"/>
          <ac:cxnSpMkLst>
            <pc:docMk/>
            <pc:sldMk cId="3904059381" sldId="292"/>
            <ac:cxnSpMk id="141" creationId="{7DDB59B5-302C-45FD-B925-40205F9C0CC6}"/>
          </ac:cxnSpMkLst>
        </pc:cxnChg>
        <pc:cxnChg chg="mod">
          <ac:chgData name="Lorenzo Paolo Cocchinone" userId="38c52ecd6e43a282" providerId="LiveId" clId="{E29926BC-27AF-4BD0-9036-C4C22717E79A}" dt="2019-07-16T18:05:29.790" v="22309" actId="1037"/>
          <ac:cxnSpMkLst>
            <pc:docMk/>
            <pc:sldMk cId="3904059381" sldId="292"/>
            <ac:cxnSpMk id="156" creationId="{259E01E9-F034-4027-8CC6-68CF17A76F61}"/>
          </ac:cxnSpMkLst>
        </pc:cxnChg>
        <pc:cxnChg chg="mod">
          <ac:chgData name="Lorenzo Paolo Cocchinone" userId="38c52ecd6e43a282" providerId="LiveId" clId="{E29926BC-27AF-4BD0-9036-C4C22717E79A}" dt="2019-07-16T18:05:29.790" v="22309" actId="1037"/>
          <ac:cxnSpMkLst>
            <pc:docMk/>
            <pc:sldMk cId="3904059381" sldId="292"/>
            <ac:cxnSpMk id="159" creationId="{2DDEF126-2D10-4EA3-9541-00CED53042F2}"/>
          </ac:cxnSpMkLst>
        </pc:cxnChg>
        <pc:cxnChg chg="del mod">
          <ac:chgData name="Lorenzo Paolo Cocchinone" userId="38c52ecd6e43a282" providerId="LiveId" clId="{E29926BC-27AF-4BD0-9036-C4C22717E79A}" dt="2019-07-10T16:46:40.570" v="13268" actId="478"/>
          <ac:cxnSpMkLst>
            <pc:docMk/>
            <pc:sldMk cId="3904059381" sldId="292"/>
            <ac:cxnSpMk id="176" creationId="{055480EB-153F-4C71-8B49-33A1C5B70740}"/>
          </ac:cxnSpMkLst>
        </pc:cxnChg>
        <pc:cxnChg chg="del mod">
          <ac:chgData name="Lorenzo Paolo Cocchinone" userId="38c52ecd6e43a282" providerId="LiveId" clId="{E29926BC-27AF-4BD0-9036-C4C22717E79A}" dt="2019-07-10T16:46:40.570" v="13268" actId="478"/>
          <ac:cxnSpMkLst>
            <pc:docMk/>
            <pc:sldMk cId="3904059381" sldId="292"/>
            <ac:cxnSpMk id="200" creationId="{28694FB3-B8B6-4C33-ABC2-7A771CE8BCC7}"/>
          </ac:cxnSpMkLst>
        </pc:cxnChg>
        <pc:cxnChg chg="mod">
          <ac:chgData name="Lorenzo Paolo Cocchinone" userId="38c52ecd6e43a282" providerId="LiveId" clId="{E29926BC-27AF-4BD0-9036-C4C22717E79A}" dt="2019-07-10T16:57:22.202" v="14878" actId="1038"/>
          <ac:cxnSpMkLst>
            <pc:docMk/>
            <pc:sldMk cId="3904059381" sldId="292"/>
            <ac:cxnSpMk id="279" creationId="{AF40E248-E7DC-4194-B8C1-BF25FAD0E85B}"/>
          </ac:cxnSpMkLst>
        </pc:cxnChg>
        <pc:cxnChg chg="del mod">
          <ac:chgData name="Lorenzo Paolo Cocchinone" userId="38c52ecd6e43a282" providerId="LiveId" clId="{E29926BC-27AF-4BD0-9036-C4C22717E79A}" dt="2019-07-10T16:55:42.974" v="14563" actId="478"/>
          <ac:cxnSpMkLst>
            <pc:docMk/>
            <pc:sldMk cId="3904059381" sldId="292"/>
            <ac:cxnSpMk id="280" creationId="{1147056B-A8CD-4DC4-A41C-EA5C46088945}"/>
          </ac:cxnSpMkLst>
        </pc:cxnChg>
        <pc:cxnChg chg="del">
          <ac:chgData name="Lorenzo Paolo Cocchinone" userId="38c52ecd6e43a282" providerId="LiveId" clId="{E29926BC-27AF-4BD0-9036-C4C22717E79A}" dt="2019-07-10T16:46:23.185" v="13256" actId="478"/>
          <ac:cxnSpMkLst>
            <pc:docMk/>
            <pc:sldMk cId="3904059381" sldId="292"/>
            <ac:cxnSpMk id="286" creationId="{F8F4FFB4-4D54-4A53-8AC9-E5D0EB34D93A}"/>
          </ac:cxnSpMkLst>
        </pc:cxnChg>
        <pc:cxnChg chg="add del mod">
          <ac:chgData name="Lorenzo Paolo Cocchinone" userId="38c52ecd6e43a282" providerId="LiveId" clId="{E29926BC-27AF-4BD0-9036-C4C22717E79A}" dt="2019-07-10T16:48:46.907" v="13316"/>
          <ac:cxnSpMkLst>
            <pc:docMk/>
            <pc:sldMk cId="3904059381" sldId="292"/>
            <ac:cxnSpMk id="417" creationId="{A44F6346-92B2-4AFF-B690-D9F490D40F06}"/>
          </ac:cxnSpMkLst>
        </pc:cxnChg>
        <pc:cxnChg chg="add del mod">
          <ac:chgData name="Lorenzo Paolo Cocchinone" userId="38c52ecd6e43a282" providerId="LiveId" clId="{E29926BC-27AF-4BD0-9036-C4C22717E79A}" dt="2019-07-10T16:48:46.907" v="13316"/>
          <ac:cxnSpMkLst>
            <pc:docMk/>
            <pc:sldMk cId="3904059381" sldId="292"/>
            <ac:cxnSpMk id="418" creationId="{48E19B8B-FEF4-4975-8DC1-40059DF727A5}"/>
          </ac:cxnSpMkLst>
        </pc:cxnChg>
        <pc:cxnChg chg="add del mod">
          <ac:chgData name="Lorenzo Paolo Cocchinone" userId="38c52ecd6e43a282" providerId="LiveId" clId="{E29926BC-27AF-4BD0-9036-C4C22717E79A}" dt="2019-07-10T16:48:46.907" v="13316"/>
          <ac:cxnSpMkLst>
            <pc:docMk/>
            <pc:sldMk cId="3904059381" sldId="292"/>
            <ac:cxnSpMk id="419" creationId="{DF98FEC5-ECD2-47E8-B5C5-9857220DF45C}"/>
          </ac:cxnSpMkLst>
        </pc:cxnChg>
        <pc:cxnChg chg="add del mod">
          <ac:chgData name="Lorenzo Paolo Cocchinone" userId="38c52ecd6e43a282" providerId="LiveId" clId="{E29926BC-27AF-4BD0-9036-C4C22717E79A}" dt="2019-07-10T16:48:46.907" v="13316"/>
          <ac:cxnSpMkLst>
            <pc:docMk/>
            <pc:sldMk cId="3904059381" sldId="292"/>
            <ac:cxnSpMk id="420" creationId="{92545FB2-A313-497C-A60A-DDE2D0AC2757}"/>
          </ac:cxnSpMkLst>
        </pc:cxnChg>
        <pc:cxnChg chg="add del mod">
          <ac:chgData name="Lorenzo Paolo Cocchinone" userId="38c52ecd6e43a282" providerId="LiveId" clId="{E29926BC-27AF-4BD0-9036-C4C22717E79A}" dt="2019-07-10T16:53:16.425" v="14280"/>
          <ac:cxnSpMkLst>
            <pc:docMk/>
            <pc:sldMk cId="3904059381" sldId="292"/>
            <ac:cxnSpMk id="505" creationId="{EB9364D5-9050-494C-A492-F0FB81B90513}"/>
          </ac:cxnSpMkLst>
        </pc:cxnChg>
        <pc:cxnChg chg="add del mod">
          <ac:chgData name="Lorenzo Paolo Cocchinone" userId="38c52ecd6e43a282" providerId="LiveId" clId="{E29926BC-27AF-4BD0-9036-C4C22717E79A}" dt="2019-07-10T16:53:16.425" v="14280"/>
          <ac:cxnSpMkLst>
            <pc:docMk/>
            <pc:sldMk cId="3904059381" sldId="292"/>
            <ac:cxnSpMk id="506" creationId="{8225BF80-A583-4379-A156-2AB2DDC2F0D0}"/>
          </ac:cxnSpMkLst>
        </pc:cxnChg>
        <pc:cxnChg chg="add del mod">
          <ac:chgData name="Lorenzo Paolo Cocchinone" userId="38c52ecd6e43a282" providerId="LiveId" clId="{E29926BC-27AF-4BD0-9036-C4C22717E79A}" dt="2019-07-10T16:53:16.425" v="14280"/>
          <ac:cxnSpMkLst>
            <pc:docMk/>
            <pc:sldMk cId="3904059381" sldId="292"/>
            <ac:cxnSpMk id="507" creationId="{1CA929A6-110C-444F-B9CA-CFEC341369D2}"/>
          </ac:cxnSpMkLst>
        </pc:cxnChg>
        <pc:cxnChg chg="add del mod">
          <ac:chgData name="Lorenzo Paolo Cocchinone" userId="38c52ecd6e43a282" providerId="LiveId" clId="{E29926BC-27AF-4BD0-9036-C4C22717E79A}" dt="2019-07-10T16:53:16.425" v="14280"/>
          <ac:cxnSpMkLst>
            <pc:docMk/>
            <pc:sldMk cId="3904059381" sldId="292"/>
            <ac:cxnSpMk id="508" creationId="{970B79E0-4840-4464-B6A8-53C188EF2B39}"/>
          </ac:cxnSpMkLst>
        </pc:cxnChg>
        <pc:cxnChg chg="add del mod">
          <ac:chgData name="Lorenzo Paolo Cocchinone" userId="38c52ecd6e43a282" providerId="LiveId" clId="{E29926BC-27AF-4BD0-9036-C4C22717E79A}" dt="2019-07-10T16:55:39.698" v="14559" actId="478"/>
          <ac:cxnSpMkLst>
            <pc:docMk/>
            <pc:sldMk cId="3904059381" sldId="292"/>
            <ac:cxnSpMk id="548" creationId="{61D07FEB-9D8D-4F95-B2FA-E922E49D158F}"/>
          </ac:cxnSpMkLst>
        </pc:cxnChg>
        <pc:cxnChg chg="add del mod">
          <ac:chgData name="Lorenzo Paolo Cocchinone" userId="38c52ecd6e43a282" providerId="LiveId" clId="{E29926BC-27AF-4BD0-9036-C4C22717E79A}" dt="2019-07-10T16:55:39.698" v="14559" actId="478"/>
          <ac:cxnSpMkLst>
            <pc:docMk/>
            <pc:sldMk cId="3904059381" sldId="292"/>
            <ac:cxnSpMk id="549" creationId="{D9C7ADFE-F149-46E5-A62E-2DAF07945624}"/>
          </ac:cxnSpMkLst>
        </pc:cxnChg>
        <pc:cxnChg chg="add del mod">
          <ac:chgData name="Lorenzo Paolo Cocchinone" userId="38c52ecd6e43a282" providerId="LiveId" clId="{E29926BC-27AF-4BD0-9036-C4C22717E79A}" dt="2019-07-10T16:55:39.698" v="14559" actId="478"/>
          <ac:cxnSpMkLst>
            <pc:docMk/>
            <pc:sldMk cId="3904059381" sldId="292"/>
            <ac:cxnSpMk id="550" creationId="{B90FEAA2-8BE5-4EA7-97AD-E1A0608AC5F5}"/>
          </ac:cxnSpMkLst>
        </pc:cxnChg>
        <pc:cxnChg chg="add del mod">
          <ac:chgData name="Lorenzo Paolo Cocchinone" userId="38c52ecd6e43a282" providerId="LiveId" clId="{E29926BC-27AF-4BD0-9036-C4C22717E79A}" dt="2019-07-10T16:55:39.698" v="14559" actId="478"/>
          <ac:cxnSpMkLst>
            <pc:docMk/>
            <pc:sldMk cId="3904059381" sldId="292"/>
            <ac:cxnSpMk id="551" creationId="{66EC4404-063C-4816-9CB1-7A5CB3FF1E52}"/>
          </ac:cxnSpMkLst>
        </pc:cxnChg>
        <pc:cxnChg chg="add del mod">
          <ac:chgData name="Lorenzo Paolo Cocchinone" userId="38c52ecd6e43a282" providerId="LiveId" clId="{E29926BC-27AF-4BD0-9036-C4C22717E79A}" dt="2019-07-10T22:50:47.434" v="20753" actId="478"/>
          <ac:cxnSpMkLst>
            <pc:docMk/>
            <pc:sldMk cId="3904059381" sldId="292"/>
            <ac:cxnSpMk id="591" creationId="{F58B0A4D-4770-41CF-9E99-6486F3C8793E}"/>
          </ac:cxnSpMkLst>
        </pc:cxnChg>
        <pc:cxnChg chg="add del mod">
          <ac:chgData name="Lorenzo Paolo Cocchinone" userId="38c52ecd6e43a282" providerId="LiveId" clId="{E29926BC-27AF-4BD0-9036-C4C22717E79A}" dt="2019-07-10T22:50:47.434" v="20753" actId="478"/>
          <ac:cxnSpMkLst>
            <pc:docMk/>
            <pc:sldMk cId="3904059381" sldId="292"/>
            <ac:cxnSpMk id="592" creationId="{DDCF8A43-3917-4742-B7C8-E044FEC98000}"/>
          </ac:cxnSpMkLst>
        </pc:cxnChg>
        <pc:cxnChg chg="add del mod">
          <ac:chgData name="Lorenzo Paolo Cocchinone" userId="38c52ecd6e43a282" providerId="LiveId" clId="{E29926BC-27AF-4BD0-9036-C4C22717E79A}" dt="2019-07-10T22:50:47.434" v="20753" actId="478"/>
          <ac:cxnSpMkLst>
            <pc:docMk/>
            <pc:sldMk cId="3904059381" sldId="292"/>
            <ac:cxnSpMk id="593" creationId="{A6D482F1-02EF-4BD1-AA8F-3FDECAE11AD7}"/>
          </ac:cxnSpMkLst>
        </pc:cxnChg>
        <pc:cxnChg chg="add del mod">
          <ac:chgData name="Lorenzo Paolo Cocchinone" userId="38c52ecd6e43a282" providerId="LiveId" clId="{E29926BC-27AF-4BD0-9036-C4C22717E79A}" dt="2019-07-10T22:50:47.434" v="20753" actId="478"/>
          <ac:cxnSpMkLst>
            <pc:docMk/>
            <pc:sldMk cId="3904059381" sldId="292"/>
            <ac:cxnSpMk id="594" creationId="{1871B3FC-0AC2-474F-9F2C-FE9561E80CA3}"/>
          </ac:cxnSpMkLst>
        </pc:cxnChg>
        <pc:cxnChg chg="add mod">
          <ac:chgData name="Lorenzo Paolo Cocchinone" userId="38c52ecd6e43a282" providerId="LiveId" clId="{E29926BC-27AF-4BD0-9036-C4C22717E79A}" dt="2019-07-10T22:50:47.434" v="20753" actId="478"/>
          <ac:cxnSpMkLst>
            <pc:docMk/>
            <pc:sldMk cId="3904059381" sldId="292"/>
            <ac:cxnSpMk id="609" creationId="{7D041639-3D82-47C4-860B-47AB09E141C6}"/>
          </ac:cxnSpMkLst>
        </pc:cxnChg>
        <pc:cxnChg chg="mod">
          <ac:chgData name="Lorenzo Paolo Cocchinone" userId="38c52ecd6e43a282" providerId="LiveId" clId="{E29926BC-27AF-4BD0-9036-C4C22717E79A}" dt="2019-07-10T17:08:57.468" v="16043" actId="14100"/>
          <ac:cxnSpMkLst>
            <pc:docMk/>
            <pc:sldMk cId="3904059381" sldId="292"/>
            <ac:cxnSpMk id="612" creationId="{F0701A9D-5057-4F6F-836F-9E612459311A}"/>
          </ac:cxnSpMkLst>
        </pc:cxnChg>
        <pc:cxnChg chg="mod">
          <ac:chgData name="Lorenzo Paolo Cocchinone" userId="38c52ecd6e43a282" providerId="LiveId" clId="{E29926BC-27AF-4BD0-9036-C4C22717E79A}" dt="2019-07-10T17:10:52.381" v="16108" actId="14100"/>
          <ac:cxnSpMkLst>
            <pc:docMk/>
            <pc:sldMk cId="3904059381" sldId="292"/>
            <ac:cxnSpMk id="620" creationId="{74A7BE82-FFC1-4284-80BB-6E4B868A31EF}"/>
          </ac:cxnSpMkLst>
        </pc:cxnChg>
        <pc:cxnChg chg="add del mod">
          <ac:chgData name="Lorenzo Paolo Cocchinone" userId="38c52ecd6e43a282" providerId="LiveId" clId="{E29926BC-27AF-4BD0-9036-C4C22717E79A}" dt="2019-07-10T17:08:39.687" v="16038" actId="478"/>
          <ac:cxnSpMkLst>
            <pc:docMk/>
            <pc:sldMk cId="3904059381" sldId="292"/>
            <ac:cxnSpMk id="638" creationId="{D52666AC-111A-4328-9C34-6EEB6B84991D}"/>
          </ac:cxnSpMkLst>
        </pc:cxnChg>
        <pc:cxnChg chg="add mod">
          <ac:chgData name="Lorenzo Paolo Cocchinone" userId="38c52ecd6e43a282" providerId="LiveId" clId="{E29926BC-27AF-4BD0-9036-C4C22717E79A}" dt="2019-07-16T18:06:32.628" v="22487" actId="1035"/>
          <ac:cxnSpMkLst>
            <pc:docMk/>
            <pc:sldMk cId="3904059381" sldId="292"/>
            <ac:cxnSpMk id="639" creationId="{732AADCF-3F8E-406E-A387-35D3C9B80F83}"/>
          </ac:cxnSpMkLst>
        </pc:cxnChg>
        <pc:cxnChg chg="add mod">
          <ac:chgData name="Lorenzo Paolo Cocchinone" userId="38c52ecd6e43a282" providerId="LiveId" clId="{E29926BC-27AF-4BD0-9036-C4C22717E79A}" dt="2019-07-10T17:02:54.283" v="15842" actId="14100"/>
          <ac:cxnSpMkLst>
            <pc:docMk/>
            <pc:sldMk cId="3904059381" sldId="292"/>
            <ac:cxnSpMk id="645" creationId="{B9D800DC-B854-4341-9CC1-1F5FFC61F17B}"/>
          </ac:cxnSpMkLst>
        </pc:cxnChg>
        <pc:cxnChg chg="mod">
          <ac:chgData name="Lorenzo Paolo Cocchinone" userId="38c52ecd6e43a282" providerId="LiveId" clId="{E29926BC-27AF-4BD0-9036-C4C22717E79A}" dt="2019-07-10T17:09:22.615" v="16049" actId="1076"/>
          <ac:cxnSpMkLst>
            <pc:docMk/>
            <pc:sldMk cId="3904059381" sldId="292"/>
            <ac:cxnSpMk id="648" creationId="{41389FA7-D08B-4E8F-8120-161EF667377A}"/>
          </ac:cxnSpMkLst>
        </pc:cxnChg>
        <pc:cxnChg chg="mod">
          <ac:chgData name="Lorenzo Paolo Cocchinone" userId="38c52ecd6e43a282" providerId="LiveId" clId="{E29926BC-27AF-4BD0-9036-C4C22717E79A}" dt="2019-07-10T17:04:49.132" v="15919" actId="1076"/>
          <ac:cxnSpMkLst>
            <pc:docMk/>
            <pc:sldMk cId="3904059381" sldId="292"/>
            <ac:cxnSpMk id="656" creationId="{5B0BF952-218D-441A-A685-14F5E1BED2AE}"/>
          </ac:cxnSpMkLst>
        </pc:cxnChg>
        <pc:cxnChg chg="mod">
          <ac:chgData name="Lorenzo Paolo Cocchinone" userId="38c52ecd6e43a282" providerId="LiveId" clId="{E29926BC-27AF-4BD0-9036-C4C22717E79A}" dt="2019-07-10T17:09:45.743" v="16057" actId="1076"/>
          <ac:cxnSpMkLst>
            <pc:docMk/>
            <pc:sldMk cId="3904059381" sldId="292"/>
            <ac:cxnSpMk id="660" creationId="{2E01AD9B-29B2-41B1-B64D-D691011028F2}"/>
          </ac:cxnSpMkLst>
        </pc:cxnChg>
      </pc:sldChg>
      <pc:sldChg chg="addSp delSp modSp add">
        <pc:chgData name="Lorenzo Paolo Cocchinone" userId="38c52ecd6e43a282" providerId="LiveId" clId="{E29926BC-27AF-4BD0-9036-C4C22717E79A}" dt="2019-07-11T08:37:17.121" v="22062" actId="6549"/>
        <pc:sldMkLst>
          <pc:docMk/>
          <pc:sldMk cId="3921064905" sldId="293"/>
        </pc:sldMkLst>
        <pc:spChg chg="mod">
          <ac:chgData name="Lorenzo Paolo Cocchinone" userId="38c52ecd6e43a282" providerId="LiveId" clId="{E29926BC-27AF-4BD0-9036-C4C22717E79A}" dt="2019-07-10T17:07:20.519" v="16034" actId="20577"/>
          <ac:spMkLst>
            <pc:docMk/>
            <pc:sldMk cId="3921064905" sldId="293"/>
            <ac:spMk id="2" creationId="{8DB4C9A7-1462-4910-956A-237AF324B15F}"/>
          </ac:spMkLst>
        </pc:spChg>
        <pc:graphicFrameChg chg="add del mod modGraphic">
          <ac:chgData name="Lorenzo Paolo Cocchinone" userId="38c52ecd6e43a282" providerId="LiveId" clId="{E29926BC-27AF-4BD0-9036-C4C22717E79A}" dt="2019-07-11T08:37:17.121" v="22062" actId="6549"/>
          <ac:graphicFrameMkLst>
            <pc:docMk/>
            <pc:sldMk cId="3921064905" sldId="293"/>
            <ac:graphicFrameMk id="3" creationId="{C1F57BA6-F157-4629-8A11-1A17F2A051BA}"/>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4.png"/><Relationship Id="rId6" Type="http://schemas.openxmlformats.org/officeDocument/2006/relationships/image" Target="../media/image7.sv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218A2-E486-4573-81E6-ACC8F1845CC8}"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5056354-71EA-459B-869F-30080554A297}">
      <dgm:prSet/>
      <dgm:spPr/>
      <dgm:t>
        <a:bodyPr/>
        <a:lstStyle/>
        <a:p>
          <a:r>
            <a:rPr lang="it-IT" b="1" dirty="0"/>
            <a:t>Basi di dati</a:t>
          </a:r>
          <a:endParaRPr lang="en-US" dirty="0"/>
        </a:p>
      </dgm:t>
    </dgm:pt>
    <dgm:pt modelId="{B6B59ADB-4CB5-41B6-9558-39A7C2403A70}" type="parTrans" cxnId="{EC9C546E-FD95-46B9-8D7D-1F4B3023DB68}">
      <dgm:prSet/>
      <dgm:spPr/>
      <dgm:t>
        <a:bodyPr/>
        <a:lstStyle/>
        <a:p>
          <a:endParaRPr lang="en-US"/>
        </a:p>
      </dgm:t>
    </dgm:pt>
    <dgm:pt modelId="{02F84B14-B1E8-4B71-AE71-EC22724F3801}" type="sibTrans" cxnId="{EC9C546E-FD95-46B9-8D7D-1F4B3023DB68}">
      <dgm:prSet/>
      <dgm:spPr/>
      <dgm:t>
        <a:bodyPr/>
        <a:lstStyle/>
        <a:p>
          <a:endParaRPr lang="en-US"/>
        </a:p>
      </dgm:t>
    </dgm:pt>
    <dgm:pt modelId="{EB66DEB7-2728-4EA8-864A-D340633B52AD}">
      <dgm:prSet/>
      <dgm:spPr/>
      <dgm:t>
        <a:bodyPr/>
        <a:lstStyle/>
        <a:p>
          <a:r>
            <a:rPr lang="it-IT" dirty="0"/>
            <a:t>Proposta di progetto extracorso</a:t>
          </a:r>
          <a:endParaRPr lang="en-US" dirty="0"/>
        </a:p>
      </dgm:t>
    </dgm:pt>
    <dgm:pt modelId="{020ED100-1E4B-4C3A-AFB6-15CBD5B657AA}" type="parTrans" cxnId="{B65A4B96-FD6C-4FF3-935F-B5B84AE5DFD6}">
      <dgm:prSet/>
      <dgm:spPr/>
      <dgm:t>
        <a:bodyPr/>
        <a:lstStyle/>
        <a:p>
          <a:endParaRPr lang="en-US"/>
        </a:p>
      </dgm:t>
    </dgm:pt>
    <dgm:pt modelId="{33C20ED5-6DF8-4C5A-8D11-CA581BADC318}" type="sibTrans" cxnId="{B65A4B96-FD6C-4FF3-935F-B5B84AE5DFD6}">
      <dgm:prSet/>
      <dgm:spPr/>
      <dgm:t>
        <a:bodyPr/>
        <a:lstStyle/>
        <a:p>
          <a:endParaRPr lang="en-US"/>
        </a:p>
      </dgm:t>
    </dgm:pt>
    <dgm:pt modelId="{F597D770-DE05-4C75-B345-C363CE44C539}">
      <dgm:prSet/>
      <dgm:spPr/>
      <dgm:t>
        <a:bodyPr/>
        <a:lstStyle/>
        <a:p>
          <a:r>
            <a:rPr lang="it-IT" dirty="0"/>
            <a:t>Componenti del gruppo:</a:t>
          </a:r>
          <a:endParaRPr lang="en-US" dirty="0"/>
        </a:p>
      </dgm:t>
    </dgm:pt>
    <dgm:pt modelId="{96935B36-9F6D-427C-8C59-DF25968A6CD8}" type="parTrans" cxnId="{C934827B-1656-4B80-BA2B-62BE05B19C13}">
      <dgm:prSet/>
      <dgm:spPr/>
      <dgm:t>
        <a:bodyPr/>
        <a:lstStyle/>
        <a:p>
          <a:endParaRPr lang="en-US"/>
        </a:p>
      </dgm:t>
    </dgm:pt>
    <dgm:pt modelId="{E83C7A6C-9834-4119-AA63-719FF499ED7F}" type="sibTrans" cxnId="{C934827B-1656-4B80-BA2B-62BE05B19C13}">
      <dgm:prSet/>
      <dgm:spPr/>
      <dgm:t>
        <a:bodyPr/>
        <a:lstStyle/>
        <a:p>
          <a:endParaRPr lang="en-US"/>
        </a:p>
      </dgm:t>
    </dgm:pt>
    <dgm:pt modelId="{C2B19FE7-F51D-46E0-BA25-8E5D290334DE}">
      <dgm:prSet/>
      <dgm:spPr/>
      <dgm:t>
        <a:bodyPr/>
        <a:lstStyle/>
        <a:p>
          <a:r>
            <a:rPr lang="it-IT" dirty="0"/>
            <a:t>Cocchinone Lorenzo Paolo, Matricola: 0512105326</a:t>
          </a:r>
          <a:endParaRPr lang="en-US" dirty="0"/>
        </a:p>
      </dgm:t>
    </dgm:pt>
    <dgm:pt modelId="{CB9C1CD6-4106-4656-ACB0-D9B1FE5F1901}" type="parTrans" cxnId="{19DE36A6-BB51-4A75-8E12-909104E63486}">
      <dgm:prSet/>
      <dgm:spPr/>
      <dgm:t>
        <a:bodyPr/>
        <a:lstStyle/>
        <a:p>
          <a:endParaRPr lang="en-US"/>
        </a:p>
      </dgm:t>
    </dgm:pt>
    <dgm:pt modelId="{4AB2B4C8-EB52-4EC8-8D6D-F0C2E2AD7CE2}" type="sibTrans" cxnId="{19DE36A6-BB51-4A75-8E12-909104E63486}">
      <dgm:prSet/>
      <dgm:spPr/>
      <dgm:t>
        <a:bodyPr/>
        <a:lstStyle/>
        <a:p>
          <a:endParaRPr lang="en-US"/>
        </a:p>
      </dgm:t>
    </dgm:pt>
    <dgm:pt modelId="{120D9B06-A26F-427B-9EAF-06CAA3E344ED}">
      <dgm:prSet/>
      <dgm:spPr/>
      <dgm:t>
        <a:bodyPr/>
        <a:lstStyle/>
        <a:p>
          <a:r>
            <a:rPr lang="it-IT" dirty="0"/>
            <a:t>Corso di basi di dati</a:t>
          </a:r>
          <a:endParaRPr lang="en-US" dirty="0"/>
        </a:p>
      </dgm:t>
    </dgm:pt>
    <dgm:pt modelId="{91F57DA7-6C6E-489D-A841-DF7AEE3B7498}" type="parTrans" cxnId="{8DB94908-8A40-4A62-AAD5-78489FCAADB6}">
      <dgm:prSet/>
      <dgm:spPr/>
      <dgm:t>
        <a:bodyPr/>
        <a:lstStyle/>
        <a:p>
          <a:endParaRPr lang="en-US"/>
        </a:p>
      </dgm:t>
    </dgm:pt>
    <dgm:pt modelId="{392DD430-E3DA-4DFA-ADF8-B7DD3523F4AD}" type="sibTrans" cxnId="{8DB94908-8A40-4A62-AAD5-78489FCAADB6}">
      <dgm:prSet/>
      <dgm:spPr/>
      <dgm:t>
        <a:bodyPr/>
        <a:lstStyle/>
        <a:p>
          <a:endParaRPr lang="en-US"/>
        </a:p>
      </dgm:t>
    </dgm:pt>
    <dgm:pt modelId="{BBA60EF6-2579-498A-A81A-5EBFB5CB7894}">
      <dgm:prSet/>
      <dgm:spPr/>
      <dgm:t>
        <a:bodyPr/>
        <a:lstStyle/>
        <a:p>
          <a:r>
            <a:rPr lang="it-IT" dirty="0"/>
            <a:t>Anno accademico 2018/19</a:t>
          </a:r>
          <a:endParaRPr lang="en-US" dirty="0"/>
        </a:p>
      </dgm:t>
    </dgm:pt>
    <dgm:pt modelId="{5DC676B9-B8FF-4099-8E1B-98EC1AD23912}" type="parTrans" cxnId="{13777F8C-58FF-461D-BD16-6297E91B0419}">
      <dgm:prSet/>
      <dgm:spPr/>
      <dgm:t>
        <a:bodyPr/>
        <a:lstStyle/>
        <a:p>
          <a:endParaRPr lang="en-US"/>
        </a:p>
      </dgm:t>
    </dgm:pt>
    <dgm:pt modelId="{6785A691-E228-407B-95AA-E9C4878344EE}" type="sibTrans" cxnId="{13777F8C-58FF-461D-BD16-6297E91B0419}">
      <dgm:prSet/>
      <dgm:spPr/>
      <dgm:t>
        <a:bodyPr/>
        <a:lstStyle/>
        <a:p>
          <a:endParaRPr lang="en-US"/>
        </a:p>
      </dgm:t>
    </dgm:pt>
    <dgm:pt modelId="{A357B5A9-A766-4667-B4DF-4ED59019950C}" type="pres">
      <dgm:prSet presAssocID="{F04218A2-E486-4573-81E6-ACC8F1845CC8}" presName="root" presStyleCnt="0">
        <dgm:presLayoutVars>
          <dgm:dir/>
          <dgm:resizeHandles val="exact"/>
        </dgm:presLayoutVars>
      </dgm:prSet>
      <dgm:spPr/>
    </dgm:pt>
    <dgm:pt modelId="{F117E429-2026-4459-8AA1-571271E05C3A}" type="pres">
      <dgm:prSet presAssocID="{F04218A2-E486-4573-81E6-ACC8F1845CC8}" presName="container" presStyleCnt="0">
        <dgm:presLayoutVars>
          <dgm:dir/>
          <dgm:resizeHandles val="exact"/>
        </dgm:presLayoutVars>
      </dgm:prSet>
      <dgm:spPr/>
    </dgm:pt>
    <dgm:pt modelId="{6472BEF0-EED5-4568-AA2A-B53B49B373C2}" type="pres">
      <dgm:prSet presAssocID="{15056354-71EA-459B-869F-30080554A297}" presName="compNode" presStyleCnt="0"/>
      <dgm:spPr/>
    </dgm:pt>
    <dgm:pt modelId="{B43616B9-8362-437E-9277-1F2410AE8FEF}" type="pres">
      <dgm:prSet presAssocID="{15056354-71EA-459B-869F-30080554A297}" presName="iconBgRect" presStyleLbl="bgShp" presStyleIdx="0" presStyleCnt="6"/>
      <dgm:spPr/>
    </dgm:pt>
    <dgm:pt modelId="{E22BF7C9-D75B-4994-AB55-B7942F1A2D48}" type="pres">
      <dgm:prSet presAssocID="{15056354-71EA-459B-869F-30080554A2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B312B7E-1507-4953-A4BD-0D1F11D0004F}" type="pres">
      <dgm:prSet presAssocID="{15056354-71EA-459B-869F-30080554A297}" presName="spaceRect" presStyleCnt="0"/>
      <dgm:spPr/>
    </dgm:pt>
    <dgm:pt modelId="{88500CF7-F0BF-4BF4-8754-100D0AC352AC}" type="pres">
      <dgm:prSet presAssocID="{15056354-71EA-459B-869F-30080554A297}" presName="textRect" presStyleLbl="revTx" presStyleIdx="0" presStyleCnt="6">
        <dgm:presLayoutVars>
          <dgm:chMax val="1"/>
          <dgm:chPref val="1"/>
        </dgm:presLayoutVars>
      </dgm:prSet>
      <dgm:spPr/>
    </dgm:pt>
    <dgm:pt modelId="{0FB29F84-FBC6-4DC7-838B-3CD80819C455}" type="pres">
      <dgm:prSet presAssocID="{02F84B14-B1E8-4B71-AE71-EC22724F3801}" presName="sibTrans" presStyleLbl="sibTrans2D1" presStyleIdx="0" presStyleCnt="0"/>
      <dgm:spPr/>
    </dgm:pt>
    <dgm:pt modelId="{F320BF4F-A261-405C-9EC2-64AB7DD56461}" type="pres">
      <dgm:prSet presAssocID="{EB66DEB7-2728-4EA8-864A-D340633B52AD}" presName="compNode" presStyleCnt="0"/>
      <dgm:spPr/>
    </dgm:pt>
    <dgm:pt modelId="{86B74E4B-D320-4399-8C68-21AB284C6D04}" type="pres">
      <dgm:prSet presAssocID="{EB66DEB7-2728-4EA8-864A-D340633B52AD}" presName="iconBgRect" presStyleLbl="bgShp" presStyleIdx="1" presStyleCnt="6"/>
      <dgm:spPr/>
    </dgm:pt>
    <dgm:pt modelId="{65203E01-FAE7-418C-BFD1-1409CBB68FAD}" type="pres">
      <dgm:prSet presAssocID="{EB66DEB7-2728-4EA8-864A-D340633B52A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094D73E-6836-4387-A815-987EDB19F37F}" type="pres">
      <dgm:prSet presAssocID="{EB66DEB7-2728-4EA8-864A-D340633B52AD}" presName="spaceRect" presStyleCnt="0"/>
      <dgm:spPr/>
    </dgm:pt>
    <dgm:pt modelId="{BE9E2AFC-DD46-4A86-906F-7F016B997218}" type="pres">
      <dgm:prSet presAssocID="{EB66DEB7-2728-4EA8-864A-D340633B52AD}" presName="textRect" presStyleLbl="revTx" presStyleIdx="1" presStyleCnt="6">
        <dgm:presLayoutVars>
          <dgm:chMax val="1"/>
          <dgm:chPref val="1"/>
        </dgm:presLayoutVars>
      </dgm:prSet>
      <dgm:spPr/>
    </dgm:pt>
    <dgm:pt modelId="{4DCE0493-D99B-4644-AB47-4151428C0EF9}" type="pres">
      <dgm:prSet presAssocID="{33C20ED5-6DF8-4C5A-8D11-CA581BADC318}" presName="sibTrans" presStyleLbl="sibTrans2D1" presStyleIdx="0" presStyleCnt="0"/>
      <dgm:spPr/>
    </dgm:pt>
    <dgm:pt modelId="{5892AFD4-9177-456C-ADC5-7030B3EB0E45}" type="pres">
      <dgm:prSet presAssocID="{F597D770-DE05-4C75-B345-C363CE44C539}" presName="compNode" presStyleCnt="0"/>
      <dgm:spPr/>
    </dgm:pt>
    <dgm:pt modelId="{88D83F69-67B4-4475-B9F6-7B4AA2B23694}" type="pres">
      <dgm:prSet presAssocID="{F597D770-DE05-4C75-B345-C363CE44C539}" presName="iconBgRect" presStyleLbl="bgShp" presStyleIdx="2" presStyleCnt="6"/>
      <dgm:spPr/>
    </dgm:pt>
    <dgm:pt modelId="{87CE56BF-A136-4B2C-9EDE-E9652DADE5BB}" type="pres">
      <dgm:prSet presAssocID="{F597D770-DE05-4C75-B345-C363CE44C53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F467CAE-00C6-4D90-AA7D-72EDC70B0FD3}" type="pres">
      <dgm:prSet presAssocID="{F597D770-DE05-4C75-B345-C363CE44C539}" presName="spaceRect" presStyleCnt="0"/>
      <dgm:spPr/>
    </dgm:pt>
    <dgm:pt modelId="{409CD4B5-7EAE-42D6-8593-412DF1B213AB}" type="pres">
      <dgm:prSet presAssocID="{F597D770-DE05-4C75-B345-C363CE44C539}" presName="textRect" presStyleLbl="revTx" presStyleIdx="2" presStyleCnt="6">
        <dgm:presLayoutVars>
          <dgm:chMax val="1"/>
          <dgm:chPref val="1"/>
        </dgm:presLayoutVars>
      </dgm:prSet>
      <dgm:spPr/>
    </dgm:pt>
    <dgm:pt modelId="{FA1CF0B2-957E-43FB-B1CB-EC4DB77DBE99}" type="pres">
      <dgm:prSet presAssocID="{E83C7A6C-9834-4119-AA63-719FF499ED7F}" presName="sibTrans" presStyleLbl="sibTrans2D1" presStyleIdx="0" presStyleCnt="0"/>
      <dgm:spPr/>
    </dgm:pt>
    <dgm:pt modelId="{0F460FDA-C1A9-4134-B13E-032FF3C1B00B}" type="pres">
      <dgm:prSet presAssocID="{C2B19FE7-F51D-46E0-BA25-8E5D290334DE}" presName="compNode" presStyleCnt="0"/>
      <dgm:spPr/>
    </dgm:pt>
    <dgm:pt modelId="{E51D9BCE-8D72-486B-A1C2-4AF62B570783}" type="pres">
      <dgm:prSet presAssocID="{C2B19FE7-F51D-46E0-BA25-8E5D290334DE}" presName="iconBgRect" presStyleLbl="bgShp" presStyleIdx="3" presStyleCnt="6"/>
      <dgm:spPr/>
    </dgm:pt>
    <dgm:pt modelId="{DEF6A2EE-75EE-4339-8816-96713DF87F23}" type="pres">
      <dgm:prSet presAssocID="{C2B19FE7-F51D-46E0-BA25-8E5D290334D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2F95F2FF-C2A1-4F34-A2FF-47B14CCFA0CD}" type="pres">
      <dgm:prSet presAssocID="{C2B19FE7-F51D-46E0-BA25-8E5D290334DE}" presName="spaceRect" presStyleCnt="0"/>
      <dgm:spPr/>
    </dgm:pt>
    <dgm:pt modelId="{DB6D5858-D76A-4A67-B58E-3D430A1A14C3}" type="pres">
      <dgm:prSet presAssocID="{C2B19FE7-F51D-46E0-BA25-8E5D290334DE}" presName="textRect" presStyleLbl="revTx" presStyleIdx="3" presStyleCnt="6">
        <dgm:presLayoutVars>
          <dgm:chMax val="1"/>
          <dgm:chPref val="1"/>
        </dgm:presLayoutVars>
      </dgm:prSet>
      <dgm:spPr/>
    </dgm:pt>
    <dgm:pt modelId="{3B30C26C-B649-41C5-B9BD-C6D88733AE23}" type="pres">
      <dgm:prSet presAssocID="{4AB2B4C8-EB52-4EC8-8D6D-F0C2E2AD7CE2}" presName="sibTrans" presStyleLbl="sibTrans2D1" presStyleIdx="0" presStyleCnt="0"/>
      <dgm:spPr/>
    </dgm:pt>
    <dgm:pt modelId="{74F7BA37-B55B-4878-B110-E7AFEC427214}" type="pres">
      <dgm:prSet presAssocID="{120D9B06-A26F-427B-9EAF-06CAA3E344ED}" presName="compNode" presStyleCnt="0"/>
      <dgm:spPr/>
    </dgm:pt>
    <dgm:pt modelId="{7474C47E-37F6-4A4D-987B-45D64C1F1664}" type="pres">
      <dgm:prSet presAssocID="{120D9B06-A26F-427B-9EAF-06CAA3E344ED}" presName="iconBgRect" presStyleLbl="bgShp" presStyleIdx="4" presStyleCnt="6"/>
      <dgm:spPr/>
    </dgm:pt>
    <dgm:pt modelId="{E556558C-9C54-4B2D-B1CB-17EA8D5D2E29}" type="pres">
      <dgm:prSet presAssocID="{120D9B06-A26F-427B-9EAF-06CAA3E344E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paper"/>
        </a:ext>
      </dgm:extLst>
    </dgm:pt>
    <dgm:pt modelId="{24F7BEAE-0553-4E47-AB26-037A42FABD15}" type="pres">
      <dgm:prSet presAssocID="{120D9B06-A26F-427B-9EAF-06CAA3E344ED}" presName="spaceRect" presStyleCnt="0"/>
      <dgm:spPr/>
    </dgm:pt>
    <dgm:pt modelId="{EE6954F4-65E6-4546-9047-C05DCCCBA01F}" type="pres">
      <dgm:prSet presAssocID="{120D9B06-A26F-427B-9EAF-06CAA3E344ED}" presName="textRect" presStyleLbl="revTx" presStyleIdx="4" presStyleCnt="6">
        <dgm:presLayoutVars>
          <dgm:chMax val="1"/>
          <dgm:chPref val="1"/>
        </dgm:presLayoutVars>
      </dgm:prSet>
      <dgm:spPr/>
    </dgm:pt>
    <dgm:pt modelId="{45432991-B51E-4C61-B640-A71D3591D3E7}" type="pres">
      <dgm:prSet presAssocID="{392DD430-E3DA-4DFA-ADF8-B7DD3523F4AD}" presName="sibTrans" presStyleLbl="sibTrans2D1" presStyleIdx="0" presStyleCnt="0"/>
      <dgm:spPr/>
    </dgm:pt>
    <dgm:pt modelId="{851739E0-76A8-42F2-8E67-95FC15AAE48E}" type="pres">
      <dgm:prSet presAssocID="{BBA60EF6-2579-498A-A81A-5EBFB5CB7894}" presName="compNode" presStyleCnt="0"/>
      <dgm:spPr/>
    </dgm:pt>
    <dgm:pt modelId="{1422B0C6-0D41-472E-8FA0-B49177A2C289}" type="pres">
      <dgm:prSet presAssocID="{BBA60EF6-2579-498A-A81A-5EBFB5CB7894}" presName="iconBgRect" presStyleLbl="bgShp" presStyleIdx="5" presStyleCnt="6"/>
      <dgm:spPr/>
    </dgm:pt>
    <dgm:pt modelId="{27C66308-A59B-431E-85B9-4EA5B81DFEA5}" type="pres">
      <dgm:prSet presAssocID="{BBA60EF6-2579-498A-A81A-5EBFB5CB78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51517BB8-228E-4249-AE41-63C13395E8C2}" type="pres">
      <dgm:prSet presAssocID="{BBA60EF6-2579-498A-A81A-5EBFB5CB7894}" presName="spaceRect" presStyleCnt="0"/>
      <dgm:spPr/>
    </dgm:pt>
    <dgm:pt modelId="{B77919B0-A604-444D-BDB3-C1AE521CB132}" type="pres">
      <dgm:prSet presAssocID="{BBA60EF6-2579-498A-A81A-5EBFB5CB7894}" presName="textRect" presStyleLbl="revTx" presStyleIdx="5" presStyleCnt="6">
        <dgm:presLayoutVars>
          <dgm:chMax val="1"/>
          <dgm:chPref val="1"/>
        </dgm:presLayoutVars>
      </dgm:prSet>
      <dgm:spPr/>
    </dgm:pt>
  </dgm:ptLst>
  <dgm:cxnLst>
    <dgm:cxn modelId="{8DB94908-8A40-4A62-AAD5-78489FCAADB6}" srcId="{F04218A2-E486-4573-81E6-ACC8F1845CC8}" destId="{120D9B06-A26F-427B-9EAF-06CAA3E344ED}" srcOrd="4" destOrd="0" parTransId="{91F57DA7-6C6E-489D-A841-DF7AEE3B7498}" sibTransId="{392DD430-E3DA-4DFA-ADF8-B7DD3523F4AD}"/>
    <dgm:cxn modelId="{9AEAE80A-9748-4BDA-839F-49A488B6A853}" type="presOf" srcId="{120D9B06-A26F-427B-9EAF-06CAA3E344ED}" destId="{EE6954F4-65E6-4546-9047-C05DCCCBA01F}" srcOrd="0" destOrd="0" presId="urn:microsoft.com/office/officeart/2018/2/layout/IconCircleList"/>
    <dgm:cxn modelId="{EF595C12-2DD9-45E5-B357-AA03E47B5337}" type="presOf" srcId="{33C20ED5-6DF8-4C5A-8D11-CA581BADC318}" destId="{4DCE0493-D99B-4644-AB47-4151428C0EF9}" srcOrd="0" destOrd="0" presId="urn:microsoft.com/office/officeart/2018/2/layout/IconCircleList"/>
    <dgm:cxn modelId="{F6FB761F-1394-4B42-BD8C-F78F7F590FB0}" type="presOf" srcId="{4AB2B4C8-EB52-4EC8-8D6D-F0C2E2AD7CE2}" destId="{3B30C26C-B649-41C5-B9BD-C6D88733AE23}" srcOrd="0" destOrd="0" presId="urn:microsoft.com/office/officeart/2018/2/layout/IconCircleList"/>
    <dgm:cxn modelId="{5E1DBE23-C85F-4D37-82C0-238C37948933}" type="presOf" srcId="{02F84B14-B1E8-4B71-AE71-EC22724F3801}" destId="{0FB29F84-FBC6-4DC7-838B-3CD80819C455}" srcOrd="0" destOrd="0" presId="urn:microsoft.com/office/officeart/2018/2/layout/IconCircleList"/>
    <dgm:cxn modelId="{EC9C546E-FD95-46B9-8D7D-1F4B3023DB68}" srcId="{F04218A2-E486-4573-81E6-ACC8F1845CC8}" destId="{15056354-71EA-459B-869F-30080554A297}" srcOrd="0" destOrd="0" parTransId="{B6B59ADB-4CB5-41B6-9558-39A7C2403A70}" sibTransId="{02F84B14-B1E8-4B71-AE71-EC22724F3801}"/>
    <dgm:cxn modelId="{C934827B-1656-4B80-BA2B-62BE05B19C13}" srcId="{F04218A2-E486-4573-81E6-ACC8F1845CC8}" destId="{F597D770-DE05-4C75-B345-C363CE44C539}" srcOrd="2" destOrd="0" parTransId="{96935B36-9F6D-427C-8C59-DF25968A6CD8}" sibTransId="{E83C7A6C-9834-4119-AA63-719FF499ED7F}"/>
    <dgm:cxn modelId="{C8540482-A3FB-4A46-A218-06C1A951B43F}" type="presOf" srcId="{392DD430-E3DA-4DFA-ADF8-B7DD3523F4AD}" destId="{45432991-B51E-4C61-B640-A71D3591D3E7}" srcOrd="0" destOrd="0" presId="urn:microsoft.com/office/officeart/2018/2/layout/IconCircleList"/>
    <dgm:cxn modelId="{620FB589-78C3-42C7-B552-8A968B7ED330}" type="presOf" srcId="{E83C7A6C-9834-4119-AA63-719FF499ED7F}" destId="{FA1CF0B2-957E-43FB-B1CB-EC4DB77DBE99}" srcOrd="0" destOrd="0" presId="urn:microsoft.com/office/officeart/2018/2/layout/IconCircleList"/>
    <dgm:cxn modelId="{13777F8C-58FF-461D-BD16-6297E91B0419}" srcId="{F04218A2-E486-4573-81E6-ACC8F1845CC8}" destId="{BBA60EF6-2579-498A-A81A-5EBFB5CB7894}" srcOrd="5" destOrd="0" parTransId="{5DC676B9-B8FF-4099-8E1B-98EC1AD23912}" sibTransId="{6785A691-E228-407B-95AA-E9C4878344EE}"/>
    <dgm:cxn modelId="{711FE78D-C8FF-4C06-BADC-574E470216A5}" type="presOf" srcId="{F597D770-DE05-4C75-B345-C363CE44C539}" destId="{409CD4B5-7EAE-42D6-8593-412DF1B213AB}" srcOrd="0" destOrd="0" presId="urn:microsoft.com/office/officeart/2018/2/layout/IconCircleList"/>
    <dgm:cxn modelId="{B65A4B96-FD6C-4FF3-935F-B5B84AE5DFD6}" srcId="{F04218A2-E486-4573-81E6-ACC8F1845CC8}" destId="{EB66DEB7-2728-4EA8-864A-D340633B52AD}" srcOrd="1" destOrd="0" parTransId="{020ED100-1E4B-4C3A-AFB6-15CBD5B657AA}" sibTransId="{33C20ED5-6DF8-4C5A-8D11-CA581BADC318}"/>
    <dgm:cxn modelId="{19DE36A6-BB51-4A75-8E12-909104E63486}" srcId="{F04218A2-E486-4573-81E6-ACC8F1845CC8}" destId="{C2B19FE7-F51D-46E0-BA25-8E5D290334DE}" srcOrd="3" destOrd="0" parTransId="{CB9C1CD6-4106-4656-ACB0-D9B1FE5F1901}" sibTransId="{4AB2B4C8-EB52-4EC8-8D6D-F0C2E2AD7CE2}"/>
    <dgm:cxn modelId="{D55CA5D2-6089-4C4B-BDC4-C55DE7B5060B}" type="presOf" srcId="{C2B19FE7-F51D-46E0-BA25-8E5D290334DE}" destId="{DB6D5858-D76A-4A67-B58E-3D430A1A14C3}" srcOrd="0" destOrd="0" presId="urn:microsoft.com/office/officeart/2018/2/layout/IconCircleList"/>
    <dgm:cxn modelId="{CC7C34D9-4E3D-4643-8F56-9EFF044A8B49}" type="presOf" srcId="{F04218A2-E486-4573-81E6-ACC8F1845CC8}" destId="{A357B5A9-A766-4667-B4DF-4ED59019950C}" srcOrd="0" destOrd="0" presId="urn:microsoft.com/office/officeart/2018/2/layout/IconCircleList"/>
    <dgm:cxn modelId="{D4227FE4-D0FE-448C-A092-38CEF2AEF16A}" type="presOf" srcId="{BBA60EF6-2579-498A-A81A-5EBFB5CB7894}" destId="{B77919B0-A604-444D-BDB3-C1AE521CB132}" srcOrd="0" destOrd="0" presId="urn:microsoft.com/office/officeart/2018/2/layout/IconCircleList"/>
    <dgm:cxn modelId="{3A660DF0-B4B1-4C30-BA78-E06C506856F2}" type="presOf" srcId="{15056354-71EA-459B-869F-30080554A297}" destId="{88500CF7-F0BF-4BF4-8754-100D0AC352AC}" srcOrd="0" destOrd="0" presId="urn:microsoft.com/office/officeart/2018/2/layout/IconCircleList"/>
    <dgm:cxn modelId="{2D3FFCFE-B87A-4153-A216-5F6EBEEA5270}" type="presOf" srcId="{EB66DEB7-2728-4EA8-864A-D340633B52AD}" destId="{BE9E2AFC-DD46-4A86-906F-7F016B997218}" srcOrd="0" destOrd="0" presId="urn:microsoft.com/office/officeart/2018/2/layout/IconCircleList"/>
    <dgm:cxn modelId="{3EF1F8C2-E166-49F3-B27A-ABE0C84E9DE8}" type="presParOf" srcId="{A357B5A9-A766-4667-B4DF-4ED59019950C}" destId="{F117E429-2026-4459-8AA1-571271E05C3A}" srcOrd="0" destOrd="0" presId="urn:microsoft.com/office/officeart/2018/2/layout/IconCircleList"/>
    <dgm:cxn modelId="{2C9AAF8C-27FA-4482-BC6A-CCFC53CE711C}" type="presParOf" srcId="{F117E429-2026-4459-8AA1-571271E05C3A}" destId="{6472BEF0-EED5-4568-AA2A-B53B49B373C2}" srcOrd="0" destOrd="0" presId="urn:microsoft.com/office/officeart/2018/2/layout/IconCircleList"/>
    <dgm:cxn modelId="{DDE8878D-1617-4B0F-97FB-B126689463BE}" type="presParOf" srcId="{6472BEF0-EED5-4568-AA2A-B53B49B373C2}" destId="{B43616B9-8362-437E-9277-1F2410AE8FEF}" srcOrd="0" destOrd="0" presId="urn:microsoft.com/office/officeart/2018/2/layout/IconCircleList"/>
    <dgm:cxn modelId="{A2E420D0-3AFB-4534-8724-AD10F01BCEA3}" type="presParOf" srcId="{6472BEF0-EED5-4568-AA2A-B53B49B373C2}" destId="{E22BF7C9-D75B-4994-AB55-B7942F1A2D48}" srcOrd="1" destOrd="0" presId="urn:microsoft.com/office/officeart/2018/2/layout/IconCircleList"/>
    <dgm:cxn modelId="{70D4C8F8-C094-4097-9B1E-7069571215CF}" type="presParOf" srcId="{6472BEF0-EED5-4568-AA2A-B53B49B373C2}" destId="{3B312B7E-1507-4953-A4BD-0D1F11D0004F}" srcOrd="2" destOrd="0" presId="urn:microsoft.com/office/officeart/2018/2/layout/IconCircleList"/>
    <dgm:cxn modelId="{C7051DFF-5320-4AB4-8A8E-4C014157CAC8}" type="presParOf" srcId="{6472BEF0-EED5-4568-AA2A-B53B49B373C2}" destId="{88500CF7-F0BF-4BF4-8754-100D0AC352AC}" srcOrd="3" destOrd="0" presId="urn:microsoft.com/office/officeart/2018/2/layout/IconCircleList"/>
    <dgm:cxn modelId="{E85DAE22-2428-404A-8EB5-FCA5BD50E633}" type="presParOf" srcId="{F117E429-2026-4459-8AA1-571271E05C3A}" destId="{0FB29F84-FBC6-4DC7-838B-3CD80819C455}" srcOrd="1" destOrd="0" presId="urn:microsoft.com/office/officeart/2018/2/layout/IconCircleList"/>
    <dgm:cxn modelId="{9753033A-ECC6-4B37-8EB2-C9665F45DEE6}" type="presParOf" srcId="{F117E429-2026-4459-8AA1-571271E05C3A}" destId="{F320BF4F-A261-405C-9EC2-64AB7DD56461}" srcOrd="2" destOrd="0" presId="urn:microsoft.com/office/officeart/2018/2/layout/IconCircleList"/>
    <dgm:cxn modelId="{CC6CD719-675A-4FE8-98B6-66543B8363CE}" type="presParOf" srcId="{F320BF4F-A261-405C-9EC2-64AB7DD56461}" destId="{86B74E4B-D320-4399-8C68-21AB284C6D04}" srcOrd="0" destOrd="0" presId="urn:microsoft.com/office/officeart/2018/2/layout/IconCircleList"/>
    <dgm:cxn modelId="{27000895-101A-446D-A2CD-AE92363C67AC}" type="presParOf" srcId="{F320BF4F-A261-405C-9EC2-64AB7DD56461}" destId="{65203E01-FAE7-418C-BFD1-1409CBB68FAD}" srcOrd="1" destOrd="0" presId="urn:microsoft.com/office/officeart/2018/2/layout/IconCircleList"/>
    <dgm:cxn modelId="{6FC8DDD0-FA8A-434D-80EE-AA55981B9B44}" type="presParOf" srcId="{F320BF4F-A261-405C-9EC2-64AB7DD56461}" destId="{0094D73E-6836-4387-A815-987EDB19F37F}" srcOrd="2" destOrd="0" presId="urn:microsoft.com/office/officeart/2018/2/layout/IconCircleList"/>
    <dgm:cxn modelId="{0288E27B-3F90-46E7-80D4-C5DB216394E5}" type="presParOf" srcId="{F320BF4F-A261-405C-9EC2-64AB7DD56461}" destId="{BE9E2AFC-DD46-4A86-906F-7F016B997218}" srcOrd="3" destOrd="0" presId="urn:microsoft.com/office/officeart/2018/2/layout/IconCircleList"/>
    <dgm:cxn modelId="{C6AFB955-6BC7-49E4-93BF-C9F1CD23B6D5}" type="presParOf" srcId="{F117E429-2026-4459-8AA1-571271E05C3A}" destId="{4DCE0493-D99B-4644-AB47-4151428C0EF9}" srcOrd="3" destOrd="0" presId="urn:microsoft.com/office/officeart/2018/2/layout/IconCircleList"/>
    <dgm:cxn modelId="{70B057EA-F0FD-4D04-8AF8-9CAC7B90AAD8}" type="presParOf" srcId="{F117E429-2026-4459-8AA1-571271E05C3A}" destId="{5892AFD4-9177-456C-ADC5-7030B3EB0E45}" srcOrd="4" destOrd="0" presId="urn:microsoft.com/office/officeart/2018/2/layout/IconCircleList"/>
    <dgm:cxn modelId="{0CF7D3D3-6A8F-4837-90FA-91FAD62690B1}" type="presParOf" srcId="{5892AFD4-9177-456C-ADC5-7030B3EB0E45}" destId="{88D83F69-67B4-4475-B9F6-7B4AA2B23694}" srcOrd="0" destOrd="0" presId="urn:microsoft.com/office/officeart/2018/2/layout/IconCircleList"/>
    <dgm:cxn modelId="{C720F32D-F535-46EC-BB37-A3526D1DC072}" type="presParOf" srcId="{5892AFD4-9177-456C-ADC5-7030B3EB0E45}" destId="{87CE56BF-A136-4B2C-9EDE-E9652DADE5BB}" srcOrd="1" destOrd="0" presId="urn:microsoft.com/office/officeart/2018/2/layout/IconCircleList"/>
    <dgm:cxn modelId="{F72EA420-A1FD-40A6-AFE4-DDC02FD6FE0A}" type="presParOf" srcId="{5892AFD4-9177-456C-ADC5-7030B3EB0E45}" destId="{7F467CAE-00C6-4D90-AA7D-72EDC70B0FD3}" srcOrd="2" destOrd="0" presId="urn:microsoft.com/office/officeart/2018/2/layout/IconCircleList"/>
    <dgm:cxn modelId="{71ABA087-4532-4757-9A12-700CB3D13750}" type="presParOf" srcId="{5892AFD4-9177-456C-ADC5-7030B3EB0E45}" destId="{409CD4B5-7EAE-42D6-8593-412DF1B213AB}" srcOrd="3" destOrd="0" presId="urn:microsoft.com/office/officeart/2018/2/layout/IconCircleList"/>
    <dgm:cxn modelId="{8B96C9AC-01C8-4F6A-A44A-F5C13D5AEEDA}" type="presParOf" srcId="{F117E429-2026-4459-8AA1-571271E05C3A}" destId="{FA1CF0B2-957E-43FB-B1CB-EC4DB77DBE99}" srcOrd="5" destOrd="0" presId="urn:microsoft.com/office/officeart/2018/2/layout/IconCircleList"/>
    <dgm:cxn modelId="{9C404CE0-D4EC-45A3-8BD7-C4CA6497533C}" type="presParOf" srcId="{F117E429-2026-4459-8AA1-571271E05C3A}" destId="{0F460FDA-C1A9-4134-B13E-032FF3C1B00B}" srcOrd="6" destOrd="0" presId="urn:microsoft.com/office/officeart/2018/2/layout/IconCircleList"/>
    <dgm:cxn modelId="{822DF41A-09B6-4406-A560-7B6B1B6B3489}" type="presParOf" srcId="{0F460FDA-C1A9-4134-B13E-032FF3C1B00B}" destId="{E51D9BCE-8D72-486B-A1C2-4AF62B570783}" srcOrd="0" destOrd="0" presId="urn:microsoft.com/office/officeart/2018/2/layout/IconCircleList"/>
    <dgm:cxn modelId="{6AE86BBF-4EBE-4CC7-BED7-4F5CA42EE061}" type="presParOf" srcId="{0F460FDA-C1A9-4134-B13E-032FF3C1B00B}" destId="{DEF6A2EE-75EE-4339-8816-96713DF87F23}" srcOrd="1" destOrd="0" presId="urn:microsoft.com/office/officeart/2018/2/layout/IconCircleList"/>
    <dgm:cxn modelId="{CD418934-594E-46B0-9E73-E0F9861D9069}" type="presParOf" srcId="{0F460FDA-C1A9-4134-B13E-032FF3C1B00B}" destId="{2F95F2FF-C2A1-4F34-A2FF-47B14CCFA0CD}" srcOrd="2" destOrd="0" presId="urn:microsoft.com/office/officeart/2018/2/layout/IconCircleList"/>
    <dgm:cxn modelId="{D8B2E736-284D-416A-B945-13D061EAA111}" type="presParOf" srcId="{0F460FDA-C1A9-4134-B13E-032FF3C1B00B}" destId="{DB6D5858-D76A-4A67-B58E-3D430A1A14C3}" srcOrd="3" destOrd="0" presId="urn:microsoft.com/office/officeart/2018/2/layout/IconCircleList"/>
    <dgm:cxn modelId="{18335C02-F01C-41B0-A669-B17021BEEAEE}" type="presParOf" srcId="{F117E429-2026-4459-8AA1-571271E05C3A}" destId="{3B30C26C-B649-41C5-B9BD-C6D88733AE23}" srcOrd="7" destOrd="0" presId="urn:microsoft.com/office/officeart/2018/2/layout/IconCircleList"/>
    <dgm:cxn modelId="{3620C513-AF03-4A0E-B1B8-CB51EABF064A}" type="presParOf" srcId="{F117E429-2026-4459-8AA1-571271E05C3A}" destId="{74F7BA37-B55B-4878-B110-E7AFEC427214}" srcOrd="8" destOrd="0" presId="urn:microsoft.com/office/officeart/2018/2/layout/IconCircleList"/>
    <dgm:cxn modelId="{E1CC8631-AB16-4C45-985C-4FB0AC75C74E}" type="presParOf" srcId="{74F7BA37-B55B-4878-B110-E7AFEC427214}" destId="{7474C47E-37F6-4A4D-987B-45D64C1F1664}" srcOrd="0" destOrd="0" presId="urn:microsoft.com/office/officeart/2018/2/layout/IconCircleList"/>
    <dgm:cxn modelId="{CD41649E-11FF-4D40-B39D-BCBD5DFCAE85}" type="presParOf" srcId="{74F7BA37-B55B-4878-B110-E7AFEC427214}" destId="{E556558C-9C54-4B2D-B1CB-17EA8D5D2E29}" srcOrd="1" destOrd="0" presId="urn:microsoft.com/office/officeart/2018/2/layout/IconCircleList"/>
    <dgm:cxn modelId="{004E7785-651B-4924-9129-D5700E626312}" type="presParOf" srcId="{74F7BA37-B55B-4878-B110-E7AFEC427214}" destId="{24F7BEAE-0553-4E47-AB26-037A42FABD15}" srcOrd="2" destOrd="0" presId="urn:microsoft.com/office/officeart/2018/2/layout/IconCircleList"/>
    <dgm:cxn modelId="{C372A441-8CB8-4C33-A602-A7F5B12E282E}" type="presParOf" srcId="{74F7BA37-B55B-4878-B110-E7AFEC427214}" destId="{EE6954F4-65E6-4546-9047-C05DCCCBA01F}" srcOrd="3" destOrd="0" presId="urn:microsoft.com/office/officeart/2018/2/layout/IconCircleList"/>
    <dgm:cxn modelId="{D52D464B-CE33-4EEF-9D15-7C7F75B3D628}" type="presParOf" srcId="{F117E429-2026-4459-8AA1-571271E05C3A}" destId="{45432991-B51E-4C61-B640-A71D3591D3E7}" srcOrd="9" destOrd="0" presId="urn:microsoft.com/office/officeart/2018/2/layout/IconCircleList"/>
    <dgm:cxn modelId="{A0449CE1-7C5F-4AF8-B5AB-C9399BC93872}" type="presParOf" srcId="{F117E429-2026-4459-8AA1-571271E05C3A}" destId="{851739E0-76A8-42F2-8E67-95FC15AAE48E}" srcOrd="10" destOrd="0" presId="urn:microsoft.com/office/officeart/2018/2/layout/IconCircleList"/>
    <dgm:cxn modelId="{067551A5-9C02-49F6-AAD9-56A33EE2C254}" type="presParOf" srcId="{851739E0-76A8-42F2-8E67-95FC15AAE48E}" destId="{1422B0C6-0D41-472E-8FA0-B49177A2C289}" srcOrd="0" destOrd="0" presId="urn:microsoft.com/office/officeart/2018/2/layout/IconCircleList"/>
    <dgm:cxn modelId="{2F6392EE-DFBF-411D-8BD0-EF137A030260}" type="presParOf" srcId="{851739E0-76A8-42F2-8E67-95FC15AAE48E}" destId="{27C66308-A59B-431E-85B9-4EA5B81DFEA5}" srcOrd="1" destOrd="0" presId="urn:microsoft.com/office/officeart/2018/2/layout/IconCircleList"/>
    <dgm:cxn modelId="{5DA86ED5-FF4B-4FD6-A2B2-85D2B4A63E8D}" type="presParOf" srcId="{851739E0-76A8-42F2-8E67-95FC15AAE48E}" destId="{51517BB8-228E-4249-AE41-63C13395E8C2}" srcOrd="2" destOrd="0" presId="urn:microsoft.com/office/officeart/2018/2/layout/IconCircleList"/>
    <dgm:cxn modelId="{E379FE85-A4C6-4B5A-9F14-7F824C6A4F4C}" type="presParOf" srcId="{851739E0-76A8-42F2-8E67-95FC15AAE48E}" destId="{B77919B0-A604-444D-BDB3-C1AE521CB1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616B9-8362-437E-9277-1F2410AE8FEF}">
      <dsp:nvSpPr>
        <dsp:cNvPr id="0" name=""/>
        <dsp:cNvSpPr/>
      </dsp:nvSpPr>
      <dsp:spPr>
        <a:xfrm>
          <a:off x="31255" y="582947"/>
          <a:ext cx="819773" cy="81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2BF7C9-D75B-4994-AB55-B7942F1A2D48}">
      <dsp:nvSpPr>
        <dsp:cNvPr id="0" name=""/>
        <dsp:cNvSpPr/>
      </dsp:nvSpPr>
      <dsp:spPr>
        <a:xfrm>
          <a:off x="203407" y="755100"/>
          <a:ext cx="475468" cy="475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500CF7-F0BF-4BF4-8754-100D0AC352AC}">
      <dsp:nvSpPr>
        <dsp:cNvPr id="0" name=""/>
        <dsp:cNvSpPr/>
      </dsp:nvSpPr>
      <dsp:spPr>
        <a:xfrm>
          <a:off x="1026693" y="582947"/>
          <a:ext cx="1932322" cy="81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it-IT" sz="1800" b="1" kern="1200" dirty="0"/>
            <a:t>Basi di dati</a:t>
          </a:r>
          <a:endParaRPr lang="en-US" sz="1800" kern="1200" dirty="0"/>
        </a:p>
      </dsp:txBody>
      <dsp:txXfrm>
        <a:off x="1026693" y="582947"/>
        <a:ext cx="1932322" cy="819773"/>
      </dsp:txXfrm>
    </dsp:sp>
    <dsp:sp modelId="{86B74E4B-D320-4399-8C68-21AB284C6D04}">
      <dsp:nvSpPr>
        <dsp:cNvPr id="0" name=""/>
        <dsp:cNvSpPr/>
      </dsp:nvSpPr>
      <dsp:spPr>
        <a:xfrm>
          <a:off x="3295708" y="582947"/>
          <a:ext cx="819773" cy="81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03E01-FAE7-418C-BFD1-1409CBB68FAD}">
      <dsp:nvSpPr>
        <dsp:cNvPr id="0" name=""/>
        <dsp:cNvSpPr/>
      </dsp:nvSpPr>
      <dsp:spPr>
        <a:xfrm>
          <a:off x="3467860" y="755100"/>
          <a:ext cx="475468" cy="475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9E2AFC-DD46-4A86-906F-7F016B997218}">
      <dsp:nvSpPr>
        <dsp:cNvPr id="0" name=""/>
        <dsp:cNvSpPr/>
      </dsp:nvSpPr>
      <dsp:spPr>
        <a:xfrm>
          <a:off x="4291146" y="582947"/>
          <a:ext cx="1932322" cy="81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it-IT" sz="1800" kern="1200" dirty="0"/>
            <a:t>Proposta di progetto extracorso</a:t>
          </a:r>
          <a:endParaRPr lang="en-US" sz="1800" kern="1200" dirty="0"/>
        </a:p>
      </dsp:txBody>
      <dsp:txXfrm>
        <a:off x="4291146" y="582947"/>
        <a:ext cx="1932322" cy="819773"/>
      </dsp:txXfrm>
    </dsp:sp>
    <dsp:sp modelId="{88D83F69-67B4-4475-B9F6-7B4AA2B23694}">
      <dsp:nvSpPr>
        <dsp:cNvPr id="0" name=""/>
        <dsp:cNvSpPr/>
      </dsp:nvSpPr>
      <dsp:spPr>
        <a:xfrm>
          <a:off x="31255" y="2336488"/>
          <a:ext cx="819773" cy="81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E56BF-A136-4B2C-9EDE-E9652DADE5BB}">
      <dsp:nvSpPr>
        <dsp:cNvPr id="0" name=""/>
        <dsp:cNvSpPr/>
      </dsp:nvSpPr>
      <dsp:spPr>
        <a:xfrm>
          <a:off x="203407" y="2508640"/>
          <a:ext cx="475468" cy="4754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9CD4B5-7EAE-42D6-8593-412DF1B213AB}">
      <dsp:nvSpPr>
        <dsp:cNvPr id="0" name=""/>
        <dsp:cNvSpPr/>
      </dsp:nvSpPr>
      <dsp:spPr>
        <a:xfrm>
          <a:off x="1026693" y="2336488"/>
          <a:ext cx="1932322" cy="81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it-IT" sz="1800" kern="1200" dirty="0"/>
            <a:t>Componenti del gruppo:</a:t>
          </a:r>
          <a:endParaRPr lang="en-US" sz="1800" kern="1200" dirty="0"/>
        </a:p>
      </dsp:txBody>
      <dsp:txXfrm>
        <a:off x="1026693" y="2336488"/>
        <a:ext cx="1932322" cy="819773"/>
      </dsp:txXfrm>
    </dsp:sp>
    <dsp:sp modelId="{E51D9BCE-8D72-486B-A1C2-4AF62B570783}">
      <dsp:nvSpPr>
        <dsp:cNvPr id="0" name=""/>
        <dsp:cNvSpPr/>
      </dsp:nvSpPr>
      <dsp:spPr>
        <a:xfrm>
          <a:off x="3295708" y="2336488"/>
          <a:ext cx="819773" cy="81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6A2EE-75EE-4339-8816-96713DF87F23}">
      <dsp:nvSpPr>
        <dsp:cNvPr id="0" name=""/>
        <dsp:cNvSpPr/>
      </dsp:nvSpPr>
      <dsp:spPr>
        <a:xfrm>
          <a:off x="3467860" y="2508640"/>
          <a:ext cx="475468" cy="4754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D5858-D76A-4A67-B58E-3D430A1A14C3}">
      <dsp:nvSpPr>
        <dsp:cNvPr id="0" name=""/>
        <dsp:cNvSpPr/>
      </dsp:nvSpPr>
      <dsp:spPr>
        <a:xfrm>
          <a:off x="4291146" y="2336488"/>
          <a:ext cx="1932322" cy="81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it-IT" sz="1800" kern="1200" dirty="0"/>
            <a:t>Cocchinone Lorenzo Paolo, Matricola: 0512105326</a:t>
          </a:r>
          <a:endParaRPr lang="en-US" sz="1800" kern="1200" dirty="0"/>
        </a:p>
      </dsp:txBody>
      <dsp:txXfrm>
        <a:off x="4291146" y="2336488"/>
        <a:ext cx="1932322" cy="819773"/>
      </dsp:txXfrm>
    </dsp:sp>
    <dsp:sp modelId="{7474C47E-37F6-4A4D-987B-45D64C1F1664}">
      <dsp:nvSpPr>
        <dsp:cNvPr id="0" name=""/>
        <dsp:cNvSpPr/>
      </dsp:nvSpPr>
      <dsp:spPr>
        <a:xfrm>
          <a:off x="31255" y="4090029"/>
          <a:ext cx="819773" cy="81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6558C-9C54-4B2D-B1CB-17EA8D5D2E29}">
      <dsp:nvSpPr>
        <dsp:cNvPr id="0" name=""/>
        <dsp:cNvSpPr/>
      </dsp:nvSpPr>
      <dsp:spPr>
        <a:xfrm>
          <a:off x="203407" y="4262181"/>
          <a:ext cx="475468" cy="4754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6954F4-65E6-4546-9047-C05DCCCBA01F}">
      <dsp:nvSpPr>
        <dsp:cNvPr id="0" name=""/>
        <dsp:cNvSpPr/>
      </dsp:nvSpPr>
      <dsp:spPr>
        <a:xfrm>
          <a:off x="1026693" y="4090029"/>
          <a:ext cx="1932322" cy="81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it-IT" sz="1800" kern="1200" dirty="0"/>
            <a:t>Corso di basi di dati</a:t>
          </a:r>
          <a:endParaRPr lang="en-US" sz="1800" kern="1200" dirty="0"/>
        </a:p>
      </dsp:txBody>
      <dsp:txXfrm>
        <a:off x="1026693" y="4090029"/>
        <a:ext cx="1932322" cy="819773"/>
      </dsp:txXfrm>
    </dsp:sp>
    <dsp:sp modelId="{1422B0C6-0D41-472E-8FA0-B49177A2C289}">
      <dsp:nvSpPr>
        <dsp:cNvPr id="0" name=""/>
        <dsp:cNvSpPr/>
      </dsp:nvSpPr>
      <dsp:spPr>
        <a:xfrm>
          <a:off x="3295708" y="4090029"/>
          <a:ext cx="819773" cy="81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66308-A59B-431E-85B9-4EA5B81DFEA5}">
      <dsp:nvSpPr>
        <dsp:cNvPr id="0" name=""/>
        <dsp:cNvSpPr/>
      </dsp:nvSpPr>
      <dsp:spPr>
        <a:xfrm>
          <a:off x="3467860" y="4262181"/>
          <a:ext cx="475468" cy="4754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7919B0-A604-444D-BDB3-C1AE521CB132}">
      <dsp:nvSpPr>
        <dsp:cNvPr id="0" name=""/>
        <dsp:cNvSpPr/>
      </dsp:nvSpPr>
      <dsp:spPr>
        <a:xfrm>
          <a:off x="4291146" y="4090029"/>
          <a:ext cx="1932322" cy="81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it-IT" sz="1800" kern="1200" dirty="0"/>
            <a:t>Anno accademico 2018/19</a:t>
          </a:r>
          <a:endParaRPr lang="en-US" sz="1800" kern="1200" dirty="0"/>
        </a:p>
      </dsp:txBody>
      <dsp:txXfrm>
        <a:off x="4291146" y="4090029"/>
        <a:ext cx="1932322" cy="8197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56E2BB1-958A-448A-9BC4-2F5FA32C965A}" type="datetimeFigureOut">
              <a:rPr lang="it-IT" smtClean="0"/>
              <a:t>16/07/2019</a:t>
            </a:fld>
            <a:endParaRPr lang="it-IT"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it-IT"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1DFFC77-2078-49EB-90CC-4F36D4FECE3D}" type="slidenum">
              <a:rPr lang="it-IT" smtClean="0"/>
              <a:t>‹N›</a:t>
            </a:fld>
            <a:endParaRPr lang="it-IT" dirty="0"/>
          </a:p>
        </p:txBody>
      </p:sp>
    </p:spTree>
    <p:extLst>
      <p:ext uri="{BB962C8B-B14F-4D97-AF65-F5344CB8AC3E}">
        <p14:creationId xmlns:p14="http://schemas.microsoft.com/office/powerpoint/2010/main" val="169523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234772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177039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77467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146897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210037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202142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330787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91DFFC77-2078-49EB-90CC-4F36D4FECE3D}" type="slidenum">
              <a:rPr lang="it-IT" smtClean="0"/>
              <a:t>‹N›</a:t>
            </a:fld>
            <a:endParaRPr lang="it-IT" dirty="0"/>
          </a:p>
        </p:txBody>
      </p:sp>
    </p:spTree>
    <p:extLst>
      <p:ext uri="{BB962C8B-B14F-4D97-AF65-F5344CB8AC3E}">
        <p14:creationId xmlns:p14="http://schemas.microsoft.com/office/powerpoint/2010/main" val="247176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a:t>Fare clic per modificare gli stili del testo dello schema</a:t>
            </a:r>
          </a:p>
        </p:txBody>
      </p:sp>
      <p:sp>
        <p:nvSpPr>
          <p:cNvPr id="5" name="Date Placeholder 4"/>
          <p:cNvSpPr>
            <a:spLocks noGrp="1"/>
          </p:cNvSpPr>
          <p:nvPr>
            <p:ph type="dt" sz="half" idx="10"/>
          </p:nvPr>
        </p:nvSpPr>
        <p:spPr/>
        <p:txBody>
          <a:bodyPr/>
          <a:lstStyle/>
          <a:p>
            <a:fld id="{256E2BB1-958A-448A-9BC4-2F5FA32C965A}" type="datetimeFigureOut">
              <a:rPr lang="it-IT" smtClean="0"/>
              <a:t>16/07/2019</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1DFFC77-2078-49EB-90CC-4F36D4FECE3D}" type="slidenum">
              <a:rPr lang="it-IT" smtClean="0"/>
              <a:t>‹N›</a:t>
            </a:fld>
            <a:endParaRPr lang="it-IT" dirty="0"/>
          </a:p>
        </p:txBody>
      </p:sp>
    </p:spTree>
    <p:extLst>
      <p:ext uri="{BB962C8B-B14F-4D97-AF65-F5344CB8AC3E}">
        <p14:creationId xmlns:p14="http://schemas.microsoft.com/office/powerpoint/2010/main" val="149818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56E2BB1-958A-448A-9BC4-2F5FA32C965A}" type="datetimeFigureOut">
              <a:rPr lang="it-IT" smtClean="0"/>
              <a:t>16/07/2019</a:t>
            </a:fld>
            <a:endParaRPr lang="it-IT"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it-IT"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1DFFC77-2078-49EB-90CC-4F36D4FECE3D}" type="slidenum">
              <a:rPr lang="it-IT" smtClean="0"/>
              <a:t>‹N›</a:t>
            </a:fld>
            <a:endParaRPr lang="it-IT" dirty="0"/>
          </a:p>
        </p:txBody>
      </p:sp>
    </p:spTree>
    <p:extLst>
      <p:ext uri="{BB962C8B-B14F-4D97-AF65-F5344CB8AC3E}">
        <p14:creationId xmlns:p14="http://schemas.microsoft.com/office/powerpoint/2010/main" val="31075930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56E2BB1-958A-448A-9BC4-2F5FA32C965A}" type="datetimeFigureOut">
              <a:rPr lang="it-IT" smtClean="0"/>
              <a:t>16/07/2019</a:t>
            </a:fld>
            <a:endParaRPr lang="it-IT"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it-IT"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1DFFC77-2078-49EB-90CC-4F36D4FECE3D}" type="slidenum">
              <a:rPr lang="it-IT" smtClean="0"/>
              <a:t>‹N›</a:t>
            </a:fld>
            <a:endParaRPr lang="it-IT" dirty="0"/>
          </a:p>
        </p:txBody>
      </p:sp>
    </p:spTree>
    <p:extLst>
      <p:ext uri="{BB962C8B-B14F-4D97-AF65-F5344CB8AC3E}">
        <p14:creationId xmlns:p14="http://schemas.microsoft.com/office/powerpoint/2010/main" val="23546038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6" name="Rectangle 2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7" name="CasellaDiTesto 20">
            <a:extLst>
              <a:ext uri="{FF2B5EF4-FFF2-40B4-BE49-F238E27FC236}">
                <a16:creationId xmlns:a16="http://schemas.microsoft.com/office/drawing/2014/main" id="{FF2B9FCB-AFAD-4350-AF11-EA145897091F}"/>
              </a:ext>
            </a:extLst>
          </p:cNvPr>
          <p:cNvGraphicFramePr/>
          <p:nvPr>
            <p:extLst>
              <p:ext uri="{D42A27DB-BD31-4B8C-83A1-F6EECF244321}">
                <p14:modId xmlns:p14="http://schemas.microsoft.com/office/powerpoint/2010/main" val="3008670932"/>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magine 5">
            <a:extLst>
              <a:ext uri="{FF2B5EF4-FFF2-40B4-BE49-F238E27FC236}">
                <a16:creationId xmlns:a16="http://schemas.microsoft.com/office/drawing/2014/main" id="{D5443D60-E8FD-482E-87FC-820F50C3A563}"/>
              </a:ext>
            </a:extLst>
          </p:cNvPr>
          <p:cNvPicPr>
            <a:picLocks noChangeAspect="1"/>
          </p:cNvPicPr>
          <p:nvPr/>
        </p:nvPicPr>
        <p:blipFill>
          <a:blip r:embed="rId7"/>
          <a:stretch>
            <a:fillRect/>
          </a:stretch>
        </p:blipFill>
        <p:spPr>
          <a:xfrm>
            <a:off x="648929" y="2076267"/>
            <a:ext cx="3324689" cy="2619741"/>
          </a:xfrm>
          <a:prstGeom prst="rect">
            <a:avLst/>
          </a:prstGeom>
        </p:spPr>
      </p:pic>
    </p:spTree>
    <p:extLst>
      <p:ext uri="{BB962C8B-B14F-4D97-AF65-F5344CB8AC3E}">
        <p14:creationId xmlns:p14="http://schemas.microsoft.com/office/powerpoint/2010/main" val="232682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1D49C4E-CCDB-4FFC-9F32-690339C39F83}"/>
              </a:ext>
            </a:extLst>
          </p:cNvPr>
          <p:cNvSpPr>
            <a:spLocks noGrp="1"/>
          </p:cNvSpPr>
          <p:nvPr>
            <p:ph type="title"/>
          </p:nvPr>
        </p:nvSpPr>
        <p:spPr>
          <a:xfrm>
            <a:off x="603503" y="770466"/>
            <a:ext cx="9292209" cy="4123267"/>
          </a:xfrm>
        </p:spPr>
        <p:txBody>
          <a:bodyPr vert="horz" lIns="91440" tIns="45720" rIns="91440" bIns="45720" rtlCol="0" anchor="b">
            <a:normAutofit/>
          </a:bodyPr>
          <a:lstStyle/>
          <a:p>
            <a:pPr>
              <a:lnSpc>
                <a:spcPct val="80000"/>
              </a:lnSpc>
            </a:pPr>
            <a:r>
              <a:rPr lang="en-US" sz="9600" dirty="0">
                <a:solidFill>
                  <a:schemeClr val="accent1">
                    <a:lumMod val="75000"/>
                  </a:schemeClr>
                </a:solidFill>
              </a:rPr>
              <a:t>Progettazione Concettuale</a:t>
            </a:r>
          </a:p>
        </p:txBody>
      </p:sp>
      <p:sp>
        <p:nvSpPr>
          <p:cNvPr id="24" name="Rectangle 23">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74625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81C6E-F71A-411C-905F-AE6C2D30CCD8}"/>
              </a:ext>
            </a:extLst>
          </p:cNvPr>
          <p:cNvSpPr>
            <a:spLocks noGrp="1"/>
          </p:cNvSpPr>
          <p:nvPr>
            <p:ph type="title"/>
          </p:nvPr>
        </p:nvSpPr>
        <p:spPr/>
        <p:txBody>
          <a:bodyPr/>
          <a:lstStyle/>
          <a:p>
            <a:r>
              <a:rPr lang="it-IT" dirty="0"/>
              <a:t>Motivazioni modifiche schema E-R</a:t>
            </a:r>
          </a:p>
        </p:txBody>
      </p:sp>
      <p:sp>
        <p:nvSpPr>
          <p:cNvPr id="3" name="Segnaposto contenuto 2">
            <a:extLst>
              <a:ext uri="{FF2B5EF4-FFF2-40B4-BE49-F238E27FC236}">
                <a16:creationId xmlns:a16="http://schemas.microsoft.com/office/drawing/2014/main" id="{A041B98A-3E48-45BF-924E-06777B05150D}"/>
              </a:ext>
            </a:extLst>
          </p:cNvPr>
          <p:cNvSpPr>
            <a:spLocks noGrp="1"/>
          </p:cNvSpPr>
          <p:nvPr>
            <p:ph idx="1"/>
          </p:nvPr>
        </p:nvSpPr>
        <p:spPr>
          <a:xfrm>
            <a:off x="676656" y="2011680"/>
            <a:ext cx="10753725" cy="4214949"/>
          </a:xfrm>
        </p:spPr>
        <p:txBody>
          <a:bodyPr>
            <a:normAutofit fontScale="92500" lnSpcReduction="10000"/>
          </a:bodyPr>
          <a:lstStyle/>
          <a:p>
            <a:r>
              <a:rPr lang="it-IT" dirty="0"/>
              <a:t>Lo schema E-R è stato modificando apportando alcune piccole modifiche:</a:t>
            </a:r>
          </a:p>
          <a:p>
            <a:pPr lvl="1">
              <a:buFont typeface="Wingdings" panose="05000000000000000000" pitchFamily="2" charset="2"/>
              <a:buChar char="§"/>
            </a:pPr>
            <a:r>
              <a:rPr lang="it-IT" dirty="0"/>
              <a:t>Si è scelto di scrivere il nome degli attributi in minuscolo per essere conformi agli attributi che verranno inseriti nel database SQL, dato che la specifica di SQL consiglia di utilizzare nomi di attributi con solo lettere minuscole</a:t>
            </a:r>
          </a:p>
          <a:p>
            <a:pPr lvl="1">
              <a:buFont typeface="Wingdings" panose="05000000000000000000" pitchFamily="2" charset="2"/>
              <a:buChar char="§"/>
            </a:pPr>
            <a:r>
              <a:rPr lang="it-IT" dirty="0"/>
              <a:t>Sono state aggiunti gli attributi [categoria e piattaforma] alla sotto-entità accessorio per potere classificare gli accessori in base al tipo (controller, pellicola protettiva, custodia, cuffie, … ecc.) e in base alla piattaforma per cui sono stati costruiti e commercializzati</a:t>
            </a:r>
          </a:p>
          <a:p>
            <a:pPr lvl="1">
              <a:buFont typeface="Wingdings" panose="05000000000000000000" pitchFamily="2" charset="2"/>
              <a:buChar char="§"/>
            </a:pPr>
            <a:r>
              <a:rPr lang="it-IT" dirty="0"/>
              <a:t>Cambio della cardinalità dell’associazione composizione, Prodotto ora partecipa con una cardinalità (0,N), questo perché vi possono essere dei prodotti che non sono associati ad alcun ordine</a:t>
            </a:r>
          </a:p>
          <a:p>
            <a:pPr lvl="1">
              <a:buFont typeface="Wingdings" panose="05000000000000000000" pitchFamily="2" charset="2"/>
              <a:buChar char="§"/>
            </a:pPr>
            <a:r>
              <a:rPr lang="it-IT" dirty="0"/>
              <a:t>Rimosso l’attributo [stato] dall’associazione Consegna e aggiunto all’entità Spedizione, dato che l’attributo citato si riferisce ad una proprietà della spedizione e non dell’ordine.</a:t>
            </a:r>
          </a:p>
          <a:p>
            <a:pPr lvl="1">
              <a:buFont typeface="Wingdings" panose="05000000000000000000" pitchFamily="2" charset="2"/>
              <a:buChar char="§"/>
            </a:pPr>
            <a:r>
              <a:rPr lang="it-IT" dirty="0"/>
              <a:t>Personale diventa Dipendente, trovo che il sostantivo Dipendente sia più adeguato rispetto a Personale che esprime un concetto di gruppo e non di singolo</a:t>
            </a:r>
          </a:p>
        </p:txBody>
      </p:sp>
    </p:spTree>
    <p:extLst>
      <p:ext uri="{BB962C8B-B14F-4D97-AF65-F5344CB8AC3E}">
        <p14:creationId xmlns:p14="http://schemas.microsoft.com/office/powerpoint/2010/main" val="27797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(1)</a:t>
            </a:r>
          </a:p>
        </p:txBody>
      </p:sp>
      <p:graphicFrame>
        <p:nvGraphicFramePr>
          <p:cNvPr id="9" name="Tabella 8">
            <a:extLst>
              <a:ext uri="{FF2B5EF4-FFF2-40B4-BE49-F238E27FC236}">
                <a16:creationId xmlns:a16="http://schemas.microsoft.com/office/drawing/2014/main" id="{250E2694-B9E7-4CB6-8467-379F8798E496}"/>
              </a:ext>
            </a:extLst>
          </p:cNvPr>
          <p:cNvGraphicFramePr>
            <a:graphicFrameLocks noGrp="1"/>
          </p:cNvGraphicFramePr>
          <p:nvPr>
            <p:extLst>
              <p:ext uri="{D42A27DB-BD31-4B8C-83A1-F6EECF244321}">
                <p14:modId xmlns:p14="http://schemas.microsoft.com/office/powerpoint/2010/main" val="1499278789"/>
              </p:ext>
            </p:extLst>
          </p:nvPr>
        </p:nvGraphicFramePr>
        <p:xfrm>
          <a:off x="657224" y="2104389"/>
          <a:ext cx="10789246" cy="4254075"/>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Id_utente</a:t>
                      </a:r>
                    </a:p>
                  </a:txBody>
                  <a:tcPr/>
                </a:tc>
                <a:tc>
                  <a:txBody>
                    <a:bodyPr/>
                    <a:lstStyle/>
                    <a:p>
                      <a:r>
                        <a:rPr lang="it-IT" dirty="0"/>
                        <a:t>Numero identificativo dell’utente assegnato al momento della registrazione e univoco</a:t>
                      </a:r>
                    </a:p>
                  </a:txBody>
                  <a:tcPr/>
                </a:tc>
                <a:extLst>
                  <a:ext uri="{0D108BD9-81ED-4DB2-BD59-A6C34878D82A}">
                    <a16:rowId xmlns:a16="http://schemas.microsoft.com/office/drawing/2014/main" val="779549162"/>
                  </a:ext>
                </a:extLst>
              </a:tr>
              <a:tr h="472675">
                <a:tc>
                  <a:txBody>
                    <a:bodyPr/>
                    <a:lstStyle/>
                    <a:p>
                      <a:r>
                        <a:rPr lang="it-IT" dirty="0"/>
                        <a:t>nome</a:t>
                      </a:r>
                    </a:p>
                  </a:txBody>
                  <a:tcPr/>
                </a:tc>
                <a:tc>
                  <a:txBody>
                    <a:bodyPr/>
                    <a:lstStyle/>
                    <a:p>
                      <a:r>
                        <a:rPr lang="it-IT" dirty="0"/>
                        <a:t>Indica il nome dell’utente</a:t>
                      </a:r>
                    </a:p>
                  </a:txBody>
                  <a:tcPr/>
                </a:tc>
                <a:extLst>
                  <a:ext uri="{0D108BD9-81ED-4DB2-BD59-A6C34878D82A}">
                    <a16:rowId xmlns:a16="http://schemas.microsoft.com/office/drawing/2014/main" val="39054827"/>
                  </a:ext>
                </a:extLst>
              </a:tr>
              <a:tr h="472675">
                <a:tc>
                  <a:txBody>
                    <a:bodyPr/>
                    <a:lstStyle/>
                    <a:p>
                      <a:r>
                        <a:rPr lang="it-IT" dirty="0"/>
                        <a:t>cognome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il cognome dell’utente</a:t>
                      </a:r>
                    </a:p>
                  </a:txBody>
                  <a:tcPr/>
                </a:tc>
                <a:extLst>
                  <a:ext uri="{0D108BD9-81ED-4DB2-BD59-A6C34878D82A}">
                    <a16:rowId xmlns:a16="http://schemas.microsoft.com/office/drawing/2014/main" val="1437296228"/>
                  </a:ext>
                </a:extLst>
              </a:tr>
              <a:tr h="472675">
                <a:tc>
                  <a:txBody>
                    <a:bodyPr/>
                    <a:lstStyle/>
                    <a:p>
                      <a:r>
                        <a:rPr lang="it-IT" dirty="0"/>
                        <a:t>#acquisti_effettuati</a:t>
                      </a:r>
                    </a:p>
                  </a:txBody>
                  <a:tcPr/>
                </a:tc>
                <a:tc>
                  <a:txBody>
                    <a:bodyPr/>
                    <a:lstStyle/>
                    <a:p>
                      <a:r>
                        <a:rPr lang="it-IT" dirty="0"/>
                        <a:t>Indica il numero di acquisti effettuati dal cliente (attributo derivabile)</a:t>
                      </a:r>
                    </a:p>
                  </a:txBody>
                  <a:tcPr/>
                </a:tc>
                <a:extLst>
                  <a:ext uri="{0D108BD9-81ED-4DB2-BD59-A6C34878D82A}">
                    <a16:rowId xmlns:a16="http://schemas.microsoft.com/office/drawing/2014/main" val="1377404373"/>
                  </a:ext>
                </a:extLst>
              </a:tr>
              <a:tr h="472675">
                <a:tc>
                  <a:txBody>
                    <a:bodyPr/>
                    <a:lstStyle/>
                    <a:p>
                      <a:r>
                        <a:rPr lang="it-IT" dirty="0"/>
                        <a:t>username</a:t>
                      </a:r>
                    </a:p>
                  </a:txBody>
                  <a:tcPr/>
                </a:tc>
                <a:tc>
                  <a:txBody>
                    <a:bodyPr/>
                    <a:lstStyle/>
                    <a:p>
                      <a:r>
                        <a:rPr lang="it-IT" dirty="0"/>
                        <a:t>Indica lo pseudonimo dell’utente per accedere al proprio profilo</a:t>
                      </a:r>
                    </a:p>
                  </a:txBody>
                  <a:tcPr/>
                </a:tc>
                <a:extLst>
                  <a:ext uri="{0D108BD9-81ED-4DB2-BD59-A6C34878D82A}">
                    <a16:rowId xmlns:a16="http://schemas.microsoft.com/office/drawing/2014/main" val="1654707061"/>
                  </a:ext>
                </a:extLst>
              </a:tr>
              <a:tr h="472675">
                <a:tc>
                  <a:txBody>
                    <a:bodyPr/>
                    <a:lstStyle/>
                    <a:p>
                      <a:r>
                        <a:rPr lang="it-IT" dirty="0"/>
                        <a:t>password</a:t>
                      </a:r>
                    </a:p>
                  </a:txBody>
                  <a:tcPr/>
                </a:tc>
                <a:tc>
                  <a:txBody>
                    <a:bodyPr/>
                    <a:lstStyle/>
                    <a:p>
                      <a:r>
                        <a:rPr lang="it-IT" dirty="0"/>
                        <a:t>Indica la password che l’utente ha scelto per accedere al profilo personale</a:t>
                      </a:r>
                    </a:p>
                  </a:txBody>
                  <a:tcPr/>
                </a:tc>
                <a:extLst>
                  <a:ext uri="{0D108BD9-81ED-4DB2-BD59-A6C34878D82A}">
                    <a16:rowId xmlns:a16="http://schemas.microsoft.com/office/drawing/2014/main" val="100756762"/>
                  </a:ext>
                </a:extLst>
              </a:tr>
              <a:tr h="472675">
                <a:tc>
                  <a:txBody>
                    <a:bodyPr/>
                    <a:lstStyle/>
                    <a:p>
                      <a:r>
                        <a:rPr lang="it-IT" dirty="0"/>
                        <a:t>email</a:t>
                      </a:r>
                    </a:p>
                  </a:txBody>
                  <a:tcPr/>
                </a:tc>
                <a:tc>
                  <a:txBody>
                    <a:bodyPr/>
                    <a:lstStyle/>
                    <a:p>
                      <a:r>
                        <a:rPr lang="it-IT" dirty="0"/>
                        <a:t>Indirizzo email dell’utente, utilizzato per ricevere comunicazioni oppure promozioni</a:t>
                      </a:r>
                    </a:p>
                  </a:txBody>
                  <a:tcPr/>
                </a:tc>
                <a:extLst>
                  <a:ext uri="{0D108BD9-81ED-4DB2-BD59-A6C34878D82A}">
                    <a16:rowId xmlns:a16="http://schemas.microsoft.com/office/drawing/2014/main" val="2520188124"/>
                  </a:ext>
                </a:extLst>
              </a:tr>
              <a:tr h="472675">
                <a:tc>
                  <a:txBody>
                    <a:bodyPr/>
                    <a:lstStyle/>
                    <a:p>
                      <a:r>
                        <a:rPr lang="it-IT" dirty="0"/>
                        <a:t>indirizzo</a:t>
                      </a:r>
                    </a:p>
                  </a:txBody>
                  <a:tcPr/>
                </a:tc>
                <a:tc>
                  <a:txBody>
                    <a:bodyPr/>
                    <a:lstStyle/>
                    <a:p>
                      <a:r>
                        <a:rPr lang="it-IT" dirty="0"/>
                        <a:t>Indirizzo del cliente dove vengono spediti i prodotti acquistati</a:t>
                      </a:r>
                    </a:p>
                  </a:txBody>
                  <a:tcPr/>
                </a:tc>
                <a:extLst>
                  <a:ext uri="{0D108BD9-81ED-4DB2-BD59-A6C34878D82A}">
                    <a16:rowId xmlns:a16="http://schemas.microsoft.com/office/drawing/2014/main" val="443285493"/>
                  </a:ext>
                </a:extLst>
              </a:tr>
            </a:tbl>
          </a:graphicData>
        </a:graphic>
      </p:graphicFrame>
      <p:sp>
        <p:nvSpPr>
          <p:cNvPr id="10" name="CasellaDiTesto 9">
            <a:extLst>
              <a:ext uri="{FF2B5EF4-FFF2-40B4-BE49-F238E27FC236}">
                <a16:creationId xmlns:a16="http://schemas.microsoft.com/office/drawing/2014/main" id="{A272B386-94B6-4F0A-B03B-079E64794365}"/>
              </a:ext>
            </a:extLst>
          </p:cNvPr>
          <p:cNvSpPr txBox="1"/>
          <p:nvPr/>
        </p:nvSpPr>
        <p:spPr>
          <a:xfrm>
            <a:off x="640753" y="1581169"/>
            <a:ext cx="1180772" cy="523220"/>
          </a:xfrm>
          <a:prstGeom prst="rect">
            <a:avLst/>
          </a:prstGeom>
          <a:noFill/>
        </p:spPr>
        <p:txBody>
          <a:bodyPr wrap="none" rtlCol="0">
            <a:spAutoFit/>
          </a:bodyPr>
          <a:lstStyle/>
          <a:p>
            <a:r>
              <a:rPr lang="it-IT" sz="2800" dirty="0"/>
              <a:t>Utente</a:t>
            </a:r>
          </a:p>
        </p:txBody>
      </p:sp>
    </p:spTree>
    <p:extLst>
      <p:ext uri="{BB962C8B-B14F-4D97-AF65-F5344CB8AC3E}">
        <p14:creationId xmlns:p14="http://schemas.microsoft.com/office/powerpoint/2010/main" val="240665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(2)</a:t>
            </a:r>
          </a:p>
        </p:txBody>
      </p:sp>
      <p:graphicFrame>
        <p:nvGraphicFramePr>
          <p:cNvPr id="9" name="Tabella 8">
            <a:extLst>
              <a:ext uri="{FF2B5EF4-FFF2-40B4-BE49-F238E27FC236}">
                <a16:creationId xmlns:a16="http://schemas.microsoft.com/office/drawing/2014/main" id="{250E2694-B9E7-4CB6-8467-379F8798E496}"/>
              </a:ext>
            </a:extLst>
          </p:cNvPr>
          <p:cNvGraphicFramePr>
            <a:graphicFrameLocks noGrp="1"/>
          </p:cNvGraphicFramePr>
          <p:nvPr>
            <p:extLst>
              <p:ext uri="{D42A27DB-BD31-4B8C-83A1-F6EECF244321}">
                <p14:modId xmlns:p14="http://schemas.microsoft.com/office/powerpoint/2010/main" val="2307989307"/>
              </p:ext>
            </p:extLst>
          </p:nvPr>
        </p:nvGraphicFramePr>
        <p:xfrm>
          <a:off x="657224" y="2104389"/>
          <a:ext cx="10789246" cy="1890700"/>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Id_prodotto</a:t>
                      </a:r>
                    </a:p>
                  </a:txBody>
                  <a:tcPr/>
                </a:tc>
                <a:tc>
                  <a:txBody>
                    <a:bodyPr/>
                    <a:lstStyle/>
                    <a:p>
                      <a:r>
                        <a:rPr lang="it-IT" dirty="0"/>
                        <a:t>Numero identificativo univoco del prodotto</a:t>
                      </a:r>
                    </a:p>
                  </a:txBody>
                  <a:tcPr/>
                </a:tc>
                <a:extLst>
                  <a:ext uri="{0D108BD9-81ED-4DB2-BD59-A6C34878D82A}">
                    <a16:rowId xmlns:a16="http://schemas.microsoft.com/office/drawing/2014/main" val="779549162"/>
                  </a:ext>
                </a:extLst>
              </a:tr>
              <a:tr h="472675">
                <a:tc>
                  <a:txBody>
                    <a:bodyPr/>
                    <a:lstStyle/>
                    <a:p>
                      <a:r>
                        <a:rPr lang="it-IT" dirty="0"/>
                        <a:t>prezzo</a:t>
                      </a:r>
                    </a:p>
                  </a:txBody>
                  <a:tcPr/>
                </a:tc>
                <a:tc>
                  <a:txBody>
                    <a:bodyPr/>
                    <a:lstStyle/>
                    <a:p>
                      <a:r>
                        <a:rPr lang="it-IT" dirty="0"/>
                        <a:t>Indica il costo del prodotto in Euro </a:t>
                      </a:r>
                    </a:p>
                  </a:txBody>
                  <a:tcPr/>
                </a:tc>
                <a:extLst>
                  <a:ext uri="{0D108BD9-81ED-4DB2-BD59-A6C34878D82A}">
                    <a16:rowId xmlns:a16="http://schemas.microsoft.com/office/drawing/2014/main" val="39054827"/>
                  </a:ext>
                </a:extLst>
              </a:tr>
              <a:tr h="472675">
                <a:tc>
                  <a:txBody>
                    <a:bodyPr/>
                    <a:lstStyle/>
                    <a:p>
                      <a:r>
                        <a:rPr lang="it-IT" dirty="0"/>
                        <a:t>disponibilità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il numero di copie fisiche del prodotto disponibili nel magazzino</a:t>
                      </a:r>
                    </a:p>
                  </a:txBody>
                  <a:tcPr/>
                </a:tc>
                <a:extLst>
                  <a:ext uri="{0D108BD9-81ED-4DB2-BD59-A6C34878D82A}">
                    <a16:rowId xmlns:a16="http://schemas.microsoft.com/office/drawing/2014/main" val="1437296228"/>
                  </a:ext>
                </a:extLst>
              </a:tr>
            </a:tbl>
          </a:graphicData>
        </a:graphic>
      </p:graphicFrame>
      <p:sp>
        <p:nvSpPr>
          <p:cNvPr id="10" name="CasellaDiTesto 9">
            <a:extLst>
              <a:ext uri="{FF2B5EF4-FFF2-40B4-BE49-F238E27FC236}">
                <a16:creationId xmlns:a16="http://schemas.microsoft.com/office/drawing/2014/main" id="{A272B386-94B6-4F0A-B03B-079E64794365}"/>
              </a:ext>
            </a:extLst>
          </p:cNvPr>
          <p:cNvSpPr txBox="1"/>
          <p:nvPr/>
        </p:nvSpPr>
        <p:spPr>
          <a:xfrm>
            <a:off x="640753" y="1581169"/>
            <a:ext cx="1457387" cy="523220"/>
          </a:xfrm>
          <a:prstGeom prst="rect">
            <a:avLst/>
          </a:prstGeom>
          <a:noFill/>
        </p:spPr>
        <p:txBody>
          <a:bodyPr wrap="none" rtlCol="0">
            <a:spAutoFit/>
          </a:bodyPr>
          <a:lstStyle/>
          <a:p>
            <a:r>
              <a:rPr lang="it-IT" sz="2800" dirty="0"/>
              <a:t>Prodotto</a:t>
            </a:r>
          </a:p>
        </p:txBody>
      </p:sp>
      <p:graphicFrame>
        <p:nvGraphicFramePr>
          <p:cNvPr id="5" name="Tabella 4">
            <a:extLst>
              <a:ext uri="{FF2B5EF4-FFF2-40B4-BE49-F238E27FC236}">
                <a16:creationId xmlns:a16="http://schemas.microsoft.com/office/drawing/2014/main" id="{6DEF338E-45D1-4944-BEF7-23CA688E5041}"/>
              </a:ext>
            </a:extLst>
          </p:cNvPr>
          <p:cNvGraphicFramePr>
            <a:graphicFrameLocks noGrp="1"/>
          </p:cNvGraphicFramePr>
          <p:nvPr>
            <p:extLst>
              <p:ext uri="{D42A27DB-BD31-4B8C-83A1-F6EECF244321}">
                <p14:modId xmlns:p14="http://schemas.microsoft.com/office/powerpoint/2010/main" val="1074964288"/>
              </p:ext>
            </p:extLst>
          </p:nvPr>
        </p:nvGraphicFramePr>
        <p:xfrm>
          <a:off x="657224" y="4715123"/>
          <a:ext cx="10789246" cy="1418025"/>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Modello</a:t>
                      </a:r>
                    </a:p>
                  </a:txBody>
                  <a:tcPr/>
                </a:tc>
                <a:tc>
                  <a:txBody>
                    <a:bodyPr/>
                    <a:lstStyle/>
                    <a:p>
                      <a:r>
                        <a:rPr lang="it-IT" dirty="0"/>
                        <a:t>Indica il modello di una console</a:t>
                      </a:r>
                    </a:p>
                  </a:txBody>
                  <a:tcPr/>
                </a:tc>
                <a:extLst>
                  <a:ext uri="{0D108BD9-81ED-4DB2-BD59-A6C34878D82A}">
                    <a16:rowId xmlns:a16="http://schemas.microsoft.com/office/drawing/2014/main" val="779549162"/>
                  </a:ext>
                </a:extLst>
              </a:tr>
              <a:tr h="472675">
                <a:tc>
                  <a:txBody>
                    <a:bodyPr/>
                    <a:lstStyle/>
                    <a:p>
                      <a:r>
                        <a:rPr lang="it-IT" dirty="0"/>
                        <a:t>Produttore</a:t>
                      </a:r>
                    </a:p>
                  </a:txBody>
                  <a:tcPr/>
                </a:tc>
                <a:tc>
                  <a:txBody>
                    <a:bodyPr/>
                    <a:lstStyle/>
                    <a:p>
                      <a:r>
                        <a:rPr lang="it-IT" dirty="0"/>
                        <a:t>Indica l’azienda che ha prodotto e commercializzato la console</a:t>
                      </a:r>
                    </a:p>
                  </a:txBody>
                  <a:tcPr/>
                </a:tc>
                <a:extLst>
                  <a:ext uri="{0D108BD9-81ED-4DB2-BD59-A6C34878D82A}">
                    <a16:rowId xmlns:a16="http://schemas.microsoft.com/office/drawing/2014/main" val="39054827"/>
                  </a:ext>
                </a:extLst>
              </a:tr>
            </a:tbl>
          </a:graphicData>
        </a:graphic>
      </p:graphicFrame>
      <p:sp>
        <p:nvSpPr>
          <p:cNvPr id="7" name="CasellaDiTesto 6">
            <a:extLst>
              <a:ext uri="{FF2B5EF4-FFF2-40B4-BE49-F238E27FC236}">
                <a16:creationId xmlns:a16="http://schemas.microsoft.com/office/drawing/2014/main" id="{48A09954-71D3-4E1C-92BD-3D7A0F0A6342}"/>
              </a:ext>
            </a:extLst>
          </p:cNvPr>
          <p:cNvSpPr txBox="1"/>
          <p:nvPr/>
        </p:nvSpPr>
        <p:spPr>
          <a:xfrm>
            <a:off x="640753" y="4191903"/>
            <a:ext cx="3222421" cy="523220"/>
          </a:xfrm>
          <a:prstGeom prst="rect">
            <a:avLst/>
          </a:prstGeom>
          <a:noFill/>
        </p:spPr>
        <p:txBody>
          <a:bodyPr wrap="none" rtlCol="0">
            <a:spAutoFit/>
          </a:bodyPr>
          <a:lstStyle/>
          <a:p>
            <a:r>
              <a:rPr lang="it-IT" sz="2800" dirty="0"/>
              <a:t>Sotto-Entità: Console</a:t>
            </a:r>
          </a:p>
        </p:txBody>
      </p:sp>
    </p:spTree>
    <p:extLst>
      <p:ext uri="{BB962C8B-B14F-4D97-AF65-F5344CB8AC3E}">
        <p14:creationId xmlns:p14="http://schemas.microsoft.com/office/powerpoint/2010/main" val="347369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(3)</a:t>
            </a:r>
          </a:p>
        </p:txBody>
      </p:sp>
      <p:graphicFrame>
        <p:nvGraphicFramePr>
          <p:cNvPr id="9" name="Tabella 8">
            <a:extLst>
              <a:ext uri="{FF2B5EF4-FFF2-40B4-BE49-F238E27FC236}">
                <a16:creationId xmlns:a16="http://schemas.microsoft.com/office/drawing/2014/main" id="{250E2694-B9E7-4CB6-8467-379F8798E496}"/>
              </a:ext>
            </a:extLst>
          </p:cNvPr>
          <p:cNvGraphicFramePr>
            <a:graphicFrameLocks noGrp="1"/>
          </p:cNvGraphicFramePr>
          <p:nvPr>
            <p:extLst>
              <p:ext uri="{D42A27DB-BD31-4B8C-83A1-F6EECF244321}">
                <p14:modId xmlns:p14="http://schemas.microsoft.com/office/powerpoint/2010/main" val="4040836991"/>
              </p:ext>
            </p:extLst>
          </p:nvPr>
        </p:nvGraphicFramePr>
        <p:xfrm>
          <a:off x="657224" y="2104389"/>
          <a:ext cx="10789246" cy="2363375"/>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publisher</a:t>
                      </a:r>
                    </a:p>
                  </a:txBody>
                  <a:tcPr/>
                </a:tc>
                <a:tc>
                  <a:txBody>
                    <a:bodyPr/>
                    <a:lstStyle/>
                    <a:p>
                      <a:r>
                        <a:rPr lang="it-IT" dirty="0"/>
                        <a:t>Indica l’azienda incaricata di commercializzate il videogioco</a:t>
                      </a:r>
                    </a:p>
                  </a:txBody>
                  <a:tcPr/>
                </a:tc>
                <a:extLst>
                  <a:ext uri="{0D108BD9-81ED-4DB2-BD59-A6C34878D82A}">
                    <a16:rowId xmlns:a16="http://schemas.microsoft.com/office/drawing/2014/main" val="779549162"/>
                  </a:ext>
                </a:extLst>
              </a:tr>
              <a:tr h="472675">
                <a:tc>
                  <a:txBody>
                    <a:bodyPr/>
                    <a:lstStyle/>
                    <a:p>
                      <a:r>
                        <a:rPr lang="it-IT" dirty="0"/>
                        <a:t>titolo</a:t>
                      </a:r>
                    </a:p>
                  </a:txBody>
                  <a:tcPr/>
                </a:tc>
                <a:tc>
                  <a:txBody>
                    <a:bodyPr/>
                    <a:lstStyle/>
                    <a:p>
                      <a:r>
                        <a:rPr lang="it-IT" dirty="0"/>
                        <a:t>Indica il nome del prodotto</a:t>
                      </a:r>
                    </a:p>
                  </a:txBody>
                  <a:tcPr/>
                </a:tc>
                <a:extLst>
                  <a:ext uri="{0D108BD9-81ED-4DB2-BD59-A6C34878D82A}">
                    <a16:rowId xmlns:a16="http://schemas.microsoft.com/office/drawing/2014/main" val="39054827"/>
                  </a:ext>
                </a:extLst>
              </a:tr>
              <a:tr h="472675">
                <a:tc>
                  <a:txBody>
                    <a:bodyPr/>
                    <a:lstStyle/>
                    <a:p>
                      <a:r>
                        <a:rPr lang="it-IT" dirty="0"/>
                        <a:t>genere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Specifica la categoria di appartenenza del genere del prodotto</a:t>
                      </a:r>
                    </a:p>
                  </a:txBody>
                  <a:tcPr/>
                </a:tc>
                <a:extLst>
                  <a:ext uri="{0D108BD9-81ED-4DB2-BD59-A6C34878D82A}">
                    <a16:rowId xmlns:a16="http://schemas.microsoft.com/office/drawing/2014/main" val="1437296228"/>
                  </a:ext>
                </a:extLst>
              </a:tr>
              <a:tr h="472675">
                <a:tc>
                  <a:txBody>
                    <a:bodyPr/>
                    <a:lstStyle/>
                    <a:p>
                      <a:r>
                        <a:rPr lang="it-IT" dirty="0"/>
                        <a:t>piattaforma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la piattaforma di riferimento per la quale il videogioco è stato sviluppato</a:t>
                      </a:r>
                    </a:p>
                  </a:txBody>
                  <a:tcPr/>
                </a:tc>
                <a:extLst>
                  <a:ext uri="{0D108BD9-81ED-4DB2-BD59-A6C34878D82A}">
                    <a16:rowId xmlns:a16="http://schemas.microsoft.com/office/drawing/2014/main" val="736210116"/>
                  </a:ext>
                </a:extLst>
              </a:tr>
            </a:tbl>
          </a:graphicData>
        </a:graphic>
      </p:graphicFrame>
      <p:sp>
        <p:nvSpPr>
          <p:cNvPr id="10" name="CasellaDiTesto 9">
            <a:extLst>
              <a:ext uri="{FF2B5EF4-FFF2-40B4-BE49-F238E27FC236}">
                <a16:creationId xmlns:a16="http://schemas.microsoft.com/office/drawing/2014/main" id="{A272B386-94B6-4F0A-B03B-079E64794365}"/>
              </a:ext>
            </a:extLst>
          </p:cNvPr>
          <p:cNvSpPr txBox="1"/>
          <p:nvPr/>
        </p:nvSpPr>
        <p:spPr>
          <a:xfrm>
            <a:off x="640753" y="1581169"/>
            <a:ext cx="3672544" cy="523220"/>
          </a:xfrm>
          <a:prstGeom prst="rect">
            <a:avLst/>
          </a:prstGeom>
          <a:noFill/>
        </p:spPr>
        <p:txBody>
          <a:bodyPr wrap="none" rtlCol="0">
            <a:spAutoFit/>
          </a:bodyPr>
          <a:lstStyle/>
          <a:p>
            <a:r>
              <a:rPr lang="it-IT" sz="2800" dirty="0"/>
              <a:t>Sotto-Entità: Videogioco</a:t>
            </a:r>
          </a:p>
        </p:txBody>
      </p:sp>
      <p:graphicFrame>
        <p:nvGraphicFramePr>
          <p:cNvPr id="5" name="Tabella 4">
            <a:extLst>
              <a:ext uri="{FF2B5EF4-FFF2-40B4-BE49-F238E27FC236}">
                <a16:creationId xmlns:a16="http://schemas.microsoft.com/office/drawing/2014/main" id="{6DEF338E-45D1-4944-BEF7-23CA688E5041}"/>
              </a:ext>
            </a:extLst>
          </p:cNvPr>
          <p:cNvGraphicFramePr>
            <a:graphicFrameLocks noGrp="1"/>
          </p:cNvGraphicFramePr>
          <p:nvPr>
            <p:extLst>
              <p:ext uri="{D42A27DB-BD31-4B8C-83A1-F6EECF244321}">
                <p14:modId xmlns:p14="http://schemas.microsoft.com/office/powerpoint/2010/main" val="3548512170"/>
              </p:ext>
            </p:extLst>
          </p:nvPr>
        </p:nvGraphicFramePr>
        <p:xfrm>
          <a:off x="657224" y="5068047"/>
          <a:ext cx="10789246" cy="1585430"/>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categoria</a:t>
                      </a:r>
                    </a:p>
                  </a:txBody>
                  <a:tcPr/>
                </a:tc>
                <a:tc>
                  <a:txBody>
                    <a:bodyPr/>
                    <a:lstStyle/>
                    <a:p>
                      <a:r>
                        <a:rPr lang="it-IT" dirty="0"/>
                        <a:t>Indica la categoria di appartenenza dell’accessorio (controller, pellicola protettiva, custodia, cuffie, … ecc.)</a:t>
                      </a:r>
                    </a:p>
                  </a:txBody>
                  <a:tcPr/>
                </a:tc>
                <a:extLst>
                  <a:ext uri="{0D108BD9-81ED-4DB2-BD59-A6C34878D82A}">
                    <a16:rowId xmlns:a16="http://schemas.microsoft.com/office/drawing/2014/main" val="779549162"/>
                  </a:ext>
                </a:extLst>
              </a:tr>
              <a:tr h="472675">
                <a:tc>
                  <a:txBody>
                    <a:bodyPr/>
                    <a:lstStyle/>
                    <a:p>
                      <a:r>
                        <a:rPr lang="it-IT" dirty="0"/>
                        <a:t>piattaforma</a:t>
                      </a:r>
                    </a:p>
                  </a:txBody>
                  <a:tcPr/>
                </a:tc>
                <a:tc>
                  <a:txBody>
                    <a:bodyPr/>
                    <a:lstStyle/>
                    <a:p>
                      <a:r>
                        <a:rPr lang="it-IT" dirty="0"/>
                        <a:t>Indica la piattaforma di riferimento</a:t>
                      </a:r>
                    </a:p>
                  </a:txBody>
                  <a:tcPr/>
                </a:tc>
                <a:extLst>
                  <a:ext uri="{0D108BD9-81ED-4DB2-BD59-A6C34878D82A}">
                    <a16:rowId xmlns:a16="http://schemas.microsoft.com/office/drawing/2014/main" val="39054827"/>
                  </a:ext>
                </a:extLst>
              </a:tr>
            </a:tbl>
          </a:graphicData>
        </a:graphic>
      </p:graphicFrame>
      <p:sp>
        <p:nvSpPr>
          <p:cNvPr id="7" name="CasellaDiTesto 6">
            <a:extLst>
              <a:ext uri="{FF2B5EF4-FFF2-40B4-BE49-F238E27FC236}">
                <a16:creationId xmlns:a16="http://schemas.microsoft.com/office/drawing/2014/main" id="{48A09954-71D3-4E1C-92BD-3D7A0F0A6342}"/>
              </a:ext>
            </a:extLst>
          </p:cNvPr>
          <p:cNvSpPr txBox="1"/>
          <p:nvPr/>
        </p:nvSpPr>
        <p:spPr>
          <a:xfrm>
            <a:off x="640753" y="4544827"/>
            <a:ext cx="3613553" cy="523220"/>
          </a:xfrm>
          <a:prstGeom prst="rect">
            <a:avLst/>
          </a:prstGeom>
          <a:noFill/>
        </p:spPr>
        <p:txBody>
          <a:bodyPr wrap="none" rtlCol="0">
            <a:spAutoFit/>
          </a:bodyPr>
          <a:lstStyle/>
          <a:p>
            <a:r>
              <a:rPr lang="it-IT" sz="2800" dirty="0"/>
              <a:t>Sotto-Entità: Accessorio</a:t>
            </a:r>
          </a:p>
        </p:txBody>
      </p:sp>
    </p:spTree>
    <p:extLst>
      <p:ext uri="{BB962C8B-B14F-4D97-AF65-F5344CB8AC3E}">
        <p14:creationId xmlns:p14="http://schemas.microsoft.com/office/powerpoint/2010/main" val="279773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(4)</a:t>
            </a:r>
          </a:p>
        </p:txBody>
      </p:sp>
      <p:graphicFrame>
        <p:nvGraphicFramePr>
          <p:cNvPr id="9" name="Tabella 8">
            <a:extLst>
              <a:ext uri="{FF2B5EF4-FFF2-40B4-BE49-F238E27FC236}">
                <a16:creationId xmlns:a16="http://schemas.microsoft.com/office/drawing/2014/main" id="{250E2694-B9E7-4CB6-8467-379F8798E496}"/>
              </a:ext>
            </a:extLst>
          </p:cNvPr>
          <p:cNvGraphicFramePr>
            <a:graphicFrameLocks noGrp="1"/>
          </p:cNvGraphicFramePr>
          <p:nvPr>
            <p:extLst>
              <p:ext uri="{D42A27DB-BD31-4B8C-83A1-F6EECF244321}">
                <p14:modId xmlns:p14="http://schemas.microsoft.com/office/powerpoint/2010/main" val="2512121013"/>
              </p:ext>
            </p:extLst>
          </p:nvPr>
        </p:nvGraphicFramePr>
        <p:xfrm>
          <a:off x="640753" y="2104389"/>
          <a:ext cx="10789246" cy="2058105"/>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numero_tessera</a:t>
                      </a:r>
                    </a:p>
                  </a:txBody>
                  <a:tcPr/>
                </a:tc>
                <a:tc>
                  <a:txBody>
                    <a:bodyPr/>
                    <a:lstStyle/>
                    <a:p>
                      <a:r>
                        <a:rPr lang="it-IT" dirty="0"/>
                        <a:t>Numero identificativo univoco della tessera assegnato all’utente al momento della registrazione</a:t>
                      </a:r>
                    </a:p>
                  </a:txBody>
                  <a:tcPr/>
                </a:tc>
                <a:extLst>
                  <a:ext uri="{0D108BD9-81ED-4DB2-BD59-A6C34878D82A}">
                    <a16:rowId xmlns:a16="http://schemas.microsoft.com/office/drawing/2014/main" val="779549162"/>
                  </a:ext>
                </a:extLst>
              </a:tr>
              <a:tr h="472675">
                <a:tc>
                  <a:txBody>
                    <a:bodyPr/>
                    <a:lstStyle/>
                    <a:p>
                      <a:r>
                        <a:rPr lang="it-IT" dirty="0"/>
                        <a:t>punti_socio</a:t>
                      </a:r>
                    </a:p>
                  </a:txBody>
                  <a:tcPr/>
                </a:tc>
                <a:tc>
                  <a:txBody>
                    <a:bodyPr/>
                    <a:lstStyle/>
                    <a:p>
                      <a:r>
                        <a:rPr lang="it-IT" dirty="0"/>
                        <a:t>Indica il numero di punti accumulati con gli acquisti</a:t>
                      </a:r>
                    </a:p>
                  </a:txBody>
                  <a:tcPr/>
                </a:tc>
                <a:extLst>
                  <a:ext uri="{0D108BD9-81ED-4DB2-BD59-A6C34878D82A}">
                    <a16:rowId xmlns:a16="http://schemas.microsoft.com/office/drawing/2014/main" val="39054827"/>
                  </a:ext>
                </a:extLst>
              </a:tr>
              <a:tr h="472675">
                <a:tc>
                  <a:txBody>
                    <a:bodyPr/>
                    <a:lstStyle/>
                    <a:p>
                      <a:r>
                        <a:rPr lang="it-IT" dirty="0"/>
                        <a:t>rinnovo_tessera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la data di scadenza della tessera</a:t>
                      </a:r>
                    </a:p>
                  </a:txBody>
                  <a:tcPr/>
                </a:tc>
                <a:extLst>
                  <a:ext uri="{0D108BD9-81ED-4DB2-BD59-A6C34878D82A}">
                    <a16:rowId xmlns:a16="http://schemas.microsoft.com/office/drawing/2014/main" val="1437296228"/>
                  </a:ext>
                </a:extLst>
              </a:tr>
            </a:tbl>
          </a:graphicData>
        </a:graphic>
      </p:graphicFrame>
      <p:sp>
        <p:nvSpPr>
          <p:cNvPr id="10" name="CasellaDiTesto 9">
            <a:extLst>
              <a:ext uri="{FF2B5EF4-FFF2-40B4-BE49-F238E27FC236}">
                <a16:creationId xmlns:a16="http://schemas.microsoft.com/office/drawing/2014/main" id="{A272B386-94B6-4F0A-B03B-079E64794365}"/>
              </a:ext>
            </a:extLst>
          </p:cNvPr>
          <p:cNvSpPr txBox="1"/>
          <p:nvPr/>
        </p:nvSpPr>
        <p:spPr>
          <a:xfrm>
            <a:off x="640753" y="1581169"/>
            <a:ext cx="2094484" cy="523220"/>
          </a:xfrm>
          <a:prstGeom prst="rect">
            <a:avLst/>
          </a:prstGeom>
          <a:noFill/>
        </p:spPr>
        <p:txBody>
          <a:bodyPr wrap="none" rtlCol="0">
            <a:spAutoFit/>
          </a:bodyPr>
          <a:lstStyle/>
          <a:p>
            <a:r>
              <a:rPr lang="it-IT" sz="2800" dirty="0"/>
              <a:t>Tessera Socio</a:t>
            </a:r>
          </a:p>
        </p:txBody>
      </p:sp>
      <p:graphicFrame>
        <p:nvGraphicFramePr>
          <p:cNvPr id="5" name="Tabella 4">
            <a:extLst>
              <a:ext uri="{FF2B5EF4-FFF2-40B4-BE49-F238E27FC236}">
                <a16:creationId xmlns:a16="http://schemas.microsoft.com/office/drawing/2014/main" id="{31148A4A-B17E-4658-B780-5EF71B9940E0}"/>
              </a:ext>
            </a:extLst>
          </p:cNvPr>
          <p:cNvGraphicFramePr>
            <a:graphicFrameLocks noGrp="1"/>
          </p:cNvGraphicFramePr>
          <p:nvPr>
            <p:extLst>
              <p:ext uri="{D42A27DB-BD31-4B8C-83A1-F6EECF244321}">
                <p14:modId xmlns:p14="http://schemas.microsoft.com/office/powerpoint/2010/main" val="4244085328"/>
              </p:ext>
            </p:extLst>
          </p:nvPr>
        </p:nvGraphicFramePr>
        <p:xfrm>
          <a:off x="640753" y="4606957"/>
          <a:ext cx="10789246" cy="1890700"/>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Id_ordine</a:t>
                      </a:r>
                    </a:p>
                  </a:txBody>
                  <a:tcPr/>
                </a:tc>
                <a:tc>
                  <a:txBody>
                    <a:bodyPr/>
                    <a:lstStyle/>
                    <a:p>
                      <a:r>
                        <a:rPr lang="it-IT" dirty="0"/>
                        <a:t>Numero identificativo univoco dell’ordine creato dall’utente</a:t>
                      </a:r>
                    </a:p>
                  </a:txBody>
                  <a:tcPr/>
                </a:tc>
                <a:extLst>
                  <a:ext uri="{0D108BD9-81ED-4DB2-BD59-A6C34878D82A}">
                    <a16:rowId xmlns:a16="http://schemas.microsoft.com/office/drawing/2014/main" val="779549162"/>
                  </a:ext>
                </a:extLst>
              </a:tr>
              <a:tr h="472675">
                <a:tc>
                  <a:txBody>
                    <a:bodyPr/>
                    <a:lstStyle/>
                    <a:p>
                      <a:r>
                        <a:rPr lang="it-IT" dirty="0"/>
                        <a:t>prezzo_totale</a:t>
                      </a:r>
                    </a:p>
                  </a:txBody>
                  <a:tcPr/>
                </a:tc>
                <a:tc>
                  <a:txBody>
                    <a:bodyPr/>
                    <a:lstStyle/>
                    <a:p>
                      <a:r>
                        <a:rPr lang="it-IT" dirty="0"/>
                        <a:t>Indica la somma dei prezzi dei singoli prodotti (attributo derivabile)</a:t>
                      </a:r>
                    </a:p>
                  </a:txBody>
                  <a:tcPr/>
                </a:tc>
                <a:extLst>
                  <a:ext uri="{0D108BD9-81ED-4DB2-BD59-A6C34878D82A}">
                    <a16:rowId xmlns:a16="http://schemas.microsoft.com/office/drawing/2014/main" val="39054827"/>
                  </a:ext>
                </a:extLst>
              </a:tr>
              <a:tr h="472675">
                <a:tc>
                  <a:txBody>
                    <a:bodyPr/>
                    <a:lstStyle/>
                    <a:p>
                      <a:r>
                        <a:rPr lang="it-IT" dirty="0"/>
                        <a:t>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Data di creazione dell’ordine</a:t>
                      </a:r>
                    </a:p>
                  </a:txBody>
                  <a:tcPr/>
                </a:tc>
                <a:extLst>
                  <a:ext uri="{0D108BD9-81ED-4DB2-BD59-A6C34878D82A}">
                    <a16:rowId xmlns:a16="http://schemas.microsoft.com/office/drawing/2014/main" val="1437296228"/>
                  </a:ext>
                </a:extLst>
              </a:tr>
            </a:tbl>
          </a:graphicData>
        </a:graphic>
      </p:graphicFrame>
      <p:sp>
        <p:nvSpPr>
          <p:cNvPr id="7" name="CasellaDiTesto 6">
            <a:extLst>
              <a:ext uri="{FF2B5EF4-FFF2-40B4-BE49-F238E27FC236}">
                <a16:creationId xmlns:a16="http://schemas.microsoft.com/office/drawing/2014/main" id="{0B59D45B-7C83-461B-AE8A-474222C76642}"/>
              </a:ext>
            </a:extLst>
          </p:cNvPr>
          <p:cNvSpPr txBox="1"/>
          <p:nvPr/>
        </p:nvSpPr>
        <p:spPr>
          <a:xfrm>
            <a:off x="640753" y="4083737"/>
            <a:ext cx="1166858" cy="523220"/>
          </a:xfrm>
          <a:prstGeom prst="rect">
            <a:avLst/>
          </a:prstGeom>
          <a:noFill/>
        </p:spPr>
        <p:txBody>
          <a:bodyPr wrap="none" rtlCol="0">
            <a:spAutoFit/>
          </a:bodyPr>
          <a:lstStyle/>
          <a:p>
            <a:r>
              <a:rPr lang="it-IT" sz="2800" dirty="0"/>
              <a:t>Ordine</a:t>
            </a:r>
          </a:p>
        </p:txBody>
      </p:sp>
    </p:spTree>
    <p:extLst>
      <p:ext uri="{BB962C8B-B14F-4D97-AF65-F5344CB8AC3E}">
        <p14:creationId xmlns:p14="http://schemas.microsoft.com/office/powerpoint/2010/main" val="372602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(5)</a:t>
            </a:r>
          </a:p>
        </p:txBody>
      </p:sp>
      <p:graphicFrame>
        <p:nvGraphicFramePr>
          <p:cNvPr id="9" name="Tabella 8">
            <a:extLst>
              <a:ext uri="{FF2B5EF4-FFF2-40B4-BE49-F238E27FC236}">
                <a16:creationId xmlns:a16="http://schemas.microsoft.com/office/drawing/2014/main" id="{250E2694-B9E7-4CB6-8467-379F8798E496}"/>
              </a:ext>
            </a:extLst>
          </p:cNvPr>
          <p:cNvGraphicFramePr>
            <a:graphicFrameLocks noGrp="1"/>
          </p:cNvGraphicFramePr>
          <p:nvPr>
            <p:extLst>
              <p:ext uri="{D42A27DB-BD31-4B8C-83A1-F6EECF244321}">
                <p14:modId xmlns:p14="http://schemas.microsoft.com/office/powerpoint/2010/main" val="3762477118"/>
              </p:ext>
            </p:extLst>
          </p:nvPr>
        </p:nvGraphicFramePr>
        <p:xfrm>
          <a:off x="657224" y="2104389"/>
          <a:ext cx="10789246" cy="1890700"/>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a:txBody>
                    <a:bodyPr/>
                    <a:lstStyle/>
                    <a:p>
                      <a:r>
                        <a:rPr lang="it-IT" dirty="0"/>
                        <a:t>numero_spedizione</a:t>
                      </a:r>
                    </a:p>
                  </a:txBody>
                  <a:tcPr/>
                </a:tc>
                <a:tc>
                  <a:txBody>
                    <a:bodyPr/>
                    <a:lstStyle/>
                    <a:p>
                      <a:r>
                        <a:rPr lang="it-IT" dirty="0"/>
                        <a:t>Numero identificativo univoco della spedizione</a:t>
                      </a:r>
                    </a:p>
                  </a:txBody>
                  <a:tcPr/>
                </a:tc>
                <a:extLst>
                  <a:ext uri="{0D108BD9-81ED-4DB2-BD59-A6C34878D82A}">
                    <a16:rowId xmlns:a16="http://schemas.microsoft.com/office/drawing/2014/main" val="779549162"/>
                  </a:ext>
                </a:extLst>
              </a:tr>
              <a:tr h="472675">
                <a:tc>
                  <a:txBody>
                    <a:bodyPr/>
                    <a:lstStyle/>
                    <a:p>
                      <a:r>
                        <a:rPr lang="it-IT" dirty="0"/>
                        <a:t>corriere</a:t>
                      </a:r>
                    </a:p>
                  </a:txBody>
                  <a:tcPr/>
                </a:tc>
                <a:tc>
                  <a:txBody>
                    <a:bodyPr/>
                    <a:lstStyle/>
                    <a:p>
                      <a:r>
                        <a:rPr lang="it-IT" dirty="0"/>
                        <a:t>Indica il corriere a cui è stato affidato il pacco</a:t>
                      </a:r>
                    </a:p>
                  </a:txBody>
                  <a:tcPr/>
                </a:tc>
                <a:extLst>
                  <a:ext uri="{0D108BD9-81ED-4DB2-BD59-A6C34878D82A}">
                    <a16:rowId xmlns:a16="http://schemas.microsoft.com/office/drawing/2014/main" val="39054827"/>
                  </a:ext>
                </a:extLst>
              </a:tr>
              <a:tr h="472675">
                <a:tc>
                  <a:txBody>
                    <a:bodyPr/>
                    <a:lstStyle/>
                    <a:p>
                      <a:r>
                        <a:rPr lang="it-IT" dirty="0"/>
                        <a:t>numero_tracking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il numero da utilizzare sul sito del corriere per conoscere la locazione del pacco</a:t>
                      </a:r>
                    </a:p>
                  </a:txBody>
                  <a:tcPr/>
                </a:tc>
                <a:extLst>
                  <a:ext uri="{0D108BD9-81ED-4DB2-BD59-A6C34878D82A}">
                    <a16:rowId xmlns:a16="http://schemas.microsoft.com/office/drawing/2014/main" val="1437296228"/>
                  </a:ext>
                </a:extLst>
              </a:tr>
            </a:tbl>
          </a:graphicData>
        </a:graphic>
      </p:graphicFrame>
      <p:sp>
        <p:nvSpPr>
          <p:cNvPr id="10" name="CasellaDiTesto 9">
            <a:extLst>
              <a:ext uri="{FF2B5EF4-FFF2-40B4-BE49-F238E27FC236}">
                <a16:creationId xmlns:a16="http://schemas.microsoft.com/office/drawing/2014/main" id="{A272B386-94B6-4F0A-B03B-079E64794365}"/>
              </a:ext>
            </a:extLst>
          </p:cNvPr>
          <p:cNvSpPr txBox="1"/>
          <p:nvPr/>
        </p:nvSpPr>
        <p:spPr>
          <a:xfrm>
            <a:off x="640753" y="1581169"/>
            <a:ext cx="1745991" cy="523220"/>
          </a:xfrm>
          <a:prstGeom prst="rect">
            <a:avLst/>
          </a:prstGeom>
          <a:noFill/>
        </p:spPr>
        <p:txBody>
          <a:bodyPr wrap="none" rtlCol="0">
            <a:spAutoFit/>
          </a:bodyPr>
          <a:lstStyle/>
          <a:p>
            <a:r>
              <a:rPr lang="it-IT" sz="2800" dirty="0"/>
              <a:t>Spedizione</a:t>
            </a:r>
          </a:p>
        </p:txBody>
      </p:sp>
    </p:spTree>
    <p:extLst>
      <p:ext uri="{BB962C8B-B14F-4D97-AF65-F5344CB8AC3E}">
        <p14:creationId xmlns:p14="http://schemas.microsoft.com/office/powerpoint/2010/main" val="211900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(6)</a:t>
            </a:r>
          </a:p>
        </p:txBody>
      </p:sp>
      <p:graphicFrame>
        <p:nvGraphicFramePr>
          <p:cNvPr id="9" name="Tabella 8">
            <a:extLst>
              <a:ext uri="{FF2B5EF4-FFF2-40B4-BE49-F238E27FC236}">
                <a16:creationId xmlns:a16="http://schemas.microsoft.com/office/drawing/2014/main" id="{250E2694-B9E7-4CB6-8467-379F8798E496}"/>
              </a:ext>
            </a:extLst>
          </p:cNvPr>
          <p:cNvGraphicFramePr>
            <a:graphicFrameLocks noGrp="1"/>
          </p:cNvGraphicFramePr>
          <p:nvPr>
            <p:extLst>
              <p:ext uri="{D42A27DB-BD31-4B8C-83A1-F6EECF244321}">
                <p14:modId xmlns:p14="http://schemas.microsoft.com/office/powerpoint/2010/main" val="2681293472"/>
              </p:ext>
            </p:extLst>
          </p:nvPr>
        </p:nvGraphicFramePr>
        <p:xfrm>
          <a:off x="624282" y="2060883"/>
          <a:ext cx="10789246" cy="3003455"/>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3228436">
                  <a:extLst>
                    <a:ext uri="{9D8B030D-6E8A-4147-A177-3AD203B41FA5}">
                      <a16:colId xmlns:a16="http://schemas.microsoft.com/office/drawing/2014/main" val="4103930218"/>
                    </a:ext>
                  </a:extLst>
                </a:gridCol>
                <a:gridCol w="5394623">
                  <a:extLst>
                    <a:ext uri="{9D8B030D-6E8A-4147-A177-3AD203B41FA5}">
                      <a16:colId xmlns:a16="http://schemas.microsoft.com/office/drawing/2014/main" val="2459760067"/>
                    </a:ext>
                  </a:extLst>
                </a:gridCol>
              </a:tblGrid>
              <a:tr h="47267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Attributo</a:t>
                      </a:r>
                      <a:endParaRPr lang="it-IT" dirty="0"/>
                    </a:p>
                  </a:txBody>
                  <a:tcPr/>
                </a:tc>
                <a:tc hMerge="1">
                  <a:txBody>
                    <a:bodyPr/>
                    <a:lstStyle/>
                    <a:p>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Descrizione</a:t>
                      </a:r>
                    </a:p>
                  </a:txBody>
                  <a:tcPr/>
                </a:tc>
                <a:extLst>
                  <a:ext uri="{0D108BD9-81ED-4DB2-BD59-A6C34878D82A}">
                    <a16:rowId xmlns:a16="http://schemas.microsoft.com/office/drawing/2014/main" val="3474467580"/>
                  </a:ext>
                </a:extLst>
              </a:tr>
              <a:tr h="472675">
                <a:tc>
                  <a:txBody>
                    <a:bodyPr/>
                    <a:lstStyle/>
                    <a:p>
                      <a:r>
                        <a:rPr lang="it-IT" dirty="0"/>
                        <a:t>id_dipendente</a:t>
                      </a:r>
                    </a:p>
                  </a:txBody>
                  <a:tcPr/>
                </a:tc>
                <a:tc gridSpan="2">
                  <a:txBody>
                    <a:bodyPr/>
                    <a:lstStyle/>
                    <a:p>
                      <a:r>
                        <a:rPr lang="it-IT" dirty="0"/>
                        <a:t>Numero identificativo univoco della tessera assegnato all’utente al momento della registrazione</a:t>
                      </a:r>
                    </a:p>
                  </a:txBody>
                  <a:tcPr/>
                </a:tc>
                <a:tc hMerge="1">
                  <a:txBody>
                    <a:bodyPr/>
                    <a:lstStyle/>
                    <a:p>
                      <a:endParaRPr lang="it-IT"/>
                    </a:p>
                  </a:txBody>
                  <a:tcPr/>
                </a:tc>
                <a:extLst>
                  <a:ext uri="{0D108BD9-81ED-4DB2-BD59-A6C34878D82A}">
                    <a16:rowId xmlns:a16="http://schemas.microsoft.com/office/drawing/2014/main" val="779549162"/>
                  </a:ext>
                </a:extLst>
              </a:tr>
              <a:tr h="472675">
                <a:tc>
                  <a:txBody>
                    <a:bodyPr/>
                    <a:lstStyle/>
                    <a:p>
                      <a:r>
                        <a:rPr lang="it-IT" dirty="0"/>
                        <a:t>nome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il nome del lavoratore</a:t>
                      </a:r>
                    </a:p>
                  </a:txBody>
                  <a:tcPr/>
                </a:tc>
                <a:tc hMerge="1">
                  <a:txBody>
                    <a:bodyPr/>
                    <a:lstStyle/>
                    <a:p>
                      <a:endParaRPr lang="it-IT"/>
                    </a:p>
                  </a:txBody>
                  <a:tcPr/>
                </a:tc>
                <a:extLst>
                  <a:ext uri="{0D108BD9-81ED-4DB2-BD59-A6C34878D82A}">
                    <a16:rowId xmlns:a16="http://schemas.microsoft.com/office/drawing/2014/main" val="39054827"/>
                  </a:ext>
                </a:extLst>
              </a:tr>
              <a:tr h="472675">
                <a:tc>
                  <a:txBody>
                    <a:bodyPr/>
                    <a:lstStyle/>
                    <a:p>
                      <a:r>
                        <a:rPr lang="it-IT" dirty="0"/>
                        <a:t>cognome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Indica il cognome del lavoratore</a:t>
                      </a:r>
                    </a:p>
                  </a:txBody>
                  <a:tcPr/>
                </a:tc>
                <a:tc hMerge="1">
                  <a:txBody>
                    <a:bodyPr/>
                    <a:lstStyle/>
                    <a:p>
                      <a:endParaRPr lang="it-IT"/>
                    </a:p>
                  </a:txBody>
                  <a:tcPr/>
                </a:tc>
                <a:extLst>
                  <a:ext uri="{0D108BD9-81ED-4DB2-BD59-A6C34878D82A}">
                    <a16:rowId xmlns:a16="http://schemas.microsoft.com/office/drawing/2014/main" val="1437296228"/>
                  </a:ext>
                </a:extLst>
              </a:tr>
              <a:tr h="472675">
                <a:tc>
                  <a:txBody>
                    <a:bodyPr/>
                    <a:lstStyle/>
                    <a:p>
                      <a:r>
                        <a:rPr lang="it-IT" dirty="0"/>
                        <a:t>username</a:t>
                      </a:r>
                    </a:p>
                  </a:txBody>
                  <a:tcPr/>
                </a:tc>
                <a:tc gridSpan="2">
                  <a:txBody>
                    <a:bodyPr/>
                    <a:lstStyle/>
                    <a:p>
                      <a:r>
                        <a:rPr lang="it-IT" dirty="0"/>
                        <a:t>Indica lo pseudonimo dell’admin per accedere al sito e inserire nuovi prodotti</a:t>
                      </a:r>
                    </a:p>
                  </a:txBody>
                  <a:tcPr/>
                </a:tc>
                <a:tc hMerge="1">
                  <a:txBody>
                    <a:bodyPr/>
                    <a:lstStyle/>
                    <a:p>
                      <a:endParaRPr lang="it-IT"/>
                    </a:p>
                  </a:txBody>
                  <a:tcPr/>
                </a:tc>
                <a:extLst>
                  <a:ext uri="{0D108BD9-81ED-4DB2-BD59-A6C34878D82A}">
                    <a16:rowId xmlns:a16="http://schemas.microsoft.com/office/drawing/2014/main" val="3032192620"/>
                  </a:ext>
                </a:extLst>
              </a:tr>
              <a:tr h="472675">
                <a:tc>
                  <a:txBody>
                    <a:bodyPr/>
                    <a:lstStyle/>
                    <a:p>
                      <a:r>
                        <a:rPr lang="it-IT" dirty="0"/>
                        <a:t>password</a:t>
                      </a:r>
                    </a:p>
                  </a:txBody>
                  <a:tcPr/>
                </a:tc>
                <a:tc gridSpan="2">
                  <a:txBody>
                    <a:bodyPr/>
                    <a:lstStyle/>
                    <a:p>
                      <a:r>
                        <a:rPr lang="it-IT" dirty="0"/>
                        <a:t>Indica la password che l’admin ha scelto per accedere al sito</a:t>
                      </a:r>
                    </a:p>
                  </a:txBody>
                  <a:tcPr/>
                </a:tc>
                <a:tc hMerge="1">
                  <a:txBody>
                    <a:bodyPr/>
                    <a:lstStyle/>
                    <a:p>
                      <a:endParaRPr lang="it-IT"/>
                    </a:p>
                  </a:txBody>
                  <a:tcPr/>
                </a:tc>
                <a:extLst>
                  <a:ext uri="{0D108BD9-81ED-4DB2-BD59-A6C34878D82A}">
                    <a16:rowId xmlns:a16="http://schemas.microsoft.com/office/drawing/2014/main" val="3583867913"/>
                  </a:ext>
                </a:extLst>
              </a:tr>
            </a:tbl>
          </a:graphicData>
        </a:graphic>
      </p:graphicFrame>
      <p:sp>
        <p:nvSpPr>
          <p:cNvPr id="4" name="CasellaDiTesto 3">
            <a:extLst>
              <a:ext uri="{FF2B5EF4-FFF2-40B4-BE49-F238E27FC236}">
                <a16:creationId xmlns:a16="http://schemas.microsoft.com/office/drawing/2014/main" id="{9812CF01-AC56-4520-B7C1-D731FCFF7901}"/>
              </a:ext>
            </a:extLst>
          </p:cNvPr>
          <p:cNvSpPr txBox="1"/>
          <p:nvPr/>
        </p:nvSpPr>
        <p:spPr>
          <a:xfrm>
            <a:off x="624282" y="1581169"/>
            <a:ext cx="1870384" cy="523220"/>
          </a:xfrm>
          <a:prstGeom prst="rect">
            <a:avLst/>
          </a:prstGeom>
          <a:noFill/>
        </p:spPr>
        <p:txBody>
          <a:bodyPr wrap="none" rtlCol="0">
            <a:spAutoFit/>
          </a:bodyPr>
          <a:lstStyle/>
          <a:p>
            <a:r>
              <a:rPr lang="it-IT" sz="2800" dirty="0"/>
              <a:t>Dipendente</a:t>
            </a:r>
          </a:p>
        </p:txBody>
      </p:sp>
    </p:spTree>
    <p:extLst>
      <p:ext uri="{BB962C8B-B14F-4D97-AF65-F5344CB8AC3E}">
        <p14:creationId xmlns:p14="http://schemas.microsoft.com/office/powerpoint/2010/main" val="405647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7ADA790-A71A-4D29-B569-BB36C8735D86}"/>
              </a:ext>
            </a:extLst>
          </p:cNvPr>
          <p:cNvSpPr>
            <a:spLocks noGrp="1"/>
          </p:cNvSpPr>
          <p:nvPr>
            <p:ph type="title"/>
          </p:nvPr>
        </p:nvSpPr>
        <p:spPr>
          <a:xfrm>
            <a:off x="640753" y="184581"/>
            <a:ext cx="10772775" cy="1396588"/>
          </a:xfrm>
        </p:spPr>
        <p:txBody>
          <a:bodyPr/>
          <a:lstStyle/>
          <a:p>
            <a:r>
              <a:rPr lang="it-IT" dirty="0"/>
              <a:t>Analisi delle entità (6)</a:t>
            </a:r>
          </a:p>
        </p:txBody>
      </p:sp>
      <p:graphicFrame>
        <p:nvGraphicFramePr>
          <p:cNvPr id="8" name="Tabella 7">
            <a:extLst>
              <a:ext uri="{FF2B5EF4-FFF2-40B4-BE49-F238E27FC236}">
                <a16:creationId xmlns:a16="http://schemas.microsoft.com/office/drawing/2014/main" id="{51E328A7-D0FC-4387-BF26-E80F5494716E}"/>
              </a:ext>
            </a:extLst>
          </p:cNvPr>
          <p:cNvGraphicFramePr>
            <a:graphicFrameLocks noGrp="1"/>
          </p:cNvGraphicFramePr>
          <p:nvPr>
            <p:extLst>
              <p:ext uri="{D42A27DB-BD31-4B8C-83A1-F6EECF244321}">
                <p14:modId xmlns:p14="http://schemas.microsoft.com/office/powerpoint/2010/main" val="2133486857"/>
              </p:ext>
            </p:extLst>
          </p:nvPr>
        </p:nvGraphicFramePr>
        <p:xfrm>
          <a:off x="657224" y="3477972"/>
          <a:ext cx="10789246" cy="945350"/>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gridSpan="2">
                  <a:txBody>
                    <a:bodyPr/>
                    <a:lstStyle/>
                    <a:p>
                      <a:r>
                        <a:rPr lang="it-IT" dirty="0"/>
                        <a:t>Nessun Attributo</a:t>
                      </a:r>
                    </a:p>
                  </a:txBody>
                  <a:tcPr/>
                </a:tc>
                <a:tc hMerge="1">
                  <a:txBody>
                    <a:bodyPr/>
                    <a:lstStyle/>
                    <a:p>
                      <a:endParaRPr lang="it-IT" dirty="0"/>
                    </a:p>
                  </a:txBody>
                  <a:tcPr/>
                </a:tc>
                <a:extLst>
                  <a:ext uri="{0D108BD9-81ED-4DB2-BD59-A6C34878D82A}">
                    <a16:rowId xmlns:a16="http://schemas.microsoft.com/office/drawing/2014/main" val="3486259493"/>
                  </a:ext>
                </a:extLst>
              </a:tr>
            </a:tbl>
          </a:graphicData>
        </a:graphic>
      </p:graphicFrame>
      <p:sp>
        <p:nvSpPr>
          <p:cNvPr id="11" name="CasellaDiTesto 10">
            <a:extLst>
              <a:ext uri="{FF2B5EF4-FFF2-40B4-BE49-F238E27FC236}">
                <a16:creationId xmlns:a16="http://schemas.microsoft.com/office/drawing/2014/main" id="{30574AA6-44C4-4F5A-A674-95E8E14689DC}"/>
              </a:ext>
            </a:extLst>
          </p:cNvPr>
          <p:cNvSpPr txBox="1"/>
          <p:nvPr/>
        </p:nvSpPr>
        <p:spPr>
          <a:xfrm>
            <a:off x="624282" y="2954752"/>
            <a:ext cx="3009222" cy="523220"/>
          </a:xfrm>
          <a:prstGeom prst="rect">
            <a:avLst/>
          </a:prstGeom>
          <a:noFill/>
        </p:spPr>
        <p:txBody>
          <a:bodyPr wrap="none" rtlCol="0">
            <a:spAutoFit/>
          </a:bodyPr>
          <a:lstStyle/>
          <a:p>
            <a:r>
              <a:rPr lang="it-IT" sz="2800" dirty="0"/>
              <a:t>Sotto-Entità: Admin</a:t>
            </a:r>
          </a:p>
        </p:txBody>
      </p:sp>
      <p:graphicFrame>
        <p:nvGraphicFramePr>
          <p:cNvPr id="12" name="Tabella 11">
            <a:extLst>
              <a:ext uri="{FF2B5EF4-FFF2-40B4-BE49-F238E27FC236}">
                <a16:creationId xmlns:a16="http://schemas.microsoft.com/office/drawing/2014/main" id="{2A77FE29-3545-4140-8652-1022F6F55A69}"/>
              </a:ext>
            </a:extLst>
          </p:cNvPr>
          <p:cNvGraphicFramePr>
            <a:graphicFrameLocks noGrp="1"/>
          </p:cNvGraphicFramePr>
          <p:nvPr>
            <p:extLst>
              <p:ext uri="{D42A27DB-BD31-4B8C-83A1-F6EECF244321}">
                <p14:modId xmlns:p14="http://schemas.microsoft.com/office/powerpoint/2010/main" val="1281609353"/>
              </p:ext>
            </p:extLst>
          </p:nvPr>
        </p:nvGraphicFramePr>
        <p:xfrm>
          <a:off x="624282" y="1842779"/>
          <a:ext cx="10789246" cy="945350"/>
        </p:xfrm>
        <a:graphic>
          <a:graphicData uri="http://schemas.openxmlformats.org/drawingml/2006/table">
            <a:tbl>
              <a:tblPr firstRow="1" bandRow="1">
                <a:tableStyleId>{5C22544A-7EE6-4342-B048-85BDC9FD1C3A}</a:tableStyleId>
              </a:tblPr>
              <a:tblGrid>
                <a:gridCol w="2166187">
                  <a:extLst>
                    <a:ext uri="{9D8B030D-6E8A-4147-A177-3AD203B41FA5}">
                      <a16:colId xmlns:a16="http://schemas.microsoft.com/office/drawing/2014/main" val="2916695858"/>
                    </a:ext>
                  </a:extLst>
                </a:gridCol>
                <a:gridCol w="8623059">
                  <a:extLst>
                    <a:ext uri="{9D8B030D-6E8A-4147-A177-3AD203B41FA5}">
                      <a16:colId xmlns:a16="http://schemas.microsoft.com/office/drawing/2014/main" val="4103930218"/>
                    </a:ext>
                  </a:extLst>
                </a:gridCol>
              </a:tblGrid>
              <a:tr h="472675">
                <a:tc>
                  <a:txBody>
                    <a:bodyPr/>
                    <a:lstStyle/>
                    <a:p>
                      <a:r>
                        <a:rPr lang="it-IT" dirty="0"/>
                        <a:t>Attributo</a:t>
                      </a:r>
                    </a:p>
                  </a:txBody>
                  <a:tcPr/>
                </a:tc>
                <a:tc>
                  <a:txBody>
                    <a:bodyPr/>
                    <a:lstStyle/>
                    <a:p>
                      <a:r>
                        <a:rPr lang="it-IT" dirty="0"/>
                        <a:t>Descrizione</a:t>
                      </a:r>
                    </a:p>
                  </a:txBody>
                  <a:tcPr/>
                </a:tc>
                <a:extLst>
                  <a:ext uri="{0D108BD9-81ED-4DB2-BD59-A6C34878D82A}">
                    <a16:rowId xmlns:a16="http://schemas.microsoft.com/office/drawing/2014/main" val="1577566230"/>
                  </a:ext>
                </a:extLst>
              </a:tr>
              <a:tr h="472675">
                <a:tc gridSpan="2">
                  <a:txBody>
                    <a:bodyPr/>
                    <a:lstStyle/>
                    <a:p>
                      <a:r>
                        <a:rPr lang="it-IT" dirty="0"/>
                        <a:t>Nessun Attributo</a:t>
                      </a:r>
                    </a:p>
                  </a:txBody>
                  <a:tcPr/>
                </a:tc>
                <a:tc hMerge="1">
                  <a:txBody>
                    <a:bodyPr/>
                    <a:lstStyle/>
                    <a:p>
                      <a:endParaRPr lang="it-IT" dirty="0"/>
                    </a:p>
                  </a:txBody>
                  <a:tcPr/>
                </a:tc>
                <a:extLst>
                  <a:ext uri="{0D108BD9-81ED-4DB2-BD59-A6C34878D82A}">
                    <a16:rowId xmlns:a16="http://schemas.microsoft.com/office/drawing/2014/main" val="3486259493"/>
                  </a:ext>
                </a:extLst>
              </a:tr>
            </a:tbl>
          </a:graphicData>
        </a:graphic>
      </p:graphicFrame>
      <p:sp>
        <p:nvSpPr>
          <p:cNvPr id="13" name="CasellaDiTesto 12">
            <a:extLst>
              <a:ext uri="{FF2B5EF4-FFF2-40B4-BE49-F238E27FC236}">
                <a16:creationId xmlns:a16="http://schemas.microsoft.com/office/drawing/2014/main" id="{38EA6901-80B3-4258-A5AC-56EE7C616B3B}"/>
              </a:ext>
            </a:extLst>
          </p:cNvPr>
          <p:cNvSpPr txBox="1"/>
          <p:nvPr/>
        </p:nvSpPr>
        <p:spPr>
          <a:xfrm>
            <a:off x="591340" y="1319559"/>
            <a:ext cx="4423583" cy="523220"/>
          </a:xfrm>
          <a:prstGeom prst="rect">
            <a:avLst/>
          </a:prstGeom>
          <a:noFill/>
        </p:spPr>
        <p:txBody>
          <a:bodyPr wrap="none" rtlCol="0">
            <a:spAutoFit/>
          </a:bodyPr>
          <a:lstStyle/>
          <a:p>
            <a:r>
              <a:rPr lang="it-IT" sz="2800" dirty="0"/>
              <a:t>Sotto-Entità: Addetto Vendite</a:t>
            </a:r>
          </a:p>
        </p:txBody>
      </p:sp>
    </p:spTree>
    <p:extLst>
      <p:ext uri="{BB962C8B-B14F-4D97-AF65-F5344CB8AC3E}">
        <p14:creationId xmlns:p14="http://schemas.microsoft.com/office/powerpoint/2010/main" val="4549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A7E2FA-A390-4EDD-8EF8-DA8A93322665}"/>
              </a:ext>
            </a:extLst>
          </p:cNvPr>
          <p:cNvSpPr>
            <a:spLocks noGrp="1"/>
          </p:cNvSpPr>
          <p:nvPr>
            <p:ph type="title"/>
          </p:nvPr>
        </p:nvSpPr>
        <p:spPr>
          <a:xfrm>
            <a:off x="657224" y="499533"/>
            <a:ext cx="10772775" cy="1463040"/>
          </a:xfrm>
        </p:spPr>
        <p:txBody>
          <a:bodyPr>
            <a:normAutofit fontScale="90000"/>
          </a:bodyPr>
          <a:lstStyle/>
          <a:p>
            <a:r>
              <a:rPr lang="it-IT" dirty="0"/>
              <a:t>Analisi delle relazioni e della cardinalità (1)</a:t>
            </a:r>
          </a:p>
        </p:txBody>
      </p:sp>
      <p:graphicFrame>
        <p:nvGraphicFramePr>
          <p:cNvPr id="11" name="Tabella 10">
            <a:extLst>
              <a:ext uri="{FF2B5EF4-FFF2-40B4-BE49-F238E27FC236}">
                <a16:creationId xmlns:a16="http://schemas.microsoft.com/office/drawing/2014/main" id="{A25D4E30-1137-447A-8ACF-708EEE07677E}"/>
              </a:ext>
            </a:extLst>
          </p:cNvPr>
          <p:cNvGraphicFramePr>
            <a:graphicFrameLocks noGrp="1"/>
          </p:cNvGraphicFramePr>
          <p:nvPr>
            <p:extLst>
              <p:ext uri="{D42A27DB-BD31-4B8C-83A1-F6EECF244321}">
                <p14:modId xmlns:p14="http://schemas.microsoft.com/office/powerpoint/2010/main" val="2322330138"/>
              </p:ext>
            </p:extLst>
          </p:nvPr>
        </p:nvGraphicFramePr>
        <p:xfrm>
          <a:off x="657223" y="1852932"/>
          <a:ext cx="10772775" cy="1005840"/>
        </p:xfrm>
        <a:graphic>
          <a:graphicData uri="http://schemas.openxmlformats.org/drawingml/2006/table">
            <a:tbl>
              <a:tblPr firstRow="1" bandRow="1">
                <a:tableStyleId>{5C22544A-7EE6-4342-B048-85BDC9FD1C3A}</a:tableStyleId>
              </a:tblPr>
              <a:tblGrid>
                <a:gridCol w="10772775">
                  <a:extLst>
                    <a:ext uri="{9D8B030D-6E8A-4147-A177-3AD203B41FA5}">
                      <a16:colId xmlns:a16="http://schemas.microsoft.com/office/drawing/2014/main" val="1141334927"/>
                    </a:ext>
                  </a:extLst>
                </a:gridCol>
              </a:tblGrid>
              <a:tr h="298631">
                <a:tc>
                  <a:txBody>
                    <a:bodyPr/>
                    <a:lstStyle/>
                    <a:p>
                      <a:pPr algn="ctr"/>
                      <a:r>
                        <a:rPr lang="it-IT" dirty="0"/>
                        <a:t>Acquisto</a:t>
                      </a:r>
                    </a:p>
                  </a:txBody>
                  <a:tcPr/>
                </a:tc>
                <a:extLst>
                  <a:ext uri="{0D108BD9-81ED-4DB2-BD59-A6C34878D82A}">
                    <a16:rowId xmlns:a16="http://schemas.microsoft.com/office/drawing/2014/main" val="2818197367"/>
                  </a:ext>
                </a:extLst>
              </a:tr>
              <a:tr h="635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it-IT" sz="1800" b="0" i="0" u="none" strike="noStrike" cap="none" normalizeH="0" baseline="0" dirty="0">
                          <a:ln>
                            <a:noFill/>
                          </a:ln>
                          <a:solidFill>
                            <a:schemeClr val="tx1"/>
                          </a:solidFill>
                          <a:effectLst/>
                          <a:latin typeface="Arial" panose="020B0604020202020204" pitchFamily="34" charset="0"/>
                        </a:rPr>
                        <a:t>Collega l’entità “Cliente” con l’entità “Ordine”; rappresenta la creazione di un ordine da parte di un cliente</a:t>
                      </a:r>
                    </a:p>
                    <a:p>
                      <a:endParaRPr lang="it-IT" dirty="0"/>
                    </a:p>
                  </a:txBody>
                  <a:tcPr/>
                </a:tc>
                <a:extLst>
                  <a:ext uri="{0D108BD9-81ED-4DB2-BD59-A6C34878D82A}">
                    <a16:rowId xmlns:a16="http://schemas.microsoft.com/office/drawing/2014/main" val="2287893832"/>
                  </a:ext>
                </a:extLst>
              </a:tr>
            </a:tbl>
          </a:graphicData>
        </a:graphic>
      </p:graphicFrame>
      <p:graphicFrame>
        <p:nvGraphicFramePr>
          <p:cNvPr id="12" name="Tabella 11">
            <a:extLst>
              <a:ext uri="{FF2B5EF4-FFF2-40B4-BE49-F238E27FC236}">
                <a16:creationId xmlns:a16="http://schemas.microsoft.com/office/drawing/2014/main" id="{959F82A1-5B12-48C3-8009-91D1E9E30587}"/>
              </a:ext>
            </a:extLst>
          </p:cNvPr>
          <p:cNvGraphicFramePr>
            <a:graphicFrameLocks noGrp="1"/>
          </p:cNvGraphicFramePr>
          <p:nvPr>
            <p:extLst>
              <p:ext uri="{D42A27DB-BD31-4B8C-83A1-F6EECF244321}">
                <p14:modId xmlns:p14="http://schemas.microsoft.com/office/powerpoint/2010/main" val="4428226"/>
              </p:ext>
            </p:extLst>
          </p:nvPr>
        </p:nvGraphicFramePr>
        <p:xfrm>
          <a:off x="657222" y="2858772"/>
          <a:ext cx="10772774" cy="1463040"/>
        </p:xfrm>
        <a:graphic>
          <a:graphicData uri="http://schemas.openxmlformats.org/drawingml/2006/table">
            <a:tbl>
              <a:tblPr bandRow="1">
                <a:tableStyleId>{5C22544A-7EE6-4342-B048-85BDC9FD1C3A}</a:tableStyleId>
              </a:tblPr>
              <a:tblGrid>
                <a:gridCol w="1679578">
                  <a:extLst>
                    <a:ext uri="{9D8B030D-6E8A-4147-A177-3AD203B41FA5}">
                      <a16:colId xmlns:a16="http://schemas.microsoft.com/office/drawing/2014/main" val="13886787"/>
                    </a:ext>
                  </a:extLst>
                </a:gridCol>
                <a:gridCol w="9093196">
                  <a:extLst>
                    <a:ext uri="{9D8B030D-6E8A-4147-A177-3AD203B41FA5}">
                      <a16:colId xmlns:a16="http://schemas.microsoft.com/office/drawing/2014/main" val="1601628045"/>
                    </a:ext>
                  </a:extLst>
                </a:gridCol>
              </a:tblGrid>
              <a:tr h="370840">
                <a:tc>
                  <a:txBody>
                    <a:bodyPr/>
                    <a:lstStyle/>
                    <a:p>
                      <a:r>
                        <a:rPr lang="it-IT" dirty="0">
                          <a:latin typeface="Arial" panose="020B0604020202020204" pitchFamily="34" charset="0"/>
                          <a:cs typeface="Arial" panose="020B0604020202020204" pitchFamily="34" charset="0"/>
                        </a:rPr>
                        <a:t>Cardinalità</a:t>
                      </a:r>
                    </a:p>
                  </a:txBody>
                  <a:tcPr/>
                </a:tc>
                <a:tc>
                  <a:txBody>
                    <a:bodyPr/>
                    <a:lstStyle/>
                    <a:p>
                      <a:r>
                        <a:rPr kumimoji="0" lang="it-IT" altLang="it-IT" sz="1800" b="1" i="0" u="none" strike="noStrike" cap="none" normalizeH="0" baseline="0" dirty="0">
                          <a:ln>
                            <a:noFill/>
                          </a:ln>
                          <a:solidFill>
                            <a:srgbClr val="FF0000"/>
                          </a:solidFill>
                          <a:effectLst/>
                          <a:latin typeface="Arial" panose="020B0604020202020204" pitchFamily="34" charset="0"/>
                        </a:rPr>
                        <a:t>Uno a Molti</a:t>
                      </a:r>
                      <a:r>
                        <a:rPr kumimoji="0" lang="it-IT" altLang="it-IT" sz="1800" b="0" i="0" u="none" strike="noStrike" cap="none" normalizeH="0" baseline="0" dirty="0">
                          <a:ln>
                            <a:noFill/>
                          </a:ln>
                          <a:solidFill>
                            <a:schemeClr val="tx1"/>
                          </a:solidFill>
                          <a:effectLst/>
                          <a:latin typeface="Arial" panose="020B0604020202020204" pitchFamily="34" charset="0"/>
                        </a:rPr>
                        <a:t>: ogni ordine è associato ad un solo cliente mentre ogni cliente può aver inserito più ordini; la partecipazione dell’entità “ordine” alla relazione è obbligatoria in quanto ogni ordine deve essere stato immesso da un cliente, mentre la partecipazione dell’entità “cliente” alla relazione è facoltativa in quanto vi possono essere dei clienti che non hanno immesso alcun ordine</a:t>
                      </a:r>
                      <a:endParaRPr lang="it-IT" dirty="0"/>
                    </a:p>
                  </a:txBody>
                  <a:tcPr/>
                </a:tc>
                <a:extLst>
                  <a:ext uri="{0D108BD9-81ED-4DB2-BD59-A6C34878D82A}">
                    <a16:rowId xmlns:a16="http://schemas.microsoft.com/office/drawing/2014/main" val="3635562636"/>
                  </a:ext>
                </a:extLst>
              </a:tr>
            </a:tbl>
          </a:graphicData>
        </a:graphic>
      </p:graphicFrame>
    </p:spTree>
    <p:extLst>
      <p:ext uri="{BB962C8B-B14F-4D97-AF65-F5344CB8AC3E}">
        <p14:creationId xmlns:p14="http://schemas.microsoft.com/office/powerpoint/2010/main" val="23089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8AB58D-4232-44F9-84E4-DB677477DFAB}"/>
              </a:ext>
            </a:extLst>
          </p:cNvPr>
          <p:cNvSpPr>
            <a:spLocks noGrp="1"/>
          </p:cNvSpPr>
          <p:nvPr>
            <p:ph type="title"/>
          </p:nvPr>
        </p:nvSpPr>
        <p:spPr/>
        <p:txBody>
          <a:bodyPr/>
          <a:lstStyle/>
          <a:p>
            <a:r>
              <a:rPr lang="it-IT" dirty="0"/>
              <a:t>Introduzione</a:t>
            </a:r>
          </a:p>
        </p:txBody>
      </p:sp>
      <p:sp>
        <p:nvSpPr>
          <p:cNvPr id="8" name="Segnaposto contenuto 7">
            <a:extLst>
              <a:ext uri="{FF2B5EF4-FFF2-40B4-BE49-F238E27FC236}">
                <a16:creationId xmlns:a16="http://schemas.microsoft.com/office/drawing/2014/main" id="{26827461-2FAA-44FE-A718-89E87EE5C254}"/>
              </a:ext>
            </a:extLst>
          </p:cNvPr>
          <p:cNvSpPr>
            <a:spLocks noGrp="1"/>
          </p:cNvSpPr>
          <p:nvPr>
            <p:ph idx="1"/>
          </p:nvPr>
        </p:nvSpPr>
        <p:spPr/>
        <p:txBody>
          <a:bodyPr/>
          <a:lstStyle/>
          <a:p>
            <a:r>
              <a:rPr lang="it-IT" dirty="0"/>
              <a:t>Si desidera creare un’applicazione per la gestione di prodotti videoludici per una catena facente parte del suddetto settore. L’applicazione dovrà permettere agli utenti, previa registrazione, di poter acquistare e ricevere i propri prodotti comodamente a casa. Ad ogni utente al momento della registrazione verrà consegnata una tessera socio, della durata di un anno, che permetterà di avere degli sconti basati sugli acquisti mensili. L’ordine una volta creato potrà essere modificato o cancellato. Inoltre bisogna prevedere una figura, tra i lavoratori, che si occupi di inserire nuovi prodotti nel catalogo. L’applicazione infine premia i tre migliori acquirenti con il maggior acquisto di prodotti.</a:t>
            </a:r>
          </a:p>
        </p:txBody>
      </p:sp>
    </p:spTree>
    <p:extLst>
      <p:ext uri="{BB962C8B-B14F-4D97-AF65-F5344CB8AC3E}">
        <p14:creationId xmlns:p14="http://schemas.microsoft.com/office/powerpoint/2010/main" val="171745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A7E2FA-A390-4EDD-8EF8-DA8A93322665}"/>
              </a:ext>
            </a:extLst>
          </p:cNvPr>
          <p:cNvSpPr>
            <a:spLocks noGrp="1"/>
          </p:cNvSpPr>
          <p:nvPr>
            <p:ph type="title"/>
          </p:nvPr>
        </p:nvSpPr>
        <p:spPr>
          <a:xfrm>
            <a:off x="657224" y="499533"/>
            <a:ext cx="10772775" cy="1273572"/>
          </a:xfrm>
        </p:spPr>
        <p:txBody>
          <a:bodyPr>
            <a:normAutofit fontScale="90000"/>
          </a:bodyPr>
          <a:lstStyle/>
          <a:p>
            <a:r>
              <a:rPr lang="it-IT" dirty="0"/>
              <a:t>Analisi delle relazioni e della cardinalità (2)</a:t>
            </a:r>
          </a:p>
        </p:txBody>
      </p:sp>
      <p:graphicFrame>
        <p:nvGraphicFramePr>
          <p:cNvPr id="5" name="Tabella 4">
            <a:extLst>
              <a:ext uri="{FF2B5EF4-FFF2-40B4-BE49-F238E27FC236}">
                <a16:creationId xmlns:a16="http://schemas.microsoft.com/office/drawing/2014/main" id="{6B8D5171-AA37-486D-84FA-30172ECDD1DB}"/>
              </a:ext>
            </a:extLst>
          </p:cNvPr>
          <p:cNvGraphicFramePr>
            <a:graphicFrameLocks noGrp="1"/>
          </p:cNvGraphicFramePr>
          <p:nvPr>
            <p:extLst>
              <p:ext uri="{D42A27DB-BD31-4B8C-83A1-F6EECF244321}">
                <p14:modId xmlns:p14="http://schemas.microsoft.com/office/powerpoint/2010/main" val="2024230447"/>
              </p:ext>
            </p:extLst>
          </p:nvPr>
        </p:nvGraphicFramePr>
        <p:xfrm>
          <a:off x="657221" y="1719313"/>
          <a:ext cx="10772775" cy="1292675"/>
        </p:xfrm>
        <a:graphic>
          <a:graphicData uri="http://schemas.openxmlformats.org/drawingml/2006/table">
            <a:tbl>
              <a:tblPr firstRow="1" bandRow="1">
                <a:tableStyleId>{5C22544A-7EE6-4342-B048-85BDC9FD1C3A}</a:tableStyleId>
              </a:tblPr>
              <a:tblGrid>
                <a:gridCol w="10772775">
                  <a:extLst>
                    <a:ext uri="{9D8B030D-6E8A-4147-A177-3AD203B41FA5}">
                      <a16:colId xmlns:a16="http://schemas.microsoft.com/office/drawing/2014/main" val="1141334927"/>
                    </a:ext>
                  </a:extLst>
                </a:gridCol>
              </a:tblGrid>
              <a:tr h="369336">
                <a:tc>
                  <a:txBody>
                    <a:bodyPr/>
                    <a:lstStyle/>
                    <a:p>
                      <a:pPr algn="ctr"/>
                      <a:r>
                        <a:rPr lang="it-IT" dirty="0"/>
                        <a:t>Composizione</a:t>
                      </a:r>
                    </a:p>
                  </a:txBody>
                  <a:tcPr/>
                </a:tc>
                <a:extLst>
                  <a:ext uri="{0D108BD9-81ED-4DB2-BD59-A6C34878D82A}">
                    <a16:rowId xmlns:a16="http://schemas.microsoft.com/office/drawing/2014/main" val="2818197367"/>
                  </a:ext>
                </a:extLst>
              </a:tr>
              <a:tr h="923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it-IT" sz="1800" b="0" i="0" u="none" strike="noStrike" cap="none" normalizeH="0" baseline="0" dirty="0">
                          <a:ln>
                            <a:noFill/>
                          </a:ln>
                          <a:solidFill>
                            <a:schemeClr val="tx1"/>
                          </a:solidFill>
                          <a:effectLst/>
                          <a:latin typeface="Arial" panose="020B0604020202020204" pitchFamily="34" charset="0"/>
                        </a:rPr>
                        <a:t>Collega l’entità “Prodotto” con l’entità “Ordine”; rappresenta la presenza di determinati prodotti all’interno di un ordine</a:t>
                      </a:r>
                    </a:p>
                    <a:p>
                      <a:endParaRPr lang="it-IT" dirty="0"/>
                    </a:p>
                  </a:txBody>
                  <a:tcPr/>
                </a:tc>
                <a:extLst>
                  <a:ext uri="{0D108BD9-81ED-4DB2-BD59-A6C34878D82A}">
                    <a16:rowId xmlns:a16="http://schemas.microsoft.com/office/drawing/2014/main" val="2287893832"/>
                  </a:ext>
                </a:extLst>
              </a:tr>
            </a:tbl>
          </a:graphicData>
        </a:graphic>
      </p:graphicFrame>
      <p:graphicFrame>
        <p:nvGraphicFramePr>
          <p:cNvPr id="6" name="Tabella 5">
            <a:extLst>
              <a:ext uri="{FF2B5EF4-FFF2-40B4-BE49-F238E27FC236}">
                <a16:creationId xmlns:a16="http://schemas.microsoft.com/office/drawing/2014/main" id="{596E0DE5-A802-4D87-98B3-4CAC107FEAF3}"/>
              </a:ext>
            </a:extLst>
          </p:cNvPr>
          <p:cNvGraphicFramePr>
            <a:graphicFrameLocks noGrp="1"/>
          </p:cNvGraphicFramePr>
          <p:nvPr>
            <p:extLst>
              <p:ext uri="{D42A27DB-BD31-4B8C-83A1-F6EECF244321}">
                <p14:modId xmlns:p14="http://schemas.microsoft.com/office/powerpoint/2010/main" val="3267915545"/>
              </p:ext>
            </p:extLst>
          </p:nvPr>
        </p:nvGraphicFramePr>
        <p:xfrm>
          <a:off x="657224" y="3013351"/>
          <a:ext cx="10772774" cy="1833880"/>
        </p:xfrm>
        <a:graphic>
          <a:graphicData uri="http://schemas.openxmlformats.org/drawingml/2006/table">
            <a:tbl>
              <a:tblPr bandRow="1">
                <a:tableStyleId>{5C22544A-7EE6-4342-B048-85BDC9FD1C3A}</a:tableStyleId>
              </a:tblPr>
              <a:tblGrid>
                <a:gridCol w="1679578">
                  <a:extLst>
                    <a:ext uri="{9D8B030D-6E8A-4147-A177-3AD203B41FA5}">
                      <a16:colId xmlns:a16="http://schemas.microsoft.com/office/drawing/2014/main" val="13886787"/>
                    </a:ext>
                  </a:extLst>
                </a:gridCol>
                <a:gridCol w="9093196">
                  <a:extLst>
                    <a:ext uri="{9D8B030D-6E8A-4147-A177-3AD203B41FA5}">
                      <a16:colId xmlns:a16="http://schemas.microsoft.com/office/drawing/2014/main" val="1601628045"/>
                    </a:ext>
                  </a:extLst>
                </a:gridCol>
              </a:tblGrid>
              <a:tr h="370840">
                <a:tc>
                  <a:txBody>
                    <a:bodyPr/>
                    <a:lstStyle/>
                    <a:p>
                      <a:r>
                        <a:rPr lang="it-IT" dirty="0">
                          <a:latin typeface="Arial" panose="020B0604020202020204" pitchFamily="34" charset="0"/>
                          <a:cs typeface="Arial" panose="020B0604020202020204" pitchFamily="34" charset="0"/>
                        </a:rPr>
                        <a:t>Cardinalità</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800" b="1" i="0" u="none" strike="noStrike" cap="none" normalizeH="0" baseline="0" dirty="0">
                          <a:ln>
                            <a:noFill/>
                          </a:ln>
                          <a:solidFill>
                            <a:srgbClr val="FF0000"/>
                          </a:solidFill>
                          <a:effectLst/>
                          <a:latin typeface="Arial" panose="020B0604020202020204" pitchFamily="34" charset="0"/>
                        </a:rPr>
                        <a:t>Molti a Molti</a:t>
                      </a:r>
                      <a:r>
                        <a:rPr kumimoji="0" lang="it-IT" altLang="it-IT" sz="1800" b="0" i="0" u="none" strike="noStrike" cap="none" normalizeH="0" baseline="0" dirty="0">
                          <a:ln>
                            <a:noFill/>
                          </a:ln>
                          <a:solidFill>
                            <a:schemeClr val="tx1"/>
                          </a:solidFill>
                          <a:effectLst/>
                          <a:latin typeface="Arial" panose="020B0604020202020204" pitchFamily="34" charset="0"/>
                        </a:rPr>
                        <a:t>: ogni ordine può comprendere uno o più prodotti e ogni prodotto può essere inserito in più ordini; la partecipazione dell’entità “ordine” alla relazione è obbligatoria in quanto ogni ordine deve contenere almeno un prodotto, mentre la partecipazione dell’entità “prodotto” alla relazione è facoltativa in quanto vi possono essere dei prodotti che non sono associati ad alcun ordine</a:t>
                      </a:r>
                    </a:p>
                  </a:txBody>
                  <a:tcPr/>
                </a:tc>
                <a:extLst>
                  <a:ext uri="{0D108BD9-81ED-4DB2-BD59-A6C34878D82A}">
                    <a16:rowId xmlns:a16="http://schemas.microsoft.com/office/drawing/2014/main" val="3635562636"/>
                  </a:ext>
                </a:extLst>
              </a:tr>
              <a:tr h="370840">
                <a:tc>
                  <a:txBody>
                    <a:bodyPr/>
                    <a:lstStyle/>
                    <a:p>
                      <a:r>
                        <a:rPr lang="it-IT" dirty="0"/>
                        <a:t>Attributo</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it-IT" altLang="it-IT" sz="1800" b="0" i="0" u="none" strike="noStrike" cap="none" normalizeH="0" baseline="0" dirty="0">
                          <a:ln>
                            <a:noFill/>
                          </a:ln>
                          <a:solidFill>
                            <a:schemeClr val="tx1"/>
                          </a:solidFill>
                          <a:effectLst/>
                          <a:latin typeface="Arial" panose="020B0604020202020204" pitchFamily="34" charset="0"/>
                        </a:rPr>
                        <a:t>Indica la quantità di un prodotto associata ad un determinato ordine</a:t>
                      </a:r>
                    </a:p>
                  </a:txBody>
                  <a:tcPr/>
                </a:tc>
                <a:extLst>
                  <a:ext uri="{0D108BD9-81ED-4DB2-BD59-A6C34878D82A}">
                    <a16:rowId xmlns:a16="http://schemas.microsoft.com/office/drawing/2014/main" val="3920929231"/>
                  </a:ext>
                </a:extLst>
              </a:tr>
            </a:tbl>
          </a:graphicData>
        </a:graphic>
      </p:graphicFrame>
      <p:graphicFrame>
        <p:nvGraphicFramePr>
          <p:cNvPr id="7" name="Tabella 6">
            <a:extLst>
              <a:ext uri="{FF2B5EF4-FFF2-40B4-BE49-F238E27FC236}">
                <a16:creationId xmlns:a16="http://schemas.microsoft.com/office/drawing/2014/main" id="{02336712-D135-478B-A2E6-A6C912526D90}"/>
              </a:ext>
            </a:extLst>
          </p:cNvPr>
          <p:cNvGraphicFramePr>
            <a:graphicFrameLocks noGrp="1"/>
          </p:cNvGraphicFramePr>
          <p:nvPr>
            <p:extLst>
              <p:ext uri="{D42A27DB-BD31-4B8C-83A1-F6EECF244321}">
                <p14:modId xmlns:p14="http://schemas.microsoft.com/office/powerpoint/2010/main" val="1814265092"/>
              </p:ext>
            </p:extLst>
          </p:nvPr>
        </p:nvGraphicFramePr>
        <p:xfrm>
          <a:off x="657222" y="5026482"/>
          <a:ext cx="10772775" cy="1005840"/>
        </p:xfrm>
        <a:graphic>
          <a:graphicData uri="http://schemas.openxmlformats.org/drawingml/2006/table">
            <a:tbl>
              <a:tblPr firstRow="1" bandRow="1">
                <a:tableStyleId>{5C22544A-7EE6-4342-B048-85BDC9FD1C3A}</a:tableStyleId>
              </a:tblPr>
              <a:tblGrid>
                <a:gridCol w="10772775">
                  <a:extLst>
                    <a:ext uri="{9D8B030D-6E8A-4147-A177-3AD203B41FA5}">
                      <a16:colId xmlns:a16="http://schemas.microsoft.com/office/drawing/2014/main" val="1141334927"/>
                    </a:ext>
                  </a:extLst>
                </a:gridCol>
              </a:tblGrid>
              <a:tr h="298631">
                <a:tc>
                  <a:txBody>
                    <a:bodyPr/>
                    <a:lstStyle/>
                    <a:p>
                      <a:pPr algn="ctr"/>
                      <a:r>
                        <a:rPr lang="it-IT" dirty="0"/>
                        <a:t>Possiede</a:t>
                      </a:r>
                    </a:p>
                  </a:txBody>
                  <a:tcPr/>
                </a:tc>
                <a:extLst>
                  <a:ext uri="{0D108BD9-81ED-4DB2-BD59-A6C34878D82A}">
                    <a16:rowId xmlns:a16="http://schemas.microsoft.com/office/drawing/2014/main" val="2818197367"/>
                  </a:ext>
                </a:extLst>
              </a:tr>
              <a:tr h="635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it-IT" sz="1800" b="0" i="0" u="none" strike="noStrike" cap="none" normalizeH="0" baseline="0" dirty="0">
                          <a:ln>
                            <a:noFill/>
                          </a:ln>
                          <a:solidFill>
                            <a:schemeClr val="tx1"/>
                          </a:solidFill>
                          <a:effectLst/>
                          <a:latin typeface="Arial" panose="020B0604020202020204" pitchFamily="34" charset="0"/>
                        </a:rPr>
                        <a:t>Collega l’entità “Cliente” con l’entità “Tessera Socio”; rappresenta il possesso da parte di un utente della tessera socio</a:t>
                      </a:r>
                      <a:endParaRPr lang="it-IT" dirty="0"/>
                    </a:p>
                  </a:txBody>
                  <a:tcPr/>
                </a:tc>
                <a:extLst>
                  <a:ext uri="{0D108BD9-81ED-4DB2-BD59-A6C34878D82A}">
                    <a16:rowId xmlns:a16="http://schemas.microsoft.com/office/drawing/2014/main" val="2287893832"/>
                  </a:ext>
                </a:extLst>
              </a:tr>
            </a:tbl>
          </a:graphicData>
        </a:graphic>
      </p:graphicFrame>
      <p:graphicFrame>
        <p:nvGraphicFramePr>
          <p:cNvPr id="8" name="Tabella 7">
            <a:extLst>
              <a:ext uri="{FF2B5EF4-FFF2-40B4-BE49-F238E27FC236}">
                <a16:creationId xmlns:a16="http://schemas.microsoft.com/office/drawing/2014/main" id="{0080E9A5-7887-41CB-9F86-C5465F6F8CC1}"/>
              </a:ext>
            </a:extLst>
          </p:cNvPr>
          <p:cNvGraphicFramePr>
            <a:graphicFrameLocks noGrp="1"/>
          </p:cNvGraphicFramePr>
          <p:nvPr>
            <p:extLst>
              <p:ext uri="{D42A27DB-BD31-4B8C-83A1-F6EECF244321}">
                <p14:modId xmlns:p14="http://schemas.microsoft.com/office/powerpoint/2010/main" val="3237983434"/>
              </p:ext>
            </p:extLst>
          </p:nvPr>
        </p:nvGraphicFramePr>
        <p:xfrm>
          <a:off x="657222" y="6032322"/>
          <a:ext cx="10772774" cy="640080"/>
        </p:xfrm>
        <a:graphic>
          <a:graphicData uri="http://schemas.openxmlformats.org/drawingml/2006/table">
            <a:tbl>
              <a:tblPr bandRow="1">
                <a:tableStyleId>{5C22544A-7EE6-4342-B048-85BDC9FD1C3A}</a:tableStyleId>
              </a:tblPr>
              <a:tblGrid>
                <a:gridCol w="1679578">
                  <a:extLst>
                    <a:ext uri="{9D8B030D-6E8A-4147-A177-3AD203B41FA5}">
                      <a16:colId xmlns:a16="http://schemas.microsoft.com/office/drawing/2014/main" val="13886787"/>
                    </a:ext>
                  </a:extLst>
                </a:gridCol>
                <a:gridCol w="9093196">
                  <a:extLst>
                    <a:ext uri="{9D8B030D-6E8A-4147-A177-3AD203B41FA5}">
                      <a16:colId xmlns:a16="http://schemas.microsoft.com/office/drawing/2014/main" val="1601628045"/>
                    </a:ext>
                  </a:extLst>
                </a:gridCol>
              </a:tblGrid>
              <a:tr h="370840">
                <a:tc>
                  <a:txBody>
                    <a:bodyPr/>
                    <a:lstStyle/>
                    <a:p>
                      <a:r>
                        <a:rPr lang="it-IT" dirty="0">
                          <a:latin typeface="Arial" panose="020B0604020202020204" pitchFamily="34" charset="0"/>
                          <a:cs typeface="Arial" panose="020B0604020202020204" pitchFamily="34" charset="0"/>
                        </a:rPr>
                        <a:t>Cardinalità</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800" b="1" i="0" u="none" strike="noStrike" cap="none" normalizeH="0" baseline="0" dirty="0">
                          <a:ln>
                            <a:noFill/>
                          </a:ln>
                          <a:solidFill>
                            <a:srgbClr val="FF0000"/>
                          </a:solidFill>
                          <a:effectLst/>
                          <a:latin typeface="Arial" panose="020B0604020202020204" pitchFamily="34" charset="0"/>
                        </a:rPr>
                        <a:t>Uno a Uno</a:t>
                      </a:r>
                      <a:r>
                        <a:rPr kumimoji="0" lang="it-IT" altLang="it-IT" sz="1800" b="0" i="0" u="none" strike="noStrike" cap="none" normalizeH="0" baseline="0" dirty="0">
                          <a:ln>
                            <a:noFill/>
                          </a:ln>
                          <a:solidFill>
                            <a:schemeClr val="tx1"/>
                          </a:solidFill>
                          <a:effectLst/>
                          <a:latin typeface="Arial" panose="020B0604020202020204" pitchFamily="34" charset="0"/>
                        </a:rPr>
                        <a:t>: ogni cliente può avere una e una sola tessera socio e ogni tessera socio, è di conseguenza assegnata ad un solo cliente.</a:t>
                      </a:r>
                    </a:p>
                  </a:txBody>
                  <a:tcPr/>
                </a:tc>
                <a:extLst>
                  <a:ext uri="{0D108BD9-81ED-4DB2-BD59-A6C34878D82A}">
                    <a16:rowId xmlns:a16="http://schemas.microsoft.com/office/drawing/2014/main" val="3635562636"/>
                  </a:ext>
                </a:extLst>
              </a:tr>
            </a:tbl>
          </a:graphicData>
        </a:graphic>
      </p:graphicFrame>
    </p:spTree>
    <p:extLst>
      <p:ext uri="{BB962C8B-B14F-4D97-AF65-F5344CB8AC3E}">
        <p14:creationId xmlns:p14="http://schemas.microsoft.com/office/powerpoint/2010/main" val="117674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A7E2FA-A390-4EDD-8EF8-DA8A93322665}"/>
              </a:ext>
            </a:extLst>
          </p:cNvPr>
          <p:cNvSpPr>
            <a:spLocks noGrp="1"/>
          </p:cNvSpPr>
          <p:nvPr>
            <p:ph type="title"/>
          </p:nvPr>
        </p:nvSpPr>
        <p:spPr>
          <a:xfrm>
            <a:off x="657224" y="499533"/>
            <a:ext cx="10772775" cy="1273572"/>
          </a:xfrm>
        </p:spPr>
        <p:txBody>
          <a:bodyPr>
            <a:normAutofit fontScale="90000"/>
          </a:bodyPr>
          <a:lstStyle/>
          <a:p>
            <a:r>
              <a:rPr lang="it-IT" dirty="0"/>
              <a:t>Analisi delle relazioni e della cardinalità (3)</a:t>
            </a:r>
          </a:p>
        </p:txBody>
      </p:sp>
      <p:graphicFrame>
        <p:nvGraphicFramePr>
          <p:cNvPr id="5" name="Tabella 4">
            <a:extLst>
              <a:ext uri="{FF2B5EF4-FFF2-40B4-BE49-F238E27FC236}">
                <a16:creationId xmlns:a16="http://schemas.microsoft.com/office/drawing/2014/main" id="{6B8D5171-AA37-486D-84FA-30172ECDD1DB}"/>
              </a:ext>
            </a:extLst>
          </p:cNvPr>
          <p:cNvGraphicFramePr>
            <a:graphicFrameLocks noGrp="1"/>
          </p:cNvGraphicFramePr>
          <p:nvPr>
            <p:extLst>
              <p:ext uri="{D42A27DB-BD31-4B8C-83A1-F6EECF244321}">
                <p14:modId xmlns:p14="http://schemas.microsoft.com/office/powerpoint/2010/main" val="2771825613"/>
              </p:ext>
            </p:extLst>
          </p:nvPr>
        </p:nvGraphicFramePr>
        <p:xfrm>
          <a:off x="657221" y="1719313"/>
          <a:ext cx="10772775" cy="1292675"/>
        </p:xfrm>
        <a:graphic>
          <a:graphicData uri="http://schemas.openxmlformats.org/drawingml/2006/table">
            <a:tbl>
              <a:tblPr firstRow="1" bandRow="1">
                <a:tableStyleId>{5C22544A-7EE6-4342-B048-85BDC9FD1C3A}</a:tableStyleId>
              </a:tblPr>
              <a:tblGrid>
                <a:gridCol w="10772775">
                  <a:extLst>
                    <a:ext uri="{9D8B030D-6E8A-4147-A177-3AD203B41FA5}">
                      <a16:colId xmlns:a16="http://schemas.microsoft.com/office/drawing/2014/main" val="1141334927"/>
                    </a:ext>
                  </a:extLst>
                </a:gridCol>
              </a:tblGrid>
              <a:tr h="369336">
                <a:tc>
                  <a:txBody>
                    <a:bodyPr/>
                    <a:lstStyle/>
                    <a:p>
                      <a:pPr algn="ctr"/>
                      <a:r>
                        <a:rPr lang="it-IT" dirty="0"/>
                        <a:t>Consegna</a:t>
                      </a:r>
                    </a:p>
                  </a:txBody>
                  <a:tcPr/>
                </a:tc>
                <a:extLst>
                  <a:ext uri="{0D108BD9-81ED-4DB2-BD59-A6C34878D82A}">
                    <a16:rowId xmlns:a16="http://schemas.microsoft.com/office/drawing/2014/main" val="2818197367"/>
                  </a:ext>
                </a:extLst>
              </a:tr>
              <a:tr h="923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it-IT" sz="1800" b="0" i="0" u="none" strike="noStrike" cap="none" normalizeH="0" baseline="0" dirty="0">
                          <a:ln>
                            <a:noFill/>
                          </a:ln>
                          <a:solidFill>
                            <a:schemeClr val="tx1"/>
                          </a:solidFill>
                          <a:effectLst/>
                          <a:latin typeface="Arial" panose="020B0604020202020204" pitchFamily="34" charset="0"/>
                        </a:rPr>
                        <a:t>Collega l’entità “Prodotto” con l’entità “Spedizione”; rappresenta la presenza di determinati prodotti all’interno di un ordine</a:t>
                      </a:r>
                    </a:p>
                    <a:p>
                      <a:endParaRPr lang="it-IT" dirty="0"/>
                    </a:p>
                  </a:txBody>
                  <a:tcPr/>
                </a:tc>
                <a:extLst>
                  <a:ext uri="{0D108BD9-81ED-4DB2-BD59-A6C34878D82A}">
                    <a16:rowId xmlns:a16="http://schemas.microsoft.com/office/drawing/2014/main" val="2287893832"/>
                  </a:ext>
                </a:extLst>
              </a:tr>
            </a:tbl>
          </a:graphicData>
        </a:graphic>
      </p:graphicFrame>
      <p:graphicFrame>
        <p:nvGraphicFramePr>
          <p:cNvPr id="6" name="Tabella 5">
            <a:extLst>
              <a:ext uri="{FF2B5EF4-FFF2-40B4-BE49-F238E27FC236}">
                <a16:creationId xmlns:a16="http://schemas.microsoft.com/office/drawing/2014/main" id="{596E0DE5-A802-4D87-98B3-4CAC107FEAF3}"/>
              </a:ext>
            </a:extLst>
          </p:cNvPr>
          <p:cNvGraphicFramePr>
            <a:graphicFrameLocks noGrp="1"/>
          </p:cNvGraphicFramePr>
          <p:nvPr>
            <p:extLst>
              <p:ext uri="{D42A27DB-BD31-4B8C-83A1-F6EECF244321}">
                <p14:modId xmlns:p14="http://schemas.microsoft.com/office/powerpoint/2010/main" val="3179824430"/>
              </p:ext>
            </p:extLst>
          </p:nvPr>
        </p:nvGraphicFramePr>
        <p:xfrm>
          <a:off x="657224" y="3013351"/>
          <a:ext cx="10772774" cy="1792224"/>
        </p:xfrm>
        <a:graphic>
          <a:graphicData uri="http://schemas.openxmlformats.org/drawingml/2006/table">
            <a:tbl>
              <a:tblPr bandRow="1">
                <a:tableStyleId>{5C22544A-7EE6-4342-B048-85BDC9FD1C3A}</a:tableStyleId>
              </a:tblPr>
              <a:tblGrid>
                <a:gridCol w="1679578">
                  <a:extLst>
                    <a:ext uri="{9D8B030D-6E8A-4147-A177-3AD203B41FA5}">
                      <a16:colId xmlns:a16="http://schemas.microsoft.com/office/drawing/2014/main" val="13886787"/>
                    </a:ext>
                  </a:extLst>
                </a:gridCol>
                <a:gridCol w="9093196">
                  <a:extLst>
                    <a:ext uri="{9D8B030D-6E8A-4147-A177-3AD203B41FA5}">
                      <a16:colId xmlns:a16="http://schemas.microsoft.com/office/drawing/2014/main" val="1601628045"/>
                    </a:ext>
                  </a:extLst>
                </a:gridCol>
              </a:tblGrid>
              <a:tr h="370840">
                <a:tc>
                  <a:txBody>
                    <a:bodyPr/>
                    <a:lstStyle/>
                    <a:p>
                      <a:r>
                        <a:rPr lang="it-IT" dirty="0">
                          <a:latin typeface="Arial" panose="020B0604020202020204" pitchFamily="34" charset="0"/>
                          <a:cs typeface="Arial" panose="020B0604020202020204" pitchFamily="34" charset="0"/>
                        </a:rPr>
                        <a:t>Cardinalità</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800" b="1" i="0" u="none" strike="noStrike" cap="none" normalizeH="0" baseline="0" dirty="0">
                          <a:ln>
                            <a:noFill/>
                          </a:ln>
                          <a:solidFill>
                            <a:srgbClr val="FF0000"/>
                          </a:solidFill>
                          <a:effectLst/>
                          <a:latin typeface="Arial" panose="020B0604020202020204" pitchFamily="34" charset="0"/>
                        </a:rPr>
                        <a:t>Uno a Uno</a:t>
                      </a:r>
                      <a:r>
                        <a:rPr kumimoji="0" lang="it-IT" altLang="it-IT" sz="1800" b="0" i="0" u="none" strike="noStrike" cap="none" normalizeH="0" baseline="0" dirty="0">
                          <a:ln>
                            <a:noFill/>
                          </a:ln>
                          <a:solidFill>
                            <a:schemeClr val="tx1"/>
                          </a:solidFill>
                          <a:effectLst/>
                          <a:latin typeface="Arial" panose="020B0604020202020204" pitchFamily="34" charset="0"/>
                        </a:rPr>
                        <a:t>: ogni ordine può essere spedito una e una sola volta e una spedizione può essere associata soltanto ad un ordine; la partecipazione dell’entità “Spedizione” è obbligatoria in quanto ogni spedizione deve essere associata ad un ordine, mentre la partecipazione dell’entità “Ordine” è facoltativa in quanto un ordine può essere stato immesso ma non ancora spedito.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3635562636"/>
                  </a:ext>
                </a:extLst>
              </a:tr>
            </a:tbl>
          </a:graphicData>
        </a:graphic>
      </p:graphicFrame>
    </p:spTree>
    <p:extLst>
      <p:ext uri="{BB962C8B-B14F-4D97-AF65-F5344CB8AC3E}">
        <p14:creationId xmlns:p14="http://schemas.microsoft.com/office/powerpoint/2010/main" val="5735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A7E2FA-A390-4EDD-8EF8-DA8A93322665}"/>
              </a:ext>
            </a:extLst>
          </p:cNvPr>
          <p:cNvSpPr>
            <a:spLocks noGrp="1"/>
          </p:cNvSpPr>
          <p:nvPr>
            <p:ph type="title"/>
          </p:nvPr>
        </p:nvSpPr>
        <p:spPr>
          <a:xfrm>
            <a:off x="657224" y="499533"/>
            <a:ext cx="10772775" cy="1273572"/>
          </a:xfrm>
        </p:spPr>
        <p:txBody>
          <a:bodyPr>
            <a:normAutofit fontScale="90000"/>
          </a:bodyPr>
          <a:lstStyle/>
          <a:p>
            <a:r>
              <a:rPr lang="it-IT" dirty="0"/>
              <a:t>Analisi delle relazioni e della cardinalità (4)</a:t>
            </a:r>
          </a:p>
        </p:txBody>
      </p:sp>
      <p:graphicFrame>
        <p:nvGraphicFramePr>
          <p:cNvPr id="5" name="Tabella 4">
            <a:extLst>
              <a:ext uri="{FF2B5EF4-FFF2-40B4-BE49-F238E27FC236}">
                <a16:creationId xmlns:a16="http://schemas.microsoft.com/office/drawing/2014/main" id="{6B8D5171-AA37-486D-84FA-30172ECDD1DB}"/>
              </a:ext>
            </a:extLst>
          </p:cNvPr>
          <p:cNvGraphicFramePr>
            <a:graphicFrameLocks noGrp="1"/>
          </p:cNvGraphicFramePr>
          <p:nvPr>
            <p:extLst>
              <p:ext uri="{D42A27DB-BD31-4B8C-83A1-F6EECF244321}">
                <p14:modId xmlns:p14="http://schemas.microsoft.com/office/powerpoint/2010/main" val="4193098583"/>
              </p:ext>
            </p:extLst>
          </p:nvPr>
        </p:nvGraphicFramePr>
        <p:xfrm>
          <a:off x="657221" y="1719313"/>
          <a:ext cx="10772775" cy="1292675"/>
        </p:xfrm>
        <a:graphic>
          <a:graphicData uri="http://schemas.openxmlformats.org/drawingml/2006/table">
            <a:tbl>
              <a:tblPr firstRow="1" bandRow="1">
                <a:tableStyleId>{5C22544A-7EE6-4342-B048-85BDC9FD1C3A}</a:tableStyleId>
              </a:tblPr>
              <a:tblGrid>
                <a:gridCol w="10772775">
                  <a:extLst>
                    <a:ext uri="{9D8B030D-6E8A-4147-A177-3AD203B41FA5}">
                      <a16:colId xmlns:a16="http://schemas.microsoft.com/office/drawing/2014/main" val="1141334927"/>
                    </a:ext>
                  </a:extLst>
                </a:gridCol>
              </a:tblGrid>
              <a:tr h="369336">
                <a:tc>
                  <a:txBody>
                    <a:bodyPr/>
                    <a:lstStyle/>
                    <a:p>
                      <a:pPr algn="ctr"/>
                      <a:r>
                        <a:rPr lang="it-IT" dirty="0"/>
                        <a:t>Inserimento</a:t>
                      </a:r>
                    </a:p>
                  </a:txBody>
                  <a:tcPr/>
                </a:tc>
                <a:extLst>
                  <a:ext uri="{0D108BD9-81ED-4DB2-BD59-A6C34878D82A}">
                    <a16:rowId xmlns:a16="http://schemas.microsoft.com/office/drawing/2014/main" val="2818197367"/>
                  </a:ext>
                </a:extLst>
              </a:tr>
              <a:tr h="923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it-IT" sz="1800" b="0" i="0" u="none" strike="noStrike" cap="none" normalizeH="0" baseline="0" dirty="0">
                          <a:ln>
                            <a:noFill/>
                          </a:ln>
                          <a:solidFill>
                            <a:schemeClr val="tx1"/>
                          </a:solidFill>
                          <a:effectLst/>
                          <a:latin typeface="Arial" panose="020B0604020202020204" pitchFamily="34" charset="0"/>
                        </a:rPr>
                        <a:t>Collega l’entità “Prodotto” con l’entità “Dipendente”; rappresenta l’inserimento di un prodotto da parte di un lavoratore all’interno del catalogo</a:t>
                      </a:r>
                      <a:endParaRPr lang="it-IT" dirty="0"/>
                    </a:p>
                  </a:txBody>
                  <a:tcPr/>
                </a:tc>
                <a:extLst>
                  <a:ext uri="{0D108BD9-81ED-4DB2-BD59-A6C34878D82A}">
                    <a16:rowId xmlns:a16="http://schemas.microsoft.com/office/drawing/2014/main" val="2287893832"/>
                  </a:ext>
                </a:extLst>
              </a:tr>
            </a:tbl>
          </a:graphicData>
        </a:graphic>
      </p:graphicFrame>
      <p:graphicFrame>
        <p:nvGraphicFramePr>
          <p:cNvPr id="6" name="Tabella 5">
            <a:extLst>
              <a:ext uri="{FF2B5EF4-FFF2-40B4-BE49-F238E27FC236}">
                <a16:creationId xmlns:a16="http://schemas.microsoft.com/office/drawing/2014/main" id="{596E0DE5-A802-4D87-98B3-4CAC107FEAF3}"/>
              </a:ext>
            </a:extLst>
          </p:cNvPr>
          <p:cNvGraphicFramePr>
            <a:graphicFrameLocks noGrp="1"/>
          </p:cNvGraphicFramePr>
          <p:nvPr>
            <p:extLst>
              <p:ext uri="{D42A27DB-BD31-4B8C-83A1-F6EECF244321}">
                <p14:modId xmlns:p14="http://schemas.microsoft.com/office/powerpoint/2010/main" val="1302060109"/>
              </p:ext>
            </p:extLst>
          </p:nvPr>
        </p:nvGraphicFramePr>
        <p:xfrm>
          <a:off x="657224" y="3013351"/>
          <a:ext cx="10772774" cy="1737360"/>
        </p:xfrm>
        <a:graphic>
          <a:graphicData uri="http://schemas.openxmlformats.org/drawingml/2006/table">
            <a:tbl>
              <a:tblPr bandRow="1">
                <a:tableStyleId>{5C22544A-7EE6-4342-B048-85BDC9FD1C3A}</a:tableStyleId>
              </a:tblPr>
              <a:tblGrid>
                <a:gridCol w="1679578">
                  <a:extLst>
                    <a:ext uri="{9D8B030D-6E8A-4147-A177-3AD203B41FA5}">
                      <a16:colId xmlns:a16="http://schemas.microsoft.com/office/drawing/2014/main" val="13886787"/>
                    </a:ext>
                  </a:extLst>
                </a:gridCol>
                <a:gridCol w="9093196">
                  <a:extLst>
                    <a:ext uri="{9D8B030D-6E8A-4147-A177-3AD203B41FA5}">
                      <a16:colId xmlns:a16="http://schemas.microsoft.com/office/drawing/2014/main" val="1601628045"/>
                    </a:ext>
                  </a:extLst>
                </a:gridCol>
              </a:tblGrid>
              <a:tr h="370840">
                <a:tc>
                  <a:txBody>
                    <a:bodyPr/>
                    <a:lstStyle/>
                    <a:p>
                      <a:r>
                        <a:rPr lang="it-IT" dirty="0">
                          <a:latin typeface="Arial" panose="020B0604020202020204" pitchFamily="34" charset="0"/>
                          <a:cs typeface="Arial" panose="020B0604020202020204" pitchFamily="34" charset="0"/>
                        </a:rPr>
                        <a:t>Cardinalità</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1800" b="1" i="0" u="none" strike="noStrike" cap="none" normalizeH="0" baseline="0" dirty="0">
                          <a:ln>
                            <a:noFill/>
                          </a:ln>
                          <a:solidFill>
                            <a:srgbClr val="FF0000"/>
                          </a:solidFill>
                          <a:effectLst/>
                          <a:latin typeface="Arial" panose="020B0604020202020204" pitchFamily="34" charset="0"/>
                        </a:rPr>
                        <a:t>Uno a Molti</a:t>
                      </a:r>
                      <a:r>
                        <a:rPr kumimoji="0" lang="it-IT" altLang="it-IT" sz="1800" b="0" i="0" u="none" strike="noStrike" cap="none" normalizeH="0" baseline="0" dirty="0">
                          <a:ln>
                            <a:noFill/>
                          </a:ln>
                          <a:solidFill>
                            <a:schemeClr val="tx1"/>
                          </a:solidFill>
                          <a:effectLst/>
                          <a:latin typeface="Arial" panose="020B0604020202020204" pitchFamily="34" charset="0"/>
                        </a:rPr>
                        <a:t>: ogni prodotto è inserito da un solo lavoratore mentre ogni lavoratore può inserire più prodotti; la partecipazione dell’entità “dipendente” alla relazione è opzionale in quanto vi sono lavoratori che non sono abilitati ad inserire prodotto oppure che non hanno ancora avuto la possibilità di aggiungerne uno, mentre la partecipazione dell’entità “prodotto” alla relazione è obbligatoria in quanto ogni prodotto deve esser stato inserito da un lavoratore abilitato (admin)</a:t>
                      </a:r>
                    </a:p>
                  </a:txBody>
                  <a:tcPr/>
                </a:tc>
                <a:extLst>
                  <a:ext uri="{0D108BD9-81ED-4DB2-BD59-A6C34878D82A}">
                    <a16:rowId xmlns:a16="http://schemas.microsoft.com/office/drawing/2014/main" val="3635562636"/>
                  </a:ext>
                </a:extLst>
              </a:tr>
            </a:tbl>
          </a:graphicData>
        </a:graphic>
      </p:graphicFrame>
    </p:spTree>
    <p:extLst>
      <p:ext uri="{BB962C8B-B14F-4D97-AF65-F5344CB8AC3E}">
        <p14:creationId xmlns:p14="http://schemas.microsoft.com/office/powerpoint/2010/main" val="392793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ecisione 10">
            <a:extLst>
              <a:ext uri="{FF2B5EF4-FFF2-40B4-BE49-F238E27FC236}">
                <a16:creationId xmlns:a16="http://schemas.microsoft.com/office/drawing/2014/main" id="{F6619D86-5806-4F31-8266-EBB4032058AE}"/>
              </a:ext>
            </a:extLst>
          </p:cNvPr>
          <p:cNvSpPr/>
          <p:nvPr/>
        </p:nvSpPr>
        <p:spPr>
          <a:xfrm>
            <a:off x="5533188" y="1558646"/>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Composizione</a:t>
            </a:r>
          </a:p>
        </p:txBody>
      </p:sp>
      <p:sp>
        <p:nvSpPr>
          <p:cNvPr id="12" name="Decisione 11">
            <a:extLst>
              <a:ext uri="{FF2B5EF4-FFF2-40B4-BE49-F238E27FC236}">
                <a16:creationId xmlns:a16="http://schemas.microsoft.com/office/drawing/2014/main" id="{307EB8C6-014D-4C3B-ACA8-8EDA101CD2B9}"/>
              </a:ext>
            </a:extLst>
          </p:cNvPr>
          <p:cNvSpPr/>
          <p:nvPr/>
        </p:nvSpPr>
        <p:spPr>
          <a:xfrm>
            <a:off x="4710400" y="289820"/>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Acquisto</a:t>
            </a:r>
          </a:p>
        </p:txBody>
      </p:sp>
      <p:cxnSp>
        <p:nvCxnSpPr>
          <p:cNvPr id="17" name="Connettore diritto 16">
            <a:extLst>
              <a:ext uri="{FF2B5EF4-FFF2-40B4-BE49-F238E27FC236}">
                <a16:creationId xmlns:a16="http://schemas.microsoft.com/office/drawing/2014/main" id="{E94AD98A-42F0-425B-8D71-A773B35B7252}"/>
              </a:ext>
            </a:extLst>
          </p:cNvPr>
          <p:cNvCxnSpPr>
            <a:cxnSpLocks/>
            <a:stCxn id="9" idx="3"/>
            <a:endCxn id="12" idx="1"/>
          </p:cNvCxnSpPr>
          <p:nvPr/>
        </p:nvCxnSpPr>
        <p:spPr>
          <a:xfrm flipV="1">
            <a:off x="2407456" y="807980"/>
            <a:ext cx="2302944" cy="2159"/>
          </a:xfrm>
          <a:prstGeom prst="line">
            <a:avLst/>
          </a:prstGeom>
        </p:spPr>
        <p:style>
          <a:lnRef idx="1">
            <a:schemeClr val="dk1"/>
          </a:lnRef>
          <a:fillRef idx="0">
            <a:schemeClr val="dk1"/>
          </a:fillRef>
          <a:effectRef idx="0">
            <a:schemeClr val="dk1"/>
          </a:effectRef>
          <a:fontRef idx="minor">
            <a:schemeClr val="tx1"/>
          </a:fontRef>
        </p:style>
      </p:cxnSp>
      <p:cxnSp>
        <p:nvCxnSpPr>
          <p:cNvPr id="18" name="Connettore diritto 17">
            <a:extLst>
              <a:ext uri="{FF2B5EF4-FFF2-40B4-BE49-F238E27FC236}">
                <a16:creationId xmlns:a16="http://schemas.microsoft.com/office/drawing/2014/main" id="{98F5794E-5103-4D13-B60A-FBF6E6B49D75}"/>
              </a:ext>
            </a:extLst>
          </p:cNvPr>
          <p:cNvCxnSpPr>
            <a:cxnSpLocks/>
            <a:stCxn id="12" idx="3"/>
            <a:endCxn id="6" idx="1"/>
          </p:cNvCxnSpPr>
          <p:nvPr/>
        </p:nvCxnSpPr>
        <p:spPr>
          <a:xfrm>
            <a:off x="6868160" y="807980"/>
            <a:ext cx="2635840" cy="0"/>
          </a:xfrm>
          <a:prstGeom prst="line">
            <a:avLst/>
          </a:prstGeom>
        </p:spPr>
        <p:style>
          <a:lnRef idx="1">
            <a:schemeClr val="dk1"/>
          </a:lnRef>
          <a:fillRef idx="0">
            <a:schemeClr val="dk1"/>
          </a:fillRef>
          <a:effectRef idx="0">
            <a:schemeClr val="dk1"/>
          </a:effectRef>
          <a:fontRef idx="minor">
            <a:schemeClr val="tx1"/>
          </a:fontRef>
        </p:style>
      </p:cxnSp>
      <p:cxnSp>
        <p:nvCxnSpPr>
          <p:cNvPr id="21" name="Connettore diritto 20">
            <a:extLst>
              <a:ext uri="{FF2B5EF4-FFF2-40B4-BE49-F238E27FC236}">
                <a16:creationId xmlns:a16="http://schemas.microsoft.com/office/drawing/2014/main" id="{984412A1-2DFC-4B74-9087-C64D202BC1C7}"/>
              </a:ext>
            </a:extLst>
          </p:cNvPr>
          <p:cNvCxnSpPr>
            <a:cxnSpLocks/>
            <a:endCxn id="11" idx="3"/>
          </p:cNvCxnSpPr>
          <p:nvPr/>
        </p:nvCxnSpPr>
        <p:spPr>
          <a:xfrm rot="10800000" flipV="1">
            <a:off x="7690948" y="953292"/>
            <a:ext cx="2269666" cy="112351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79CDF2-8DAA-4059-B41C-E910876CE618}"/>
              </a:ext>
            </a:extLst>
          </p:cNvPr>
          <p:cNvCxnSpPr>
            <a:cxnSpLocks/>
            <a:stCxn id="11" idx="1"/>
          </p:cNvCxnSpPr>
          <p:nvPr/>
        </p:nvCxnSpPr>
        <p:spPr>
          <a:xfrm rot="10800000" flipV="1">
            <a:off x="4508112" y="2076806"/>
            <a:ext cx="1025077" cy="35741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73" name="CasellaDiTesto 72">
            <a:extLst>
              <a:ext uri="{FF2B5EF4-FFF2-40B4-BE49-F238E27FC236}">
                <a16:creationId xmlns:a16="http://schemas.microsoft.com/office/drawing/2014/main" id="{C408DB97-B1FB-43E1-AD4B-4CB4689A8572}"/>
              </a:ext>
            </a:extLst>
          </p:cNvPr>
          <p:cNvSpPr txBox="1"/>
          <p:nvPr/>
        </p:nvSpPr>
        <p:spPr>
          <a:xfrm>
            <a:off x="3803390" y="3013070"/>
            <a:ext cx="1213794" cy="253916"/>
          </a:xfrm>
          <a:prstGeom prst="rect">
            <a:avLst/>
          </a:prstGeom>
          <a:noFill/>
        </p:spPr>
        <p:txBody>
          <a:bodyPr wrap="none" rtlCol="0">
            <a:spAutoFit/>
          </a:bodyPr>
          <a:lstStyle/>
          <a:p>
            <a:r>
              <a:rPr lang="it-IT" sz="1050" dirty="0"/>
              <a:t>Totale ed esclusiva</a:t>
            </a:r>
          </a:p>
        </p:txBody>
      </p:sp>
      <p:sp>
        <p:nvSpPr>
          <p:cNvPr id="74" name="CasellaDiTesto 73">
            <a:extLst>
              <a:ext uri="{FF2B5EF4-FFF2-40B4-BE49-F238E27FC236}">
                <a16:creationId xmlns:a16="http://schemas.microsoft.com/office/drawing/2014/main" id="{40FFF701-6998-4849-9106-D0943300312A}"/>
              </a:ext>
            </a:extLst>
          </p:cNvPr>
          <p:cNvSpPr txBox="1"/>
          <p:nvPr/>
        </p:nvSpPr>
        <p:spPr>
          <a:xfrm>
            <a:off x="6913110" y="477140"/>
            <a:ext cx="529312" cy="369332"/>
          </a:xfrm>
          <a:prstGeom prst="rect">
            <a:avLst/>
          </a:prstGeom>
          <a:noFill/>
        </p:spPr>
        <p:txBody>
          <a:bodyPr wrap="none" rtlCol="0">
            <a:spAutoFit/>
          </a:bodyPr>
          <a:lstStyle/>
          <a:p>
            <a:r>
              <a:rPr lang="it-IT" dirty="0"/>
              <a:t>1, 1</a:t>
            </a:r>
          </a:p>
        </p:txBody>
      </p:sp>
      <p:sp>
        <p:nvSpPr>
          <p:cNvPr id="75" name="CasellaDiTesto 74">
            <a:extLst>
              <a:ext uri="{FF2B5EF4-FFF2-40B4-BE49-F238E27FC236}">
                <a16:creationId xmlns:a16="http://schemas.microsoft.com/office/drawing/2014/main" id="{D6C3C961-2F99-42D3-952E-A97EDC80556A}"/>
              </a:ext>
            </a:extLst>
          </p:cNvPr>
          <p:cNvSpPr txBox="1"/>
          <p:nvPr/>
        </p:nvSpPr>
        <p:spPr>
          <a:xfrm>
            <a:off x="7628746" y="1730694"/>
            <a:ext cx="561372" cy="369332"/>
          </a:xfrm>
          <a:prstGeom prst="rect">
            <a:avLst/>
          </a:prstGeom>
          <a:noFill/>
        </p:spPr>
        <p:txBody>
          <a:bodyPr wrap="none" rtlCol="0">
            <a:spAutoFit/>
          </a:bodyPr>
          <a:lstStyle/>
          <a:p>
            <a:r>
              <a:rPr lang="it-IT" dirty="0"/>
              <a:t>1, N</a:t>
            </a:r>
          </a:p>
        </p:txBody>
      </p:sp>
      <p:sp>
        <p:nvSpPr>
          <p:cNvPr id="76" name="CasellaDiTesto 75">
            <a:extLst>
              <a:ext uri="{FF2B5EF4-FFF2-40B4-BE49-F238E27FC236}">
                <a16:creationId xmlns:a16="http://schemas.microsoft.com/office/drawing/2014/main" id="{C2350CB2-F3F1-4F1A-945E-3251E3A398F7}"/>
              </a:ext>
            </a:extLst>
          </p:cNvPr>
          <p:cNvSpPr txBox="1"/>
          <p:nvPr/>
        </p:nvSpPr>
        <p:spPr>
          <a:xfrm>
            <a:off x="4981756" y="1695435"/>
            <a:ext cx="561372" cy="369332"/>
          </a:xfrm>
          <a:prstGeom prst="rect">
            <a:avLst/>
          </a:prstGeom>
          <a:noFill/>
        </p:spPr>
        <p:txBody>
          <a:bodyPr wrap="none" rtlCol="0">
            <a:spAutoFit/>
          </a:bodyPr>
          <a:lstStyle/>
          <a:p>
            <a:r>
              <a:rPr lang="it-IT" dirty="0"/>
              <a:t>1, N</a:t>
            </a:r>
          </a:p>
        </p:txBody>
      </p:sp>
      <p:grpSp>
        <p:nvGrpSpPr>
          <p:cNvPr id="89" name="Gruppo 88">
            <a:extLst>
              <a:ext uri="{FF2B5EF4-FFF2-40B4-BE49-F238E27FC236}">
                <a16:creationId xmlns:a16="http://schemas.microsoft.com/office/drawing/2014/main" id="{C185DDC3-2FF2-4D97-A89C-65D41900067D}"/>
              </a:ext>
            </a:extLst>
          </p:cNvPr>
          <p:cNvGrpSpPr/>
          <p:nvPr/>
        </p:nvGrpSpPr>
        <p:grpSpPr>
          <a:xfrm rot="10800000">
            <a:off x="708328" y="1636654"/>
            <a:ext cx="63541" cy="507857"/>
            <a:chOff x="3539176" y="757686"/>
            <a:chExt cx="72000" cy="607914"/>
          </a:xfrm>
          <a:solidFill>
            <a:schemeClr val="tx1"/>
          </a:solidFill>
        </p:grpSpPr>
        <p:sp>
          <p:nvSpPr>
            <p:cNvPr id="90" name="Ovale 89">
              <a:extLst>
                <a:ext uri="{FF2B5EF4-FFF2-40B4-BE49-F238E27FC236}">
                  <a16:creationId xmlns:a16="http://schemas.microsoft.com/office/drawing/2014/main" id="{D86ECFED-4AA8-4985-9F44-F4171F63695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1" name="Connettore diritto 90">
              <a:extLst>
                <a:ext uri="{FF2B5EF4-FFF2-40B4-BE49-F238E27FC236}">
                  <a16:creationId xmlns:a16="http://schemas.microsoft.com/office/drawing/2014/main" id="{B2FC8977-CA86-429C-9B51-2520A19AC584}"/>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94" name="CasellaDiTesto 93">
            <a:extLst>
              <a:ext uri="{FF2B5EF4-FFF2-40B4-BE49-F238E27FC236}">
                <a16:creationId xmlns:a16="http://schemas.microsoft.com/office/drawing/2014/main" id="{1F45661E-C46C-4EC9-B7A5-9CACB665741B}"/>
              </a:ext>
            </a:extLst>
          </p:cNvPr>
          <p:cNvSpPr txBox="1"/>
          <p:nvPr/>
        </p:nvSpPr>
        <p:spPr>
          <a:xfrm>
            <a:off x="769160" y="1984011"/>
            <a:ext cx="718466" cy="253916"/>
          </a:xfrm>
          <a:prstGeom prst="rect">
            <a:avLst/>
          </a:prstGeom>
          <a:noFill/>
        </p:spPr>
        <p:txBody>
          <a:bodyPr wrap="none" rtlCol="0">
            <a:spAutoFit/>
          </a:bodyPr>
          <a:lstStyle/>
          <a:p>
            <a:r>
              <a:rPr lang="it-IT" sz="1050" dirty="0"/>
              <a:t>id_utente</a:t>
            </a:r>
          </a:p>
        </p:txBody>
      </p:sp>
      <p:grpSp>
        <p:nvGrpSpPr>
          <p:cNvPr id="99" name="Gruppo 98">
            <a:extLst>
              <a:ext uri="{FF2B5EF4-FFF2-40B4-BE49-F238E27FC236}">
                <a16:creationId xmlns:a16="http://schemas.microsoft.com/office/drawing/2014/main" id="{3133F967-87E2-46E6-8794-107D6B705621}"/>
              </a:ext>
            </a:extLst>
          </p:cNvPr>
          <p:cNvGrpSpPr/>
          <p:nvPr/>
        </p:nvGrpSpPr>
        <p:grpSpPr>
          <a:xfrm rot="10800000">
            <a:off x="796190" y="1730694"/>
            <a:ext cx="63541" cy="314094"/>
            <a:chOff x="3539176" y="757686"/>
            <a:chExt cx="72000" cy="375977"/>
          </a:xfrm>
          <a:solidFill>
            <a:schemeClr val="bg1"/>
          </a:solidFill>
        </p:grpSpPr>
        <p:sp>
          <p:nvSpPr>
            <p:cNvPr id="100" name="Ovale 99">
              <a:extLst>
                <a:ext uri="{FF2B5EF4-FFF2-40B4-BE49-F238E27FC236}">
                  <a16:creationId xmlns:a16="http://schemas.microsoft.com/office/drawing/2014/main" id="{1270DC73-61F8-492B-9D7F-F6C459552BA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1" name="Connettore diritto 100">
              <a:extLst>
                <a:ext uri="{FF2B5EF4-FFF2-40B4-BE49-F238E27FC236}">
                  <a16:creationId xmlns:a16="http://schemas.microsoft.com/office/drawing/2014/main" id="{9CF99AC7-34E2-45A2-B7BF-A0837B93B31E}"/>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04" name="CasellaDiTesto 103">
            <a:extLst>
              <a:ext uri="{FF2B5EF4-FFF2-40B4-BE49-F238E27FC236}">
                <a16:creationId xmlns:a16="http://schemas.microsoft.com/office/drawing/2014/main" id="{EAA12E75-458C-4779-9CAF-EF5200602A81}"/>
              </a:ext>
            </a:extLst>
          </p:cNvPr>
          <p:cNvSpPr txBox="1"/>
          <p:nvPr/>
        </p:nvSpPr>
        <p:spPr>
          <a:xfrm>
            <a:off x="1560497" y="1080139"/>
            <a:ext cx="639919" cy="253916"/>
          </a:xfrm>
          <a:prstGeom prst="rect">
            <a:avLst/>
          </a:prstGeom>
          <a:noFill/>
        </p:spPr>
        <p:txBody>
          <a:bodyPr wrap="none" rtlCol="0">
            <a:spAutoFit/>
          </a:bodyPr>
          <a:lstStyle/>
          <a:p>
            <a:r>
              <a:rPr lang="it-IT" sz="1050" dirty="0"/>
              <a:t>indirizzo</a:t>
            </a:r>
          </a:p>
        </p:txBody>
      </p:sp>
      <p:grpSp>
        <p:nvGrpSpPr>
          <p:cNvPr id="106" name="Gruppo 105">
            <a:extLst>
              <a:ext uri="{FF2B5EF4-FFF2-40B4-BE49-F238E27FC236}">
                <a16:creationId xmlns:a16="http://schemas.microsoft.com/office/drawing/2014/main" id="{9CD3BF9E-47D6-4698-A066-162FF001B2D1}"/>
              </a:ext>
            </a:extLst>
          </p:cNvPr>
          <p:cNvGrpSpPr/>
          <p:nvPr/>
        </p:nvGrpSpPr>
        <p:grpSpPr>
          <a:xfrm rot="10800000">
            <a:off x="981706" y="1003515"/>
            <a:ext cx="63541" cy="737290"/>
            <a:chOff x="3539176" y="757686"/>
            <a:chExt cx="72000" cy="882551"/>
          </a:xfrm>
          <a:solidFill>
            <a:schemeClr val="bg1"/>
          </a:solidFill>
        </p:grpSpPr>
        <p:sp>
          <p:nvSpPr>
            <p:cNvPr id="107" name="Ovale 106">
              <a:extLst>
                <a:ext uri="{FF2B5EF4-FFF2-40B4-BE49-F238E27FC236}">
                  <a16:creationId xmlns:a16="http://schemas.microsoft.com/office/drawing/2014/main" id="{C2CCD563-6E61-474D-9C0C-17B8F0529BF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diritto 107">
              <a:extLst>
                <a:ext uri="{FF2B5EF4-FFF2-40B4-BE49-F238E27FC236}">
                  <a16:creationId xmlns:a16="http://schemas.microsoft.com/office/drawing/2014/main" id="{19CD8B91-3EC6-4A61-ACB7-FE95BEADB9B7}"/>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1" name="Gruppo 110">
            <a:extLst>
              <a:ext uri="{FF2B5EF4-FFF2-40B4-BE49-F238E27FC236}">
                <a16:creationId xmlns:a16="http://schemas.microsoft.com/office/drawing/2014/main" id="{99E14762-60F2-4944-97D1-3993BB57A61B}"/>
              </a:ext>
            </a:extLst>
          </p:cNvPr>
          <p:cNvGrpSpPr/>
          <p:nvPr/>
        </p:nvGrpSpPr>
        <p:grpSpPr>
          <a:xfrm rot="10800000">
            <a:off x="1118529" y="996629"/>
            <a:ext cx="63541" cy="615128"/>
            <a:chOff x="3539176" y="757686"/>
            <a:chExt cx="72000" cy="736320"/>
          </a:xfrm>
          <a:solidFill>
            <a:schemeClr val="bg1"/>
          </a:solidFill>
        </p:grpSpPr>
        <p:sp>
          <p:nvSpPr>
            <p:cNvPr id="112" name="Ovale 111">
              <a:extLst>
                <a:ext uri="{FF2B5EF4-FFF2-40B4-BE49-F238E27FC236}">
                  <a16:creationId xmlns:a16="http://schemas.microsoft.com/office/drawing/2014/main" id="{78E506C8-6682-4F15-BD4A-B5ABCFF7BF0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3" name="Connettore diritto 112">
              <a:extLst>
                <a:ext uri="{FF2B5EF4-FFF2-40B4-BE49-F238E27FC236}">
                  <a16:creationId xmlns:a16="http://schemas.microsoft.com/office/drawing/2014/main" id="{1A8D0ECA-DB60-4DE6-A773-CC5340F67002}"/>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4" name="Gruppo 113">
            <a:extLst>
              <a:ext uri="{FF2B5EF4-FFF2-40B4-BE49-F238E27FC236}">
                <a16:creationId xmlns:a16="http://schemas.microsoft.com/office/drawing/2014/main" id="{AFD2728C-74DD-4F8E-A2E1-0D572F7D91B9}"/>
              </a:ext>
            </a:extLst>
          </p:cNvPr>
          <p:cNvGrpSpPr/>
          <p:nvPr/>
        </p:nvGrpSpPr>
        <p:grpSpPr>
          <a:xfrm rot="10800000">
            <a:off x="1245121" y="1003515"/>
            <a:ext cx="63541" cy="473915"/>
            <a:chOff x="3539176" y="757686"/>
            <a:chExt cx="72000" cy="567286"/>
          </a:xfrm>
          <a:solidFill>
            <a:schemeClr val="bg1"/>
          </a:solidFill>
        </p:grpSpPr>
        <p:sp>
          <p:nvSpPr>
            <p:cNvPr id="115" name="Ovale 114">
              <a:extLst>
                <a:ext uri="{FF2B5EF4-FFF2-40B4-BE49-F238E27FC236}">
                  <a16:creationId xmlns:a16="http://schemas.microsoft.com/office/drawing/2014/main" id="{ADDFAF73-6EB6-445C-9DD7-6AF63E6087B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6" name="Connettore diritto 115">
              <a:extLst>
                <a:ext uri="{FF2B5EF4-FFF2-40B4-BE49-F238E27FC236}">
                  <a16:creationId xmlns:a16="http://schemas.microsoft.com/office/drawing/2014/main" id="{E6CC7363-CC67-433E-85A1-2F65588F00C3}"/>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7" name="Gruppo 116">
            <a:extLst>
              <a:ext uri="{FF2B5EF4-FFF2-40B4-BE49-F238E27FC236}">
                <a16:creationId xmlns:a16="http://schemas.microsoft.com/office/drawing/2014/main" id="{96F28D4A-D936-4029-A541-AB0E43AEDDDA}"/>
              </a:ext>
            </a:extLst>
          </p:cNvPr>
          <p:cNvGrpSpPr/>
          <p:nvPr/>
        </p:nvGrpSpPr>
        <p:grpSpPr>
          <a:xfrm rot="10800000">
            <a:off x="1390507" y="996628"/>
            <a:ext cx="63541" cy="314094"/>
            <a:chOff x="3539176" y="757686"/>
            <a:chExt cx="72000" cy="375977"/>
          </a:xfrm>
          <a:solidFill>
            <a:schemeClr val="bg1"/>
          </a:solidFill>
        </p:grpSpPr>
        <p:sp>
          <p:nvSpPr>
            <p:cNvPr id="118" name="Ovale 117">
              <a:extLst>
                <a:ext uri="{FF2B5EF4-FFF2-40B4-BE49-F238E27FC236}">
                  <a16:creationId xmlns:a16="http://schemas.microsoft.com/office/drawing/2014/main" id="{CD0961E0-D580-4942-A74E-6349CB99A5B1}"/>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9" name="Connettore diritto 118">
              <a:extLst>
                <a:ext uri="{FF2B5EF4-FFF2-40B4-BE49-F238E27FC236}">
                  <a16:creationId xmlns:a16="http://schemas.microsoft.com/office/drawing/2014/main" id="{5E1FB99D-287E-466C-9A95-5C6E7633623C}"/>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20" name="Gruppo 119">
            <a:extLst>
              <a:ext uri="{FF2B5EF4-FFF2-40B4-BE49-F238E27FC236}">
                <a16:creationId xmlns:a16="http://schemas.microsoft.com/office/drawing/2014/main" id="{F63C5229-4056-49FE-9573-CFB25DB81132}"/>
              </a:ext>
            </a:extLst>
          </p:cNvPr>
          <p:cNvGrpSpPr/>
          <p:nvPr/>
        </p:nvGrpSpPr>
        <p:grpSpPr>
          <a:xfrm rot="10800000">
            <a:off x="1524138" y="996630"/>
            <a:ext cx="63541" cy="216498"/>
            <a:chOff x="3539176" y="757686"/>
            <a:chExt cx="72000" cy="259153"/>
          </a:xfrm>
          <a:solidFill>
            <a:schemeClr val="bg1"/>
          </a:solidFill>
        </p:grpSpPr>
        <p:sp>
          <p:nvSpPr>
            <p:cNvPr id="121" name="Ovale 120">
              <a:extLst>
                <a:ext uri="{FF2B5EF4-FFF2-40B4-BE49-F238E27FC236}">
                  <a16:creationId xmlns:a16="http://schemas.microsoft.com/office/drawing/2014/main" id="{A344CD4D-F58F-42D6-A19D-A1345F04B0D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2" name="Connettore diritto 121">
              <a:extLst>
                <a:ext uri="{FF2B5EF4-FFF2-40B4-BE49-F238E27FC236}">
                  <a16:creationId xmlns:a16="http://schemas.microsoft.com/office/drawing/2014/main" id="{7854B1DE-5BA2-4B69-BA43-EF982AF980C6}"/>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123" name="CasellaDiTesto 122">
            <a:extLst>
              <a:ext uri="{FF2B5EF4-FFF2-40B4-BE49-F238E27FC236}">
                <a16:creationId xmlns:a16="http://schemas.microsoft.com/office/drawing/2014/main" id="{5859E55B-08AC-4AC4-93C5-15E6AC33B726}"/>
              </a:ext>
            </a:extLst>
          </p:cNvPr>
          <p:cNvSpPr txBox="1"/>
          <p:nvPr/>
        </p:nvSpPr>
        <p:spPr>
          <a:xfrm>
            <a:off x="799433" y="1866728"/>
            <a:ext cx="498855" cy="253916"/>
          </a:xfrm>
          <a:prstGeom prst="rect">
            <a:avLst/>
          </a:prstGeom>
          <a:noFill/>
        </p:spPr>
        <p:txBody>
          <a:bodyPr wrap="none" rtlCol="0">
            <a:spAutoFit/>
          </a:bodyPr>
          <a:lstStyle/>
          <a:p>
            <a:r>
              <a:rPr lang="it-IT" sz="1050" dirty="0"/>
              <a:t>nome</a:t>
            </a:r>
          </a:p>
        </p:txBody>
      </p:sp>
      <p:sp>
        <p:nvSpPr>
          <p:cNvPr id="124" name="CasellaDiTesto 123">
            <a:extLst>
              <a:ext uri="{FF2B5EF4-FFF2-40B4-BE49-F238E27FC236}">
                <a16:creationId xmlns:a16="http://schemas.microsoft.com/office/drawing/2014/main" id="{090EFE5D-5E4B-4122-95D2-FA998E5118CD}"/>
              </a:ext>
            </a:extLst>
          </p:cNvPr>
          <p:cNvSpPr txBox="1"/>
          <p:nvPr/>
        </p:nvSpPr>
        <p:spPr>
          <a:xfrm>
            <a:off x="970485" y="1616735"/>
            <a:ext cx="689612" cy="253916"/>
          </a:xfrm>
          <a:prstGeom prst="rect">
            <a:avLst/>
          </a:prstGeom>
          <a:noFill/>
        </p:spPr>
        <p:txBody>
          <a:bodyPr wrap="none" rtlCol="0">
            <a:spAutoFit/>
          </a:bodyPr>
          <a:lstStyle/>
          <a:p>
            <a:r>
              <a:rPr lang="it-IT" sz="1050" dirty="0"/>
              <a:t>cognome</a:t>
            </a:r>
          </a:p>
        </p:txBody>
      </p:sp>
      <p:sp>
        <p:nvSpPr>
          <p:cNvPr id="125" name="CasellaDiTesto 124">
            <a:extLst>
              <a:ext uri="{FF2B5EF4-FFF2-40B4-BE49-F238E27FC236}">
                <a16:creationId xmlns:a16="http://schemas.microsoft.com/office/drawing/2014/main" id="{0D7DDCC4-CE64-49E8-9EAF-2E7482461DD1}"/>
              </a:ext>
            </a:extLst>
          </p:cNvPr>
          <p:cNvSpPr txBox="1"/>
          <p:nvPr/>
        </p:nvSpPr>
        <p:spPr>
          <a:xfrm>
            <a:off x="1134740" y="1479415"/>
            <a:ext cx="728084" cy="253916"/>
          </a:xfrm>
          <a:prstGeom prst="rect">
            <a:avLst/>
          </a:prstGeom>
          <a:noFill/>
        </p:spPr>
        <p:txBody>
          <a:bodyPr wrap="none" rtlCol="0">
            <a:spAutoFit/>
          </a:bodyPr>
          <a:lstStyle/>
          <a:p>
            <a:r>
              <a:rPr lang="it-IT" sz="1050" dirty="0"/>
              <a:t>username</a:t>
            </a:r>
          </a:p>
        </p:txBody>
      </p:sp>
      <p:sp>
        <p:nvSpPr>
          <p:cNvPr id="126" name="CasellaDiTesto 125">
            <a:extLst>
              <a:ext uri="{FF2B5EF4-FFF2-40B4-BE49-F238E27FC236}">
                <a16:creationId xmlns:a16="http://schemas.microsoft.com/office/drawing/2014/main" id="{1BFF4BCB-B33E-49DB-9E21-26CCC49583A1}"/>
              </a:ext>
            </a:extLst>
          </p:cNvPr>
          <p:cNvSpPr txBox="1"/>
          <p:nvPr/>
        </p:nvSpPr>
        <p:spPr>
          <a:xfrm>
            <a:off x="1258355" y="1348828"/>
            <a:ext cx="704039" cy="253916"/>
          </a:xfrm>
          <a:prstGeom prst="rect">
            <a:avLst/>
          </a:prstGeom>
          <a:noFill/>
        </p:spPr>
        <p:txBody>
          <a:bodyPr wrap="none" rtlCol="0">
            <a:spAutoFit/>
          </a:bodyPr>
          <a:lstStyle/>
          <a:p>
            <a:r>
              <a:rPr lang="it-IT" sz="1050" dirty="0"/>
              <a:t>password</a:t>
            </a:r>
          </a:p>
        </p:txBody>
      </p:sp>
      <p:sp>
        <p:nvSpPr>
          <p:cNvPr id="127" name="CasellaDiTesto 126">
            <a:extLst>
              <a:ext uri="{FF2B5EF4-FFF2-40B4-BE49-F238E27FC236}">
                <a16:creationId xmlns:a16="http://schemas.microsoft.com/office/drawing/2014/main" id="{B0653A43-1341-4148-B932-D789EB729BE5}"/>
              </a:ext>
            </a:extLst>
          </p:cNvPr>
          <p:cNvSpPr txBox="1"/>
          <p:nvPr/>
        </p:nvSpPr>
        <p:spPr>
          <a:xfrm>
            <a:off x="1376412" y="1223011"/>
            <a:ext cx="482824" cy="253916"/>
          </a:xfrm>
          <a:prstGeom prst="rect">
            <a:avLst/>
          </a:prstGeom>
          <a:noFill/>
        </p:spPr>
        <p:txBody>
          <a:bodyPr wrap="none" rtlCol="0">
            <a:spAutoFit/>
          </a:bodyPr>
          <a:lstStyle/>
          <a:p>
            <a:r>
              <a:rPr lang="it-IT" sz="1050" dirty="0"/>
              <a:t>email</a:t>
            </a:r>
          </a:p>
        </p:txBody>
      </p:sp>
      <p:grpSp>
        <p:nvGrpSpPr>
          <p:cNvPr id="214" name="Gruppo 213">
            <a:extLst>
              <a:ext uri="{FF2B5EF4-FFF2-40B4-BE49-F238E27FC236}">
                <a16:creationId xmlns:a16="http://schemas.microsoft.com/office/drawing/2014/main" id="{B43DDF66-F452-490B-B6AD-7D9AE74493EE}"/>
              </a:ext>
            </a:extLst>
          </p:cNvPr>
          <p:cNvGrpSpPr/>
          <p:nvPr/>
        </p:nvGrpSpPr>
        <p:grpSpPr>
          <a:xfrm>
            <a:off x="9649250" y="196700"/>
            <a:ext cx="63541" cy="507857"/>
            <a:chOff x="3539176" y="757686"/>
            <a:chExt cx="72000" cy="607914"/>
          </a:xfrm>
          <a:solidFill>
            <a:schemeClr val="tx1"/>
          </a:solidFill>
        </p:grpSpPr>
        <p:sp>
          <p:nvSpPr>
            <p:cNvPr id="215" name="Ovale 214">
              <a:extLst>
                <a:ext uri="{FF2B5EF4-FFF2-40B4-BE49-F238E27FC236}">
                  <a16:creationId xmlns:a16="http://schemas.microsoft.com/office/drawing/2014/main" id="{EAF8B737-0C36-499C-B3CC-AFEFBA5EB8E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6" name="Connettore diritto 215">
              <a:extLst>
                <a:ext uri="{FF2B5EF4-FFF2-40B4-BE49-F238E27FC236}">
                  <a16:creationId xmlns:a16="http://schemas.microsoft.com/office/drawing/2014/main" id="{0D32FE42-4750-4765-9C14-70413C23EB4D}"/>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17" name="CasellaDiTesto 216">
            <a:extLst>
              <a:ext uri="{FF2B5EF4-FFF2-40B4-BE49-F238E27FC236}">
                <a16:creationId xmlns:a16="http://schemas.microsoft.com/office/drawing/2014/main" id="{7614CF09-69F8-4246-9ECE-8379BC992049}"/>
              </a:ext>
            </a:extLst>
          </p:cNvPr>
          <p:cNvSpPr txBox="1"/>
          <p:nvPr/>
        </p:nvSpPr>
        <p:spPr>
          <a:xfrm>
            <a:off x="9643489" y="22963"/>
            <a:ext cx="708848" cy="253916"/>
          </a:xfrm>
          <a:prstGeom prst="rect">
            <a:avLst/>
          </a:prstGeom>
          <a:noFill/>
        </p:spPr>
        <p:txBody>
          <a:bodyPr wrap="none" rtlCol="0">
            <a:spAutoFit/>
          </a:bodyPr>
          <a:lstStyle/>
          <a:p>
            <a:r>
              <a:rPr lang="it-IT" sz="1050" dirty="0"/>
              <a:t>id_ordine</a:t>
            </a:r>
          </a:p>
        </p:txBody>
      </p:sp>
      <p:grpSp>
        <p:nvGrpSpPr>
          <p:cNvPr id="218" name="Gruppo 217">
            <a:extLst>
              <a:ext uri="{FF2B5EF4-FFF2-40B4-BE49-F238E27FC236}">
                <a16:creationId xmlns:a16="http://schemas.microsoft.com/office/drawing/2014/main" id="{BB80D0FE-28F7-40FA-AB49-0DBBAB915EA0}"/>
              </a:ext>
            </a:extLst>
          </p:cNvPr>
          <p:cNvGrpSpPr/>
          <p:nvPr/>
        </p:nvGrpSpPr>
        <p:grpSpPr>
          <a:xfrm>
            <a:off x="9765157" y="314383"/>
            <a:ext cx="63541" cy="314094"/>
            <a:chOff x="3539176" y="757686"/>
            <a:chExt cx="72000" cy="375977"/>
          </a:xfrm>
          <a:solidFill>
            <a:schemeClr val="bg1"/>
          </a:solidFill>
        </p:grpSpPr>
        <p:sp>
          <p:nvSpPr>
            <p:cNvPr id="219" name="Ovale 218">
              <a:extLst>
                <a:ext uri="{FF2B5EF4-FFF2-40B4-BE49-F238E27FC236}">
                  <a16:creationId xmlns:a16="http://schemas.microsoft.com/office/drawing/2014/main" id="{6F634AA4-5C0B-4046-AB75-12326E4BD40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0" name="Connettore diritto 219">
              <a:extLst>
                <a:ext uri="{FF2B5EF4-FFF2-40B4-BE49-F238E27FC236}">
                  <a16:creationId xmlns:a16="http://schemas.microsoft.com/office/drawing/2014/main" id="{0FB9B4B0-3A6A-49C8-BE63-CA24180A1056}"/>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21" name="CasellaDiTesto 220">
            <a:extLst>
              <a:ext uri="{FF2B5EF4-FFF2-40B4-BE49-F238E27FC236}">
                <a16:creationId xmlns:a16="http://schemas.microsoft.com/office/drawing/2014/main" id="{2579DDEE-56AB-4E91-8126-5629A0DCC793}"/>
              </a:ext>
            </a:extLst>
          </p:cNvPr>
          <p:cNvSpPr txBox="1"/>
          <p:nvPr/>
        </p:nvSpPr>
        <p:spPr>
          <a:xfrm>
            <a:off x="9781147" y="172108"/>
            <a:ext cx="934871" cy="253916"/>
          </a:xfrm>
          <a:prstGeom prst="rect">
            <a:avLst/>
          </a:prstGeom>
          <a:noFill/>
        </p:spPr>
        <p:txBody>
          <a:bodyPr wrap="none" rtlCol="0">
            <a:spAutoFit/>
          </a:bodyPr>
          <a:lstStyle/>
          <a:p>
            <a:r>
              <a:rPr lang="it-IT" sz="1050" dirty="0"/>
              <a:t>prezzo_totale</a:t>
            </a:r>
          </a:p>
        </p:txBody>
      </p:sp>
      <p:grpSp>
        <p:nvGrpSpPr>
          <p:cNvPr id="222" name="Gruppo 221">
            <a:extLst>
              <a:ext uri="{FF2B5EF4-FFF2-40B4-BE49-F238E27FC236}">
                <a16:creationId xmlns:a16="http://schemas.microsoft.com/office/drawing/2014/main" id="{783627D9-E1C5-4BAD-ACA9-57C726F56CC8}"/>
              </a:ext>
            </a:extLst>
          </p:cNvPr>
          <p:cNvGrpSpPr/>
          <p:nvPr/>
        </p:nvGrpSpPr>
        <p:grpSpPr>
          <a:xfrm>
            <a:off x="9927717" y="445192"/>
            <a:ext cx="63541" cy="149937"/>
            <a:chOff x="3539176" y="757686"/>
            <a:chExt cx="72000" cy="179478"/>
          </a:xfrm>
          <a:solidFill>
            <a:schemeClr val="bg1"/>
          </a:solidFill>
        </p:grpSpPr>
        <p:sp>
          <p:nvSpPr>
            <p:cNvPr id="223" name="Ovale 222">
              <a:extLst>
                <a:ext uri="{FF2B5EF4-FFF2-40B4-BE49-F238E27FC236}">
                  <a16:creationId xmlns:a16="http://schemas.microsoft.com/office/drawing/2014/main" id="{20533E8B-A07D-4622-92C9-EFDC5AD88AE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4" name="Connettore diritto 223">
              <a:extLst>
                <a:ext uri="{FF2B5EF4-FFF2-40B4-BE49-F238E27FC236}">
                  <a16:creationId xmlns:a16="http://schemas.microsoft.com/office/drawing/2014/main" id="{8A7EA4CC-8D6F-4C54-BF73-A42B77F6DCDF}"/>
                </a:ext>
              </a:extLst>
            </p:cNvPr>
            <p:cNvCxnSpPr>
              <a:cxnSpLocks/>
            </p:cNvCxnSpPr>
            <p:nvPr/>
          </p:nvCxnSpPr>
          <p:spPr>
            <a:xfrm flipV="1">
              <a:off x="3575177" y="829692"/>
              <a:ext cx="0" cy="107472"/>
            </a:xfrm>
            <a:prstGeom prst="line">
              <a:avLst/>
            </a:prstGeom>
            <a:grpFill/>
          </p:spPr>
          <p:style>
            <a:lnRef idx="3">
              <a:schemeClr val="dk1"/>
            </a:lnRef>
            <a:fillRef idx="0">
              <a:schemeClr val="dk1"/>
            </a:fillRef>
            <a:effectRef idx="2">
              <a:schemeClr val="dk1"/>
            </a:effectRef>
            <a:fontRef idx="minor">
              <a:schemeClr val="tx1"/>
            </a:fontRef>
          </p:style>
        </p:cxnSp>
      </p:grpSp>
      <p:sp>
        <p:nvSpPr>
          <p:cNvPr id="225" name="CasellaDiTesto 224">
            <a:extLst>
              <a:ext uri="{FF2B5EF4-FFF2-40B4-BE49-F238E27FC236}">
                <a16:creationId xmlns:a16="http://schemas.microsoft.com/office/drawing/2014/main" id="{BEECE4F6-1895-45B2-B213-574A609FB675}"/>
              </a:ext>
            </a:extLst>
          </p:cNvPr>
          <p:cNvSpPr txBox="1"/>
          <p:nvPr/>
        </p:nvSpPr>
        <p:spPr>
          <a:xfrm>
            <a:off x="9927206" y="312199"/>
            <a:ext cx="428322" cy="253916"/>
          </a:xfrm>
          <a:prstGeom prst="rect">
            <a:avLst/>
          </a:prstGeom>
          <a:noFill/>
        </p:spPr>
        <p:txBody>
          <a:bodyPr wrap="none" rtlCol="0">
            <a:spAutoFit/>
          </a:bodyPr>
          <a:lstStyle/>
          <a:p>
            <a:r>
              <a:rPr lang="it-IT" sz="1050" dirty="0"/>
              <a:t>data</a:t>
            </a:r>
          </a:p>
        </p:txBody>
      </p:sp>
      <p:grpSp>
        <p:nvGrpSpPr>
          <p:cNvPr id="227" name="Gruppo 226">
            <a:extLst>
              <a:ext uri="{FF2B5EF4-FFF2-40B4-BE49-F238E27FC236}">
                <a16:creationId xmlns:a16="http://schemas.microsoft.com/office/drawing/2014/main" id="{75FD8BFF-6DEC-48F9-A936-041BAA22CD05}"/>
              </a:ext>
            </a:extLst>
          </p:cNvPr>
          <p:cNvGrpSpPr/>
          <p:nvPr/>
        </p:nvGrpSpPr>
        <p:grpSpPr>
          <a:xfrm>
            <a:off x="2926119" y="1719315"/>
            <a:ext cx="63541" cy="771046"/>
            <a:chOff x="3539176" y="757686"/>
            <a:chExt cx="72000" cy="922955"/>
          </a:xfrm>
          <a:solidFill>
            <a:schemeClr val="tx1"/>
          </a:solidFill>
        </p:grpSpPr>
        <p:sp>
          <p:nvSpPr>
            <p:cNvPr id="228" name="Ovale 227">
              <a:extLst>
                <a:ext uri="{FF2B5EF4-FFF2-40B4-BE49-F238E27FC236}">
                  <a16:creationId xmlns:a16="http://schemas.microsoft.com/office/drawing/2014/main" id="{761AF6D1-ECE0-44B7-A4AD-55B734C5207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9" name="Connettore diritto 228">
              <a:extLst>
                <a:ext uri="{FF2B5EF4-FFF2-40B4-BE49-F238E27FC236}">
                  <a16:creationId xmlns:a16="http://schemas.microsoft.com/office/drawing/2014/main" id="{A3F0DF0D-38EB-4993-9274-51FC5D1654EE}"/>
                </a:ext>
              </a:extLst>
            </p:cNvPr>
            <p:cNvCxnSpPr>
              <a:cxnSpLocks/>
            </p:cNvCxnSpPr>
            <p:nvPr/>
          </p:nvCxnSpPr>
          <p:spPr>
            <a:xfrm flipV="1">
              <a:off x="3575177" y="829688"/>
              <a:ext cx="0" cy="850953"/>
            </a:xfrm>
            <a:prstGeom prst="line">
              <a:avLst/>
            </a:prstGeom>
            <a:grpFill/>
          </p:spPr>
          <p:style>
            <a:lnRef idx="3">
              <a:schemeClr val="dk1"/>
            </a:lnRef>
            <a:fillRef idx="0">
              <a:schemeClr val="dk1"/>
            </a:fillRef>
            <a:effectRef idx="2">
              <a:schemeClr val="dk1"/>
            </a:effectRef>
            <a:fontRef idx="minor">
              <a:schemeClr val="tx1"/>
            </a:fontRef>
          </p:style>
        </p:cxnSp>
      </p:grpSp>
      <p:sp>
        <p:nvSpPr>
          <p:cNvPr id="230" name="CasellaDiTesto 229">
            <a:extLst>
              <a:ext uri="{FF2B5EF4-FFF2-40B4-BE49-F238E27FC236}">
                <a16:creationId xmlns:a16="http://schemas.microsoft.com/office/drawing/2014/main" id="{523791C7-62D4-4C22-9E56-91A4309BA127}"/>
              </a:ext>
            </a:extLst>
          </p:cNvPr>
          <p:cNvSpPr txBox="1"/>
          <p:nvPr/>
        </p:nvSpPr>
        <p:spPr>
          <a:xfrm>
            <a:off x="2971447" y="1562748"/>
            <a:ext cx="841897" cy="253916"/>
          </a:xfrm>
          <a:prstGeom prst="rect">
            <a:avLst/>
          </a:prstGeom>
          <a:noFill/>
        </p:spPr>
        <p:txBody>
          <a:bodyPr wrap="none" rtlCol="0">
            <a:spAutoFit/>
          </a:bodyPr>
          <a:lstStyle/>
          <a:p>
            <a:r>
              <a:rPr lang="it-IT" sz="1050" dirty="0"/>
              <a:t>id_prodotto</a:t>
            </a:r>
          </a:p>
        </p:txBody>
      </p:sp>
      <p:grpSp>
        <p:nvGrpSpPr>
          <p:cNvPr id="231" name="Gruppo 230">
            <a:extLst>
              <a:ext uri="{FF2B5EF4-FFF2-40B4-BE49-F238E27FC236}">
                <a16:creationId xmlns:a16="http://schemas.microsoft.com/office/drawing/2014/main" id="{B3B22A9A-36AB-42D3-84BC-6D6E3AF2C035}"/>
              </a:ext>
            </a:extLst>
          </p:cNvPr>
          <p:cNvGrpSpPr/>
          <p:nvPr/>
        </p:nvGrpSpPr>
        <p:grpSpPr>
          <a:xfrm>
            <a:off x="3059062" y="1903882"/>
            <a:ext cx="63541" cy="583637"/>
            <a:chOff x="3539176" y="757686"/>
            <a:chExt cx="72000" cy="698626"/>
          </a:xfrm>
          <a:solidFill>
            <a:schemeClr val="bg1"/>
          </a:solidFill>
        </p:grpSpPr>
        <p:sp>
          <p:nvSpPr>
            <p:cNvPr id="232" name="Ovale 231">
              <a:extLst>
                <a:ext uri="{FF2B5EF4-FFF2-40B4-BE49-F238E27FC236}">
                  <a16:creationId xmlns:a16="http://schemas.microsoft.com/office/drawing/2014/main" id="{AED5AD96-210B-40D3-A7F1-88B6CBFEDF6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33" name="Connettore diritto 232">
              <a:extLst>
                <a:ext uri="{FF2B5EF4-FFF2-40B4-BE49-F238E27FC236}">
                  <a16:creationId xmlns:a16="http://schemas.microsoft.com/office/drawing/2014/main" id="{1464D035-2F5B-4B03-9F94-7443B593D67F}"/>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234" name="CasellaDiTesto 233">
            <a:extLst>
              <a:ext uri="{FF2B5EF4-FFF2-40B4-BE49-F238E27FC236}">
                <a16:creationId xmlns:a16="http://schemas.microsoft.com/office/drawing/2014/main" id="{D25EF33A-B74D-4BE0-995E-E89C0515364A}"/>
              </a:ext>
            </a:extLst>
          </p:cNvPr>
          <p:cNvSpPr txBox="1"/>
          <p:nvPr/>
        </p:nvSpPr>
        <p:spPr>
          <a:xfrm>
            <a:off x="3122722" y="1756595"/>
            <a:ext cx="545342" cy="253916"/>
          </a:xfrm>
          <a:prstGeom prst="rect">
            <a:avLst/>
          </a:prstGeom>
          <a:noFill/>
        </p:spPr>
        <p:txBody>
          <a:bodyPr wrap="none" rtlCol="0">
            <a:spAutoFit/>
          </a:bodyPr>
          <a:lstStyle/>
          <a:p>
            <a:r>
              <a:rPr lang="it-IT" sz="1050" dirty="0"/>
              <a:t>prezzo</a:t>
            </a:r>
          </a:p>
        </p:txBody>
      </p:sp>
      <p:grpSp>
        <p:nvGrpSpPr>
          <p:cNvPr id="254" name="Gruppo 253">
            <a:extLst>
              <a:ext uri="{FF2B5EF4-FFF2-40B4-BE49-F238E27FC236}">
                <a16:creationId xmlns:a16="http://schemas.microsoft.com/office/drawing/2014/main" id="{E29DA1BC-9162-44F1-923E-DFE11B1A64C4}"/>
              </a:ext>
            </a:extLst>
          </p:cNvPr>
          <p:cNvGrpSpPr/>
          <p:nvPr/>
        </p:nvGrpSpPr>
        <p:grpSpPr>
          <a:xfrm rot="10800000">
            <a:off x="9729005" y="5040218"/>
            <a:ext cx="63541" cy="314094"/>
            <a:chOff x="3539176" y="757686"/>
            <a:chExt cx="72000" cy="375977"/>
          </a:xfrm>
          <a:solidFill>
            <a:schemeClr val="bg1"/>
          </a:solidFill>
        </p:grpSpPr>
        <p:sp>
          <p:nvSpPr>
            <p:cNvPr id="255" name="Ovale 254">
              <a:extLst>
                <a:ext uri="{FF2B5EF4-FFF2-40B4-BE49-F238E27FC236}">
                  <a16:creationId xmlns:a16="http://schemas.microsoft.com/office/drawing/2014/main" id="{40AD177D-8833-4C77-A772-FA01684141E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6" name="Connettore diritto 255">
              <a:extLst>
                <a:ext uri="{FF2B5EF4-FFF2-40B4-BE49-F238E27FC236}">
                  <a16:creationId xmlns:a16="http://schemas.microsoft.com/office/drawing/2014/main" id="{35CB9547-92D4-45B5-A45B-5667E9640F59}"/>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57" name="Gruppo 256">
            <a:extLst>
              <a:ext uri="{FF2B5EF4-FFF2-40B4-BE49-F238E27FC236}">
                <a16:creationId xmlns:a16="http://schemas.microsoft.com/office/drawing/2014/main" id="{E2EED1CD-891D-46E7-874D-CCFC4B1E9C32}"/>
              </a:ext>
            </a:extLst>
          </p:cNvPr>
          <p:cNvGrpSpPr/>
          <p:nvPr/>
        </p:nvGrpSpPr>
        <p:grpSpPr>
          <a:xfrm rot="10800000">
            <a:off x="9900819" y="5027785"/>
            <a:ext cx="63541" cy="216498"/>
            <a:chOff x="3539176" y="757686"/>
            <a:chExt cx="72000" cy="259153"/>
          </a:xfrm>
          <a:solidFill>
            <a:schemeClr val="bg1"/>
          </a:solidFill>
        </p:grpSpPr>
        <p:sp>
          <p:nvSpPr>
            <p:cNvPr id="258" name="Ovale 257">
              <a:extLst>
                <a:ext uri="{FF2B5EF4-FFF2-40B4-BE49-F238E27FC236}">
                  <a16:creationId xmlns:a16="http://schemas.microsoft.com/office/drawing/2014/main" id="{3CF4C1CA-CF02-4B66-A192-72C57338C6E2}"/>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9" name="Connettore diritto 258">
              <a:extLst>
                <a:ext uri="{FF2B5EF4-FFF2-40B4-BE49-F238E27FC236}">
                  <a16:creationId xmlns:a16="http://schemas.microsoft.com/office/drawing/2014/main" id="{602B2228-54FC-45C6-B419-40A896600FDD}"/>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60" name="CasellaDiTesto 259">
            <a:extLst>
              <a:ext uri="{FF2B5EF4-FFF2-40B4-BE49-F238E27FC236}">
                <a16:creationId xmlns:a16="http://schemas.microsoft.com/office/drawing/2014/main" id="{3268B0D9-B1CF-4EEC-86B5-F7266DCDD685}"/>
              </a:ext>
            </a:extLst>
          </p:cNvPr>
          <p:cNvSpPr txBox="1"/>
          <p:nvPr/>
        </p:nvSpPr>
        <p:spPr>
          <a:xfrm>
            <a:off x="9616623" y="5459362"/>
            <a:ext cx="1265090" cy="253916"/>
          </a:xfrm>
          <a:prstGeom prst="rect">
            <a:avLst/>
          </a:prstGeom>
          <a:noFill/>
        </p:spPr>
        <p:txBody>
          <a:bodyPr wrap="none" rtlCol="0">
            <a:spAutoFit/>
          </a:bodyPr>
          <a:lstStyle/>
          <a:p>
            <a:r>
              <a:rPr lang="it-IT" sz="1050" dirty="0"/>
              <a:t>numero_spedizione</a:t>
            </a:r>
          </a:p>
        </p:txBody>
      </p:sp>
      <p:sp>
        <p:nvSpPr>
          <p:cNvPr id="261" name="CasellaDiTesto 260">
            <a:extLst>
              <a:ext uri="{FF2B5EF4-FFF2-40B4-BE49-F238E27FC236}">
                <a16:creationId xmlns:a16="http://schemas.microsoft.com/office/drawing/2014/main" id="{F507DCB5-E0FC-4859-8AAA-8B78764DF619}"/>
              </a:ext>
            </a:extLst>
          </p:cNvPr>
          <p:cNvSpPr txBox="1"/>
          <p:nvPr/>
        </p:nvSpPr>
        <p:spPr>
          <a:xfrm>
            <a:off x="9708863" y="5283565"/>
            <a:ext cx="617477" cy="253916"/>
          </a:xfrm>
          <a:prstGeom prst="rect">
            <a:avLst/>
          </a:prstGeom>
          <a:noFill/>
        </p:spPr>
        <p:txBody>
          <a:bodyPr wrap="none" rtlCol="0">
            <a:spAutoFit/>
          </a:bodyPr>
          <a:lstStyle/>
          <a:p>
            <a:r>
              <a:rPr lang="it-IT" sz="1050" dirty="0"/>
              <a:t>corriere</a:t>
            </a:r>
          </a:p>
        </p:txBody>
      </p:sp>
      <p:sp>
        <p:nvSpPr>
          <p:cNvPr id="262" name="CasellaDiTesto 261">
            <a:extLst>
              <a:ext uri="{FF2B5EF4-FFF2-40B4-BE49-F238E27FC236}">
                <a16:creationId xmlns:a16="http://schemas.microsoft.com/office/drawing/2014/main" id="{B3F3F38C-4F3E-47A6-9EE7-A1095830EB5B}"/>
              </a:ext>
            </a:extLst>
          </p:cNvPr>
          <p:cNvSpPr txBox="1"/>
          <p:nvPr/>
        </p:nvSpPr>
        <p:spPr>
          <a:xfrm>
            <a:off x="9904927" y="5123442"/>
            <a:ext cx="1119217" cy="253916"/>
          </a:xfrm>
          <a:prstGeom prst="rect">
            <a:avLst/>
          </a:prstGeom>
          <a:noFill/>
        </p:spPr>
        <p:txBody>
          <a:bodyPr wrap="none" rtlCol="0">
            <a:spAutoFit/>
          </a:bodyPr>
          <a:lstStyle/>
          <a:p>
            <a:r>
              <a:rPr lang="it-IT" sz="1050" dirty="0"/>
              <a:t>numero_tracking</a:t>
            </a:r>
          </a:p>
        </p:txBody>
      </p:sp>
      <p:grpSp>
        <p:nvGrpSpPr>
          <p:cNvPr id="263" name="Gruppo 262">
            <a:extLst>
              <a:ext uri="{FF2B5EF4-FFF2-40B4-BE49-F238E27FC236}">
                <a16:creationId xmlns:a16="http://schemas.microsoft.com/office/drawing/2014/main" id="{3D1DD8FB-C939-433C-9512-79867F98854E}"/>
              </a:ext>
            </a:extLst>
          </p:cNvPr>
          <p:cNvGrpSpPr/>
          <p:nvPr/>
        </p:nvGrpSpPr>
        <p:grpSpPr>
          <a:xfrm rot="1130738">
            <a:off x="6938645" y="1516408"/>
            <a:ext cx="63541" cy="213361"/>
            <a:chOff x="3539176" y="757686"/>
            <a:chExt cx="72000" cy="255398"/>
          </a:xfrm>
          <a:solidFill>
            <a:schemeClr val="bg1"/>
          </a:solidFill>
        </p:grpSpPr>
        <p:sp>
          <p:nvSpPr>
            <p:cNvPr id="264" name="Ovale 263">
              <a:extLst>
                <a:ext uri="{FF2B5EF4-FFF2-40B4-BE49-F238E27FC236}">
                  <a16:creationId xmlns:a16="http://schemas.microsoft.com/office/drawing/2014/main" id="{9B25C997-6B8E-4B4F-8702-4C9534BC96F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65" name="Connettore diritto 264">
              <a:extLst>
                <a:ext uri="{FF2B5EF4-FFF2-40B4-BE49-F238E27FC236}">
                  <a16:creationId xmlns:a16="http://schemas.microsoft.com/office/drawing/2014/main" id="{9063933F-836D-4C29-8896-184D112A318C}"/>
                </a:ext>
              </a:extLst>
            </p:cNvPr>
            <p:cNvCxnSpPr>
              <a:cxnSpLocks/>
            </p:cNvCxnSpPr>
            <p:nvPr/>
          </p:nvCxnSpPr>
          <p:spPr>
            <a:xfrm flipV="1">
              <a:off x="3575177" y="829694"/>
              <a:ext cx="0" cy="183390"/>
            </a:xfrm>
            <a:prstGeom prst="line">
              <a:avLst/>
            </a:prstGeom>
            <a:grpFill/>
          </p:spPr>
          <p:style>
            <a:lnRef idx="3">
              <a:schemeClr val="dk1"/>
            </a:lnRef>
            <a:fillRef idx="0">
              <a:schemeClr val="dk1"/>
            </a:fillRef>
            <a:effectRef idx="2">
              <a:schemeClr val="dk1"/>
            </a:effectRef>
            <a:fontRef idx="minor">
              <a:schemeClr val="tx1"/>
            </a:fontRef>
          </p:style>
        </p:cxnSp>
      </p:grpSp>
      <p:sp>
        <p:nvSpPr>
          <p:cNvPr id="267" name="CasellaDiTesto 266">
            <a:extLst>
              <a:ext uri="{FF2B5EF4-FFF2-40B4-BE49-F238E27FC236}">
                <a16:creationId xmlns:a16="http://schemas.microsoft.com/office/drawing/2014/main" id="{60D37288-13C9-4D79-A765-3D1AF0DA3B3C}"/>
              </a:ext>
            </a:extLst>
          </p:cNvPr>
          <p:cNvSpPr txBox="1"/>
          <p:nvPr/>
        </p:nvSpPr>
        <p:spPr>
          <a:xfrm>
            <a:off x="6901442" y="1272997"/>
            <a:ext cx="644728" cy="253916"/>
          </a:xfrm>
          <a:prstGeom prst="rect">
            <a:avLst/>
          </a:prstGeom>
          <a:noFill/>
        </p:spPr>
        <p:txBody>
          <a:bodyPr wrap="none" rtlCol="0">
            <a:spAutoFit/>
          </a:bodyPr>
          <a:lstStyle/>
          <a:p>
            <a:r>
              <a:rPr lang="it-IT" sz="1050" dirty="0"/>
              <a:t>quantità</a:t>
            </a:r>
          </a:p>
        </p:txBody>
      </p:sp>
      <p:cxnSp>
        <p:nvCxnSpPr>
          <p:cNvPr id="14" name="Connettore diritto 13">
            <a:extLst>
              <a:ext uri="{FF2B5EF4-FFF2-40B4-BE49-F238E27FC236}">
                <a16:creationId xmlns:a16="http://schemas.microsoft.com/office/drawing/2014/main" id="{85149C7A-7CB0-4B56-8CF2-550C8D9D2498}"/>
              </a:ext>
            </a:extLst>
          </p:cNvPr>
          <p:cNvCxnSpPr/>
          <p:nvPr/>
        </p:nvCxnSpPr>
        <p:spPr>
          <a:xfrm>
            <a:off x="739733" y="995155"/>
            <a:ext cx="0" cy="844244"/>
          </a:xfrm>
          <a:prstGeom prst="line">
            <a:avLst/>
          </a:prstGeom>
        </p:spPr>
        <p:style>
          <a:lnRef idx="3">
            <a:schemeClr val="dk1"/>
          </a:lnRef>
          <a:fillRef idx="0">
            <a:schemeClr val="dk1"/>
          </a:fillRef>
          <a:effectRef idx="2">
            <a:schemeClr val="dk1"/>
          </a:effectRef>
          <a:fontRef idx="minor">
            <a:schemeClr val="tx1"/>
          </a:fontRef>
        </p:style>
      </p:cxnSp>
      <p:cxnSp>
        <p:nvCxnSpPr>
          <p:cNvPr id="16" name="Connettore diritto 15">
            <a:extLst>
              <a:ext uri="{FF2B5EF4-FFF2-40B4-BE49-F238E27FC236}">
                <a16:creationId xmlns:a16="http://schemas.microsoft.com/office/drawing/2014/main" id="{84AC6C3E-3C73-41F5-AE85-C5411E342A8B}"/>
              </a:ext>
            </a:extLst>
          </p:cNvPr>
          <p:cNvCxnSpPr>
            <a:cxnSpLocks/>
          </p:cNvCxnSpPr>
          <p:nvPr/>
        </p:nvCxnSpPr>
        <p:spPr>
          <a:xfrm>
            <a:off x="828192" y="887690"/>
            <a:ext cx="0" cy="980743"/>
          </a:xfrm>
          <a:prstGeom prst="line">
            <a:avLst/>
          </a:prstGeom>
        </p:spPr>
        <p:style>
          <a:lnRef idx="3">
            <a:schemeClr val="dk1"/>
          </a:lnRef>
          <a:fillRef idx="0">
            <a:schemeClr val="dk1"/>
          </a:fillRef>
          <a:effectRef idx="2">
            <a:schemeClr val="dk1"/>
          </a:effectRef>
          <a:fontRef idx="minor">
            <a:schemeClr val="tx1"/>
          </a:fontRef>
        </p:style>
      </p:cxnSp>
      <p:sp>
        <p:nvSpPr>
          <p:cNvPr id="128" name="Decisione 127">
            <a:extLst>
              <a:ext uri="{FF2B5EF4-FFF2-40B4-BE49-F238E27FC236}">
                <a16:creationId xmlns:a16="http://schemas.microsoft.com/office/drawing/2014/main" id="{2851AC4D-8CA5-4957-8614-06114BB4172B}"/>
              </a:ext>
            </a:extLst>
          </p:cNvPr>
          <p:cNvSpPr/>
          <p:nvPr/>
        </p:nvSpPr>
        <p:spPr>
          <a:xfrm>
            <a:off x="408193" y="5192825"/>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Possiede</a:t>
            </a:r>
          </a:p>
        </p:txBody>
      </p:sp>
      <p:cxnSp>
        <p:nvCxnSpPr>
          <p:cNvPr id="129" name="Connettore diritto 128">
            <a:extLst>
              <a:ext uri="{FF2B5EF4-FFF2-40B4-BE49-F238E27FC236}">
                <a16:creationId xmlns:a16="http://schemas.microsoft.com/office/drawing/2014/main" id="{A172D8AA-6F76-4908-8606-05BEA431D35A}"/>
              </a:ext>
            </a:extLst>
          </p:cNvPr>
          <p:cNvCxnSpPr>
            <a:cxnSpLocks/>
            <a:endCxn id="128" idx="0"/>
          </p:cNvCxnSpPr>
          <p:nvPr/>
        </p:nvCxnSpPr>
        <p:spPr>
          <a:xfrm rot="5400000">
            <a:off x="-212074" y="2777128"/>
            <a:ext cx="4114845" cy="716549"/>
          </a:xfrm>
          <a:prstGeom prst="bentConnector3">
            <a:avLst>
              <a:gd name="adj1" fmla="val 30926"/>
            </a:avLst>
          </a:prstGeom>
        </p:spPr>
        <p:style>
          <a:lnRef idx="1">
            <a:schemeClr val="dk1"/>
          </a:lnRef>
          <a:fillRef idx="0">
            <a:schemeClr val="dk1"/>
          </a:fillRef>
          <a:effectRef idx="0">
            <a:schemeClr val="dk1"/>
          </a:effectRef>
          <a:fontRef idx="minor">
            <a:schemeClr val="tx1"/>
          </a:fontRef>
        </p:style>
      </p:cxnSp>
      <p:sp>
        <p:nvSpPr>
          <p:cNvPr id="132" name="CasellaDiTesto 131">
            <a:extLst>
              <a:ext uri="{FF2B5EF4-FFF2-40B4-BE49-F238E27FC236}">
                <a16:creationId xmlns:a16="http://schemas.microsoft.com/office/drawing/2014/main" id="{9F260A12-043D-4401-AA8B-BDCBFBA488F6}"/>
              </a:ext>
            </a:extLst>
          </p:cNvPr>
          <p:cNvSpPr txBox="1"/>
          <p:nvPr/>
        </p:nvSpPr>
        <p:spPr>
          <a:xfrm>
            <a:off x="984084" y="4739239"/>
            <a:ext cx="529312" cy="369332"/>
          </a:xfrm>
          <a:prstGeom prst="rect">
            <a:avLst/>
          </a:prstGeom>
          <a:noFill/>
        </p:spPr>
        <p:txBody>
          <a:bodyPr wrap="none" rtlCol="0">
            <a:spAutoFit/>
          </a:bodyPr>
          <a:lstStyle/>
          <a:p>
            <a:r>
              <a:rPr lang="it-IT" dirty="0"/>
              <a:t>1, 1</a:t>
            </a:r>
          </a:p>
        </p:txBody>
      </p:sp>
      <p:grpSp>
        <p:nvGrpSpPr>
          <p:cNvPr id="134" name="Gruppo 133">
            <a:extLst>
              <a:ext uri="{FF2B5EF4-FFF2-40B4-BE49-F238E27FC236}">
                <a16:creationId xmlns:a16="http://schemas.microsoft.com/office/drawing/2014/main" id="{132D0DE4-C06B-4E53-A62B-6CE7F0348332}"/>
              </a:ext>
            </a:extLst>
          </p:cNvPr>
          <p:cNvGrpSpPr/>
          <p:nvPr/>
        </p:nvGrpSpPr>
        <p:grpSpPr>
          <a:xfrm rot="10800000">
            <a:off x="3642386" y="5972068"/>
            <a:ext cx="63541" cy="507857"/>
            <a:chOff x="3539176" y="757686"/>
            <a:chExt cx="72000" cy="607914"/>
          </a:xfrm>
          <a:solidFill>
            <a:schemeClr val="tx1"/>
          </a:solidFill>
        </p:grpSpPr>
        <p:sp>
          <p:nvSpPr>
            <p:cNvPr id="135" name="Ovale 134">
              <a:extLst>
                <a:ext uri="{FF2B5EF4-FFF2-40B4-BE49-F238E27FC236}">
                  <a16:creationId xmlns:a16="http://schemas.microsoft.com/office/drawing/2014/main" id="{8168DE7C-5F9A-410D-8F6D-26048928002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6" name="Connettore diritto 135">
              <a:extLst>
                <a:ext uri="{FF2B5EF4-FFF2-40B4-BE49-F238E27FC236}">
                  <a16:creationId xmlns:a16="http://schemas.microsoft.com/office/drawing/2014/main" id="{A228D68E-A260-4B66-87B9-4F36F8A7E4B7}"/>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2" name="CasellaDiTesto 21">
            <a:extLst>
              <a:ext uri="{FF2B5EF4-FFF2-40B4-BE49-F238E27FC236}">
                <a16:creationId xmlns:a16="http://schemas.microsoft.com/office/drawing/2014/main" id="{9A69A39C-A163-4587-A3FB-217898E0540B}"/>
              </a:ext>
            </a:extLst>
          </p:cNvPr>
          <p:cNvSpPr txBox="1"/>
          <p:nvPr/>
        </p:nvSpPr>
        <p:spPr>
          <a:xfrm>
            <a:off x="3666461" y="6383096"/>
            <a:ext cx="1075936" cy="253916"/>
          </a:xfrm>
          <a:prstGeom prst="rect">
            <a:avLst/>
          </a:prstGeom>
          <a:noFill/>
        </p:spPr>
        <p:txBody>
          <a:bodyPr wrap="none" rtlCol="0">
            <a:spAutoFit/>
          </a:bodyPr>
          <a:lstStyle/>
          <a:p>
            <a:r>
              <a:rPr lang="it-IT" sz="1050" dirty="0"/>
              <a:t>numero_tessera</a:t>
            </a:r>
          </a:p>
        </p:txBody>
      </p:sp>
      <p:cxnSp>
        <p:nvCxnSpPr>
          <p:cNvPr id="141" name="Connettore diritto 140">
            <a:extLst>
              <a:ext uri="{FF2B5EF4-FFF2-40B4-BE49-F238E27FC236}">
                <a16:creationId xmlns:a16="http://schemas.microsoft.com/office/drawing/2014/main" id="{7DDB59B5-302C-45FD-B925-40205F9C0CC6}"/>
              </a:ext>
            </a:extLst>
          </p:cNvPr>
          <p:cNvCxnSpPr>
            <a:cxnSpLocks/>
            <a:stCxn id="128" idx="3"/>
            <a:endCxn id="133" idx="1"/>
          </p:cNvCxnSpPr>
          <p:nvPr/>
        </p:nvCxnSpPr>
        <p:spPr>
          <a:xfrm>
            <a:off x="2565953" y="5710985"/>
            <a:ext cx="971693" cy="2238"/>
          </a:xfrm>
          <a:prstGeom prst="line">
            <a:avLst/>
          </a:prstGeom>
        </p:spPr>
        <p:style>
          <a:lnRef idx="1">
            <a:schemeClr val="dk1"/>
          </a:lnRef>
          <a:fillRef idx="0">
            <a:schemeClr val="dk1"/>
          </a:fillRef>
          <a:effectRef idx="0">
            <a:schemeClr val="dk1"/>
          </a:effectRef>
          <a:fontRef idx="minor">
            <a:schemeClr val="tx1"/>
          </a:fontRef>
        </p:style>
      </p:cxnSp>
      <p:sp>
        <p:nvSpPr>
          <p:cNvPr id="149" name="CasellaDiTesto 148">
            <a:extLst>
              <a:ext uri="{FF2B5EF4-FFF2-40B4-BE49-F238E27FC236}">
                <a16:creationId xmlns:a16="http://schemas.microsoft.com/office/drawing/2014/main" id="{3660B9AA-B33D-4DE4-8189-3824D765FD06}"/>
              </a:ext>
            </a:extLst>
          </p:cNvPr>
          <p:cNvSpPr txBox="1"/>
          <p:nvPr/>
        </p:nvSpPr>
        <p:spPr>
          <a:xfrm>
            <a:off x="2565953" y="5319656"/>
            <a:ext cx="529312" cy="369332"/>
          </a:xfrm>
          <a:prstGeom prst="rect">
            <a:avLst/>
          </a:prstGeom>
          <a:noFill/>
        </p:spPr>
        <p:txBody>
          <a:bodyPr wrap="none" rtlCol="0">
            <a:spAutoFit/>
          </a:bodyPr>
          <a:lstStyle/>
          <a:p>
            <a:r>
              <a:rPr lang="it-IT" dirty="0"/>
              <a:t>1, 1</a:t>
            </a:r>
          </a:p>
        </p:txBody>
      </p:sp>
      <p:grpSp>
        <p:nvGrpSpPr>
          <p:cNvPr id="151" name="Gruppo 150">
            <a:extLst>
              <a:ext uri="{FF2B5EF4-FFF2-40B4-BE49-F238E27FC236}">
                <a16:creationId xmlns:a16="http://schemas.microsoft.com/office/drawing/2014/main" id="{6DC83461-EAFE-481B-B849-D90A4EA3E3DB}"/>
              </a:ext>
            </a:extLst>
          </p:cNvPr>
          <p:cNvGrpSpPr/>
          <p:nvPr/>
        </p:nvGrpSpPr>
        <p:grpSpPr>
          <a:xfrm rot="10800000">
            <a:off x="3771799" y="5982287"/>
            <a:ext cx="63541" cy="314094"/>
            <a:chOff x="3539176" y="757686"/>
            <a:chExt cx="72000" cy="375977"/>
          </a:xfrm>
          <a:solidFill>
            <a:schemeClr val="bg1"/>
          </a:solidFill>
        </p:grpSpPr>
        <p:sp>
          <p:nvSpPr>
            <p:cNvPr id="152" name="Ovale 151">
              <a:extLst>
                <a:ext uri="{FF2B5EF4-FFF2-40B4-BE49-F238E27FC236}">
                  <a16:creationId xmlns:a16="http://schemas.microsoft.com/office/drawing/2014/main" id="{F6B26861-68B4-49AD-BF44-45436E91267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3" name="Connettore diritto 152">
              <a:extLst>
                <a:ext uri="{FF2B5EF4-FFF2-40B4-BE49-F238E27FC236}">
                  <a16:creationId xmlns:a16="http://schemas.microsoft.com/office/drawing/2014/main" id="{D7B27AB0-4BBD-47AA-AB48-1C85A5EE4B7D}"/>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31" name="CasellaDiTesto 30">
            <a:extLst>
              <a:ext uri="{FF2B5EF4-FFF2-40B4-BE49-F238E27FC236}">
                <a16:creationId xmlns:a16="http://schemas.microsoft.com/office/drawing/2014/main" id="{1B4FBD06-3363-464D-8BF0-95FFD4A75690}"/>
              </a:ext>
            </a:extLst>
          </p:cNvPr>
          <p:cNvSpPr txBox="1"/>
          <p:nvPr/>
        </p:nvSpPr>
        <p:spPr>
          <a:xfrm>
            <a:off x="3795981" y="6207849"/>
            <a:ext cx="819455" cy="253916"/>
          </a:xfrm>
          <a:prstGeom prst="rect">
            <a:avLst/>
          </a:prstGeom>
          <a:noFill/>
        </p:spPr>
        <p:txBody>
          <a:bodyPr wrap="none" rtlCol="0">
            <a:spAutoFit/>
          </a:bodyPr>
          <a:lstStyle/>
          <a:p>
            <a:r>
              <a:rPr lang="it-IT" sz="1050" dirty="0"/>
              <a:t>punti_socio</a:t>
            </a:r>
          </a:p>
        </p:txBody>
      </p:sp>
      <p:sp>
        <p:nvSpPr>
          <p:cNvPr id="154" name="Decisione 153">
            <a:extLst>
              <a:ext uri="{FF2B5EF4-FFF2-40B4-BE49-F238E27FC236}">
                <a16:creationId xmlns:a16="http://schemas.microsoft.com/office/drawing/2014/main" id="{DC0E1543-2F3C-4806-8373-C90907E149C7}"/>
              </a:ext>
            </a:extLst>
          </p:cNvPr>
          <p:cNvSpPr/>
          <p:nvPr/>
        </p:nvSpPr>
        <p:spPr>
          <a:xfrm>
            <a:off x="9307120" y="2278593"/>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Consegna</a:t>
            </a:r>
          </a:p>
        </p:txBody>
      </p:sp>
      <p:cxnSp>
        <p:nvCxnSpPr>
          <p:cNvPr id="156" name="Connettore diritto 155">
            <a:extLst>
              <a:ext uri="{FF2B5EF4-FFF2-40B4-BE49-F238E27FC236}">
                <a16:creationId xmlns:a16="http://schemas.microsoft.com/office/drawing/2014/main" id="{259E01E9-F034-4027-8CC6-68CF17A76F61}"/>
              </a:ext>
            </a:extLst>
          </p:cNvPr>
          <p:cNvCxnSpPr>
            <a:cxnSpLocks/>
            <a:stCxn id="154" idx="0"/>
            <a:endCxn id="6" idx="2"/>
          </p:cNvCxnSpPr>
          <p:nvPr/>
        </p:nvCxnSpPr>
        <p:spPr>
          <a:xfrm flipV="1">
            <a:off x="10386000" y="1077980"/>
            <a:ext cx="0" cy="1200613"/>
          </a:xfrm>
          <a:prstGeom prst="line">
            <a:avLst/>
          </a:prstGeom>
        </p:spPr>
        <p:style>
          <a:lnRef idx="1">
            <a:schemeClr val="dk1"/>
          </a:lnRef>
          <a:fillRef idx="0">
            <a:schemeClr val="dk1"/>
          </a:fillRef>
          <a:effectRef idx="0">
            <a:schemeClr val="dk1"/>
          </a:effectRef>
          <a:fontRef idx="minor">
            <a:schemeClr val="tx1"/>
          </a:fontRef>
        </p:style>
      </p:cxnSp>
      <p:cxnSp>
        <p:nvCxnSpPr>
          <p:cNvPr id="159" name="Connettore diritto 158">
            <a:extLst>
              <a:ext uri="{FF2B5EF4-FFF2-40B4-BE49-F238E27FC236}">
                <a16:creationId xmlns:a16="http://schemas.microsoft.com/office/drawing/2014/main" id="{2DDEF126-2D10-4EA3-9541-00CED53042F2}"/>
              </a:ext>
            </a:extLst>
          </p:cNvPr>
          <p:cNvCxnSpPr>
            <a:cxnSpLocks/>
            <a:stCxn id="155" idx="0"/>
          </p:cNvCxnSpPr>
          <p:nvPr/>
        </p:nvCxnSpPr>
        <p:spPr>
          <a:xfrm flipV="1">
            <a:off x="10396217" y="3284353"/>
            <a:ext cx="0" cy="1214284"/>
          </a:xfrm>
          <a:prstGeom prst="line">
            <a:avLst/>
          </a:prstGeom>
        </p:spPr>
        <p:style>
          <a:lnRef idx="1">
            <a:schemeClr val="dk1"/>
          </a:lnRef>
          <a:fillRef idx="0">
            <a:schemeClr val="dk1"/>
          </a:fillRef>
          <a:effectRef idx="0">
            <a:schemeClr val="dk1"/>
          </a:effectRef>
          <a:fontRef idx="minor">
            <a:schemeClr val="tx1"/>
          </a:fontRef>
        </p:style>
      </p:cxnSp>
      <p:grpSp>
        <p:nvGrpSpPr>
          <p:cNvPr id="161" name="Gruppo 160">
            <a:extLst>
              <a:ext uri="{FF2B5EF4-FFF2-40B4-BE49-F238E27FC236}">
                <a16:creationId xmlns:a16="http://schemas.microsoft.com/office/drawing/2014/main" id="{53F95754-5212-4C16-B885-BD9AC9A42354}"/>
              </a:ext>
            </a:extLst>
          </p:cNvPr>
          <p:cNvGrpSpPr/>
          <p:nvPr/>
        </p:nvGrpSpPr>
        <p:grpSpPr>
          <a:xfrm rot="10800000">
            <a:off x="9616623" y="5042242"/>
            <a:ext cx="63541" cy="507857"/>
            <a:chOff x="3539176" y="757686"/>
            <a:chExt cx="72000" cy="607914"/>
          </a:xfrm>
          <a:solidFill>
            <a:schemeClr val="tx1"/>
          </a:solidFill>
        </p:grpSpPr>
        <p:sp>
          <p:nvSpPr>
            <p:cNvPr id="162" name="Ovale 161">
              <a:extLst>
                <a:ext uri="{FF2B5EF4-FFF2-40B4-BE49-F238E27FC236}">
                  <a16:creationId xmlns:a16="http://schemas.microsoft.com/office/drawing/2014/main" id="{9E0F1E83-B7FF-4F00-8826-0EC95958D27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3" name="Connettore diritto 162">
              <a:extLst>
                <a:ext uri="{FF2B5EF4-FFF2-40B4-BE49-F238E27FC236}">
                  <a16:creationId xmlns:a16="http://schemas.microsoft.com/office/drawing/2014/main" id="{C3274A4D-375A-4021-B5DD-EF3713BDA05D}"/>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167" name="CasellaDiTesto 166">
            <a:extLst>
              <a:ext uri="{FF2B5EF4-FFF2-40B4-BE49-F238E27FC236}">
                <a16:creationId xmlns:a16="http://schemas.microsoft.com/office/drawing/2014/main" id="{820418AF-8102-461D-9EE6-2B93A8634DF1}"/>
              </a:ext>
            </a:extLst>
          </p:cNvPr>
          <p:cNvSpPr txBox="1"/>
          <p:nvPr/>
        </p:nvSpPr>
        <p:spPr>
          <a:xfrm>
            <a:off x="9824628" y="1786797"/>
            <a:ext cx="527709" cy="369332"/>
          </a:xfrm>
          <a:prstGeom prst="rect">
            <a:avLst/>
          </a:prstGeom>
          <a:noFill/>
        </p:spPr>
        <p:txBody>
          <a:bodyPr wrap="none" rtlCol="0">
            <a:spAutoFit/>
          </a:bodyPr>
          <a:lstStyle/>
          <a:p>
            <a:r>
              <a:rPr lang="it-IT" dirty="0"/>
              <a:t>0, 1</a:t>
            </a:r>
          </a:p>
        </p:txBody>
      </p:sp>
      <p:sp>
        <p:nvSpPr>
          <p:cNvPr id="168" name="CasellaDiTesto 167">
            <a:extLst>
              <a:ext uri="{FF2B5EF4-FFF2-40B4-BE49-F238E27FC236}">
                <a16:creationId xmlns:a16="http://schemas.microsoft.com/office/drawing/2014/main" id="{A36A86BB-CB90-4DF3-9018-9FEA4A9BC102}"/>
              </a:ext>
            </a:extLst>
          </p:cNvPr>
          <p:cNvSpPr txBox="1"/>
          <p:nvPr/>
        </p:nvSpPr>
        <p:spPr>
          <a:xfrm>
            <a:off x="9824628" y="3312788"/>
            <a:ext cx="529312" cy="369332"/>
          </a:xfrm>
          <a:prstGeom prst="rect">
            <a:avLst/>
          </a:prstGeom>
          <a:noFill/>
        </p:spPr>
        <p:txBody>
          <a:bodyPr wrap="none" rtlCol="0">
            <a:spAutoFit/>
          </a:bodyPr>
          <a:lstStyle/>
          <a:p>
            <a:r>
              <a:rPr lang="it-IT" dirty="0"/>
              <a:t>1, 1</a:t>
            </a:r>
          </a:p>
        </p:txBody>
      </p:sp>
      <p:sp>
        <p:nvSpPr>
          <p:cNvPr id="39" name="Freccia a destra 38">
            <a:extLst>
              <a:ext uri="{FF2B5EF4-FFF2-40B4-BE49-F238E27FC236}">
                <a16:creationId xmlns:a16="http://schemas.microsoft.com/office/drawing/2014/main" id="{1C61BE6D-CC51-488D-869D-D109050802A6}"/>
              </a:ext>
            </a:extLst>
          </p:cNvPr>
          <p:cNvSpPr/>
          <p:nvPr/>
        </p:nvSpPr>
        <p:spPr>
          <a:xfrm rot="16200000">
            <a:off x="3525869" y="2879344"/>
            <a:ext cx="344744" cy="336898"/>
          </a:xfrm>
          <a:prstGeom prst="rightArrow">
            <a:avLst>
              <a:gd name="adj1" fmla="val 33036"/>
              <a:gd name="adj2" fmla="val 514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2" name="CasellaDiTesto 171">
            <a:extLst>
              <a:ext uri="{FF2B5EF4-FFF2-40B4-BE49-F238E27FC236}">
                <a16:creationId xmlns:a16="http://schemas.microsoft.com/office/drawing/2014/main" id="{F4332F25-4F14-47A5-A715-101039936E13}"/>
              </a:ext>
            </a:extLst>
          </p:cNvPr>
          <p:cNvSpPr txBox="1"/>
          <p:nvPr/>
        </p:nvSpPr>
        <p:spPr>
          <a:xfrm>
            <a:off x="4134676" y="433299"/>
            <a:ext cx="561372" cy="369332"/>
          </a:xfrm>
          <a:prstGeom prst="rect">
            <a:avLst/>
          </a:prstGeom>
          <a:noFill/>
        </p:spPr>
        <p:txBody>
          <a:bodyPr wrap="none" rtlCol="0">
            <a:spAutoFit/>
          </a:bodyPr>
          <a:lstStyle/>
          <a:p>
            <a:r>
              <a:rPr lang="it-IT" dirty="0"/>
              <a:t>0, N</a:t>
            </a:r>
          </a:p>
        </p:txBody>
      </p:sp>
      <p:sp>
        <p:nvSpPr>
          <p:cNvPr id="174" name="Rettangolo con angoli arrotondati 173">
            <a:extLst>
              <a:ext uri="{FF2B5EF4-FFF2-40B4-BE49-F238E27FC236}">
                <a16:creationId xmlns:a16="http://schemas.microsoft.com/office/drawing/2014/main" id="{7FAE0C14-2C51-46C8-9339-51DA3FC827ED}"/>
              </a:ext>
            </a:extLst>
          </p:cNvPr>
          <p:cNvSpPr/>
          <p:nvPr/>
        </p:nvSpPr>
        <p:spPr>
          <a:xfrm>
            <a:off x="3096998" y="3932753"/>
            <a:ext cx="1232844" cy="518603"/>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Console</a:t>
            </a:r>
          </a:p>
        </p:txBody>
      </p:sp>
      <p:cxnSp>
        <p:nvCxnSpPr>
          <p:cNvPr id="176" name="Connettore diritto 175">
            <a:extLst>
              <a:ext uri="{FF2B5EF4-FFF2-40B4-BE49-F238E27FC236}">
                <a16:creationId xmlns:a16="http://schemas.microsoft.com/office/drawing/2014/main" id="{055480EB-153F-4C71-8B49-33A1C5B70740}"/>
              </a:ext>
            </a:extLst>
          </p:cNvPr>
          <p:cNvCxnSpPr>
            <a:cxnSpLocks/>
            <a:stCxn id="173" idx="0"/>
            <a:endCxn id="175" idx="0"/>
          </p:cNvCxnSpPr>
          <p:nvPr/>
        </p:nvCxnSpPr>
        <p:spPr>
          <a:xfrm rot="16200000" flipH="1">
            <a:off x="3708071" y="2395561"/>
            <a:ext cx="10698" cy="3042288"/>
          </a:xfrm>
          <a:prstGeom prst="bentConnector3">
            <a:avLst>
              <a:gd name="adj1" fmla="val -6410544"/>
            </a:avLst>
          </a:prstGeom>
        </p:spPr>
        <p:style>
          <a:lnRef idx="1">
            <a:schemeClr val="dk1"/>
          </a:lnRef>
          <a:fillRef idx="0">
            <a:schemeClr val="dk1"/>
          </a:fillRef>
          <a:effectRef idx="0">
            <a:schemeClr val="dk1"/>
          </a:effectRef>
          <a:fontRef idx="minor">
            <a:schemeClr val="tx1"/>
          </a:fontRef>
        </p:style>
      </p:cxnSp>
      <p:cxnSp>
        <p:nvCxnSpPr>
          <p:cNvPr id="200" name="Connettore diritto 199">
            <a:extLst>
              <a:ext uri="{FF2B5EF4-FFF2-40B4-BE49-F238E27FC236}">
                <a16:creationId xmlns:a16="http://schemas.microsoft.com/office/drawing/2014/main" id="{28694FB3-B8B6-4C33-ABC2-7A771CE8BCC7}"/>
              </a:ext>
            </a:extLst>
          </p:cNvPr>
          <p:cNvCxnSpPr>
            <a:cxnSpLocks/>
            <a:stCxn id="174" idx="0"/>
            <a:endCxn id="39" idx="1"/>
          </p:cNvCxnSpPr>
          <p:nvPr/>
        </p:nvCxnSpPr>
        <p:spPr>
          <a:xfrm flipH="1" flipV="1">
            <a:off x="3698241" y="3220165"/>
            <a:ext cx="15179" cy="712588"/>
          </a:xfrm>
          <a:prstGeom prst="line">
            <a:avLst/>
          </a:prstGeom>
        </p:spPr>
        <p:style>
          <a:lnRef idx="1">
            <a:schemeClr val="dk1"/>
          </a:lnRef>
          <a:fillRef idx="0">
            <a:schemeClr val="dk1"/>
          </a:fillRef>
          <a:effectRef idx="0">
            <a:schemeClr val="dk1"/>
          </a:effectRef>
          <a:fontRef idx="minor">
            <a:schemeClr val="tx1"/>
          </a:fontRef>
        </p:style>
      </p:cxnSp>
      <p:grpSp>
        <p:nvGrpSpPr>
          <p:cNvPr id="201" name="Gruppo 200">
            <a:extLst>
              <a:ext uri="{FF2B5EF4-FFF2-40B4-BE49-F238E27FC236}">
                <a16:creationId xmlns:a16="http://schemas.microsoft.com/office/drawing/2014/main" id="{B84A6E25-D8F4-4030-BA5F-6BED929655DF}"/>
              </a:ext>
            </a:extLst>
          </p:cNvPr>
          <p:cNvGrpSpPr/>
          <p:nvPr/>
        </p:nvGrpSpPr>
        <p:grpSpPr>
          <a:xfrm rot="10800000">
            <a:off x="1752920" y="4437897"/>
            <a:ext cx="63541" cy="473915"/>
            <a:chOff x="3539176" y="757686"/>
            <a:chExt cx="72000" cy="567286"/>
          </a:xfrm>
          <a:solidFill>
            <a:schemeClr val="bg1"/>
          </a:solidFill>
        </p:grpSpPr>
        <p:sp>
          <p:nvSpPr>
            <p:cNvPr id="206" name="Ovale 205">
              <a:extLst>
                <a:ext uri="{FF2B5EF4-FFF2-40B4-BE49-F238E27FC236}">
                  <a16:creationId xmlns:a16="http://schemas.microsoft.com/office/drawing/2014/main" id="{187D5C04-8054-4D3E-BCA3-FB1492A0EEA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07" name="Connettore diritto 206">
              <a:extLst>
                <a:ext uri="{FF2B5EF4-FFF2-40B4-BE49-F238E27FC236}">
                  <a16:creationId xmlns:a16="http://schemas.microsoft.com/office/drawing/2014/main" id="{FD45B1D3-D089-4438-9879-E457C6D429E3}"/>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08" name="Gruppo 207">
            <a:extLst>
              <a:ext uri="{FF2B5EF4-FFF2-40B4-BE49-F238E27FC236}">
                <a16:creationId xmlns:a16="http://schemas.microsoft.com/office/drawing/2014/main" id="{95D9777F-DA3B-4A5B-9138-526E0B954F30}"/>
              </a:ext>
            </a:extLst>
          </p:cNvPr>
          <p:cNvGrpSpPr/>
          <p:nvPr/>
        </p:nvGrpSpPr>
        <p:grpSpPr>
          <a:xfrm rot="10800000">
            <a:off x="1867280" y="4437897"/>
            <a:ext cx="63541" cy="314094"/>
            <a:chOff x="3539176" y="757686"/>
            <a:chExt cx="72000" cy="375977"/>
          </a:xfrm>
          <a:solidFill>
            <a:schemeClr val="bg1"/>
          </a:solidFill>
        </p:grpSpPr>
        <p:sp>
          <p:nvSpPr>
            <p:cNvPr id="209" name="Ovale 208">
              <a:extLst>
                <a:ext uri="{FF2B5EF4-FFF2-40B4-BE49-F238E27FC236}">
                  <a16:creationId xmlns:a16="http://schemas.microsoft.com/office/drawing/2014/main" id="{897EAFD9-1F0E-4FD5-BE90-0F33C1AB5F9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0" name="Connettore diritto 209">
              <a:extLst>
                <a:ext uri="{FF2B5EF4-FFF2-40B4-BE49-F238E27FC236}">
                  <a16:creationId xmlns:a16="http://schemas.microsoft.com/office/drawing/2014/main" id="{60EA9DA6-B302-4847-9D1E-0575B473F2E9}"/>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11" name="Gruppo 210">
            <a:extLst>
              <a:ext uri="{FF2B5EF4-FFF2-40B4-BE49-F238E27FC236}">
                <a16:creationId xmlns:a16="http://schemas.microsoft.com/office/drawing/2014/main" id="{C92803D5-0934-459F-8F81-016209CF51DE}"/>
              </a:ext>
            </a:extLst>
          </p:cNvPr>
          <p:cNvGrpSpPr/>
          <p:nvPr/>
        </p:nvGrpSpPr>
        <p:grpSpPr>
          <a:xfrm rot="10800000">
            <a:off x="2000911" y="4437899"/>
            <a:ext cx="63541" cy="216498"/>
            <a:chOff x="3539176" y="757686"/>
            <a:chExt cx="72000" cy="259153"/>
          </a:xfrm>
          <a:solidFill>
            <a:schemeClr val="bg1"/>
          </a:solidFill>
        </p:grpSpPr>
        <p:sp>
          <p:nvSpPr>
            <p:cNvPr id="212" name="Ovale 211">
              <a:extLst>
                <a:ext uri="{FF2B5EF4-FFF2-40B4-BE49-F238E27FC236}">
                  <a16:creationId xmlns:a16="http://schemas.microsoft.com/office/drawing/2014/main" id="{DF89C795-7DD8-4F7F-B307-BABB09051BB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3" name="Connettore diritto 212">
              <a:extLst>
                <a:ext uri="{FF2B5EF4-FFF2-40B4-BE49-F238E27FC236}">
                  <a16:creationId xmlns:a16="http://schemas.microsoft.com/office/drawing/2014/main" id="{AC9CBACA-46F0-4A15-A266-59A2D7BBAC16}"/>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26" name="CasellaDiTesto 225">
            <a:extLst>
              <a:ext uri="{FF2B5EF4-FFF2-40B4-BE49-F238E27FC236}">
                <a16:creationId xmlns:a16="http://schemas.microsoft.com/office/drawing/2014/main" id="{DCBEDC70-D534-4CA5-94A7-7FD6F5DF5FDB}"/>
              </a:ext>
            </a:extLst>
          </p:cNvPr>
          <p:cNvSpPr txBox="1"/>
          <p:nvPr/>
        </p:nvSpPr>
        <p:spPr>
          <a:xfrm>
            <a:off x="1754163" y="4791741"/>
            <a:ext cx="476412" cy="253916"/>
          </a:xfrm>
          <a:prstGeom prst="rect">
            <a:avLst/>
          </a:prstGeom>
          <a:noFill/>
        </p:spPr>
        <p:txBody>
          <a:bodyPr wrap="none" rtlCol="0">
            <a:spAutoFit/>
          </a:bodyPr>
          <a:lstStyle/>
          <a:p>
            <a:r>
              <a:rPr lang="it-IT" sz="1050" dirty="0"/>
              <a:t>titolo</a:t>
            </a:r>
          </a:p>
        </p:txBody>
      </p:sp>
      <p:sp>
        <p:nvSpPr>
          <p:cNvPr id="239" name="CasellaDiTesto 238">
            <a:extLst>
              <a:ext uri="{FF2B5EF4-FFF2-40B4-BE49-F238E27FC236}">
                <a16:creationId xmlns:a16="http://schemas.microsoft.com/office/drawing/2014/main" id="{9D4BFEB4-2CB1-4CAA-956E-269BE7FC6E32}"/>
              </a:ext>
            </a:extLst>
          </p:cNvPr>
          <p:cNvSpPr txBox="1"/>
          <p:nvPr/>
        </p:nvSpPr>
        <p:spPr>
          <a:xfrm>
            <a:off x="1847905" y="4654422"/>
            <a:ext cx="566181" cy="253916"/>
          </a:xfrm>
          <a:prstGeom prst="rect">
            <a:avLst/>
          </a:prstGeom>
          <a:noFill/>
        </p:spPr>
        <p:txBody>
          <a:bodyPr wrap="none" rtlCol="0">
            <a:spAutoFit/>
          </a:bodyPr>
          <a:lstStyle/>
          <a:p>
            <a:r>
              <a:rPr lang="it-IT" sz="1050" dirty="0"/>
              <a:t>genere</a:t>
            </a:r>
          </a:p>
        </p:txBody>
      </p:sp>
      <p:sp>
        <p:nvSpPr>
          <p:cNvPr id="240" name="CasellaDiTesto 239">
            <a:extLst>
              <a:ext uri="{FF2B5EF4-FFF2-40B4-BE49-F238E27FC236}">
                <a16:creationId xmlns:a16="http://schemas.microsoft.com/office/drawing/2014/main" id="{6DDCC261-DF73-4EAC-875D-4099A06C0576}"/>
              </a:ext>
            </a:extLst>
          </p:cNvPr>
          <p:cNvSpPr txBox="1"/>
          <p:nvPr/>
        </p:nvSpPr>
        <p:spPr>
          <a:xfrm>
            <a:off x="2027171" y="4507736"/>
            <a:ext cx="830677" cy="253916"/>
          </a:xfrm>
          <a:prstGeom prst="rect">
            <a:avLst/>
          </a:prstGeom>
          <a:noFill/>
        </p:spPr>
        <p:txBody>
          <a:bodyPr wrap="none" rtlCol="0">
            <a:spAutoFit/>
          </a:bodyPr>
          <a:lstStyle/>
          <a:p>
            <a:r>
              <a:rPr lang="it-IT" sz="1050" dirty="0"/>
              <a:t>piattaforma</a:t>
            </a:r>
          </a:p>
        </p:txBody>
      </p:sp>
      <p:sp>
        <p:nvSpPr>
          <p:cNvPr id="6" name="Rettangolo con angoli arrotondati 5">
            <a:extLst>
              <a:ext uri="{FF2B5EF4-FFF2-40B4-BE49-F238E27FC236}">
                <a16:creationId xmlns:a16="http://schemas.microsoft.com/office/drawing/2014/main" id="{62886534-7F4F-4E43-8CC0-950CAD927384}"/>
              </a:ext>
            </a:extLst>
          </p:cNvPr>
          <p:cNvSpPr/>
          <p:nvPr/>
        </p:nvSpPr>
        <p:spPr>
          <a:xfrm>
            <a:off x="9504000" y="537980"/>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Ordine</a:t>
            </a:r>
          </a:p>
        </p:txBody>
      </p:sp>
      <p:grpSp>
        <p:nvGrpSpPr>
          <p:cNvPr id="241" name="Gruppo 240">
            <a:extLst>
              <a:ext uri="{FF2B5EF4-FFF2-40B4-BE49-F238E27FC236}">
                <a16:creationId xmlns:a16="http://schemas.microsoft.com/office/drawing/2014/main" id="{A0070DA8-FD9E-4527-9B82-308AF4CE90EF}"/>
              </a:ext>
            </a:extLst>
          </p:cNvPr>
          <p:cNvGrpSpPr/>
          <p:nvPr/>
        </p:nvGrpSpPr>
        <p:grpSpPr>
          <a:xfrm rot="10800000">
            <a:off x="3162074" y="4444784"/>
            <a:ext cx="63541" cy="473915"/>
            <a:chOff x="3539176" y="757686"/>
            <a:chExt cx="72000" cy="567286"/>
          </a:xfrm>
          <a:solidFill>
            <a:schemeClr val="bg1"/>
          </a:solidFill>
        </p:grpSpPr>
        <p:sp>
          <p:nvSpPr>
            <p:cNvPr id="245" name="Ovale 244">
              <a:extLst>
                <a:ext uri="{FF2B5EF4-FFF2-40B4-BE49-F238E27FC236}">
                  <a16:creationId xmlns:a16="http://schemas.microsoft.com/office/drawing/2014/main" id="{10FC61E9-680C-4E0B-9A53-72BDE0E11CB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6" name="Connettore diritto 245">
              <a:extLst>
                <a:ext uri="{FF2B5EF4-FFF2-40B4-BE49-F238E27FC236}">
                  <a16:creationId xmlns:a16="http://schemas.microsoft.com/office/drawing/2014/main" id="{72B5394A-F550-4452-A5AA-79C0F1EFC9C8}"/>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47" name="Gruppo 246">
            <a:extLst>
              <a:ext uri="{FF2B5EF4-FFF2-40B4-BE49-F238E27FC236}">
                <a16:creationId xmlns:a16="http://schemas.microsoft.com/office/drawing/2014/main" id="{9A0CB886-4903-4F82-A2DF-997C4883996F}"/>
              </a:ext>
            </a:extLst>
          </p:cNvPr>
          <p:cNvGrpSpPr/>
          <p:nvPr/>
        </p:nvGrpSpPr>
        <p:grpSpPr>
          <a:xfrm rot="10800000">
            <a:off x="3307460" y="4437897"/>
            <a:ext cx="63541" cy="314094"/>
            <a:chOff x="3539176" y="757686"/>
            <a:chExt cx="72000" cy="375977"/>
          </a:xfrm>
          <a:solidFill>
            <a:schemeClr val="bg1"/>
          </a:solidFill>
        </p:grpSpPr>
        <p:sp>
          <p:nvSpPr>
            <p:cNvPr id="248" name="Ovale 247">
              <a:extLst>
                <a:ext uri="{FF2B5EF4-FFF2-40B4-BE49-F238E27FC236}">
                  <a16:creationId xmlns:a16="http://schemas.microsoft.com/office/drawing/2014/main" id="{73E8B073-EB0C-4473-BFE7-FFB18F3FCA8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9" name="Connettore diritto 248">
              <a:extLst>
                <a:ext uri="{FF2B5EF4-FFF2-40B4-BE49-F238E27FC236}">
                  <a16:creationId xmlns:a16="http://schemas.microsoft.com/office/drawing/2014/main" id="{A5D461C0-B051-43A5-8292-8ED27CC2A765}"/>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70" name="CasellaDiTesto 269">
            <a:extLst>
              <a:ext uri="{FF2B5EF4-FFF2-40B4-BE49-F238E27FC236}">
                <a16:creationId xmlns:a16="http://schemas.microsoft.com/office/drawing/2014/main" id="{3234AC9F-C4A2-4244-B039-1FC56133AD14}"/>
              </a:ext>
            </a:extLst>
          </p:cNvPr>
          <p:cNvSpPr txBox="1"/>
          <p:nvPr/>
        </p:nvSpPr>
        <p:spPr>
          <a:xfrm>
            <a:off x="3164969" y="4791742"/>
            <a:ext cx="630301" cy="253916"/>
          </a:xfrm>
          <a:prstGeom prst="rect">
            <a:avLst/>
          </a:prstGeom>
          <a:noFill/>
        </p:spPr>
        <p:txBody>
          <a:bodyPr wrap="none" rtlCol="0">
            <a:spAutoFit/>
          </a:bodyPr>
          <a:lstStyle/>
          <a:p>
            <a:r>
              <a:rPr lang="it-IT" sz="1050" dirty="0"/>
              <a:t>modello</a:t>
            </a:r>
          </a:p>
        </p:txBody>
      </p:sp>
      <p:sp>
        <p:nvSpPr>
          <p:cNvPr id="271" name="CasellaDiTesto 270">
            <a:extLst>
              <a:ext uri="{FF2B5EF4-FFF2-40B4-BE49-F238E27FC236}">
                <a16:creationId xmlns:a16="http://schemas.microsoft.com/office/drawing/2014/main" id="{58F3F995-34E4-491E-8C89-C4BBE5E19409}"/>
              </a:ext>
            </a:extLst>
          </p:cNvPr>
          <p:cNvSpPr txBox="1"/>
          <p:nvPr/>
        </p:nvSpPr>
        <p:spPr>
          <a:xfrm>
            <a:off x="3288085" y="4654422"/>
            <a:ext cx="787395" cy="253916"/>
          </a:xfrm>
          <a:prstGeom prst="rect">
            <a:avLst/>
          </a:prstGeom>
          <a:noFill/>
        </p:spPr>
        <p:txBody>
          <a:bodyPr wrap="none" rtlCol="0">
            <a:spAutoFit/>
          </a:bodyPr>
          <a:lstStyle/>
          <a:p>
            <a:r>
              <a:rPr lang="it-IT" sz="1050" dirty="0"/>
              <a:t>produttore</a:t>
            </a:r>
          </a:p>
        </p:txBody>
      </p:sp>
      <p:grpSp>
        <p:nvGrpSpPr>
          <p:cNvPr id="273" name="Gruppo 272">
            <a:extLst>
              <a:ext uri="{FF2B5EF4-FFF2-40B4-BE49-F238E27FC236}">
                <a16:creationId xmlns:a16="http://schemas.microsoft.com/office/drawing/2014/main" id="{B6C7215E-E3B4-4216-B13B-BB77E3D433C3}"/>
              </a:ext>
            </a:extLst>
          </p:cNvPr>
          <p:cNvGrpSpPr/>
          <p:nvPr/>
        </p:nvGrpSpPr>
        <p:grpSpPr>
          <a:xfrm rot="10800000">
            <a:off x="1631180" y="4374325"/>
            <a:ext cx="63541" cy="671332"/>
            <a:chOff x="3539176" y="757686"/>
            <a:chExt cx="72000" cy="803599"/>
          </a:xfrm>
          <a:solidFill>
            <a:schemeClr val="bg1"/>
          </a:solidFill>
        </p:grpSpPr>
        <p:sp>
          <p:nvSpPr>
            <p:cNvPr id="274" name="Ovale 273">
              <a:extLst>
                <a:ext uri="{FF2B5EF4-FFF2-40B4-BE49-F238E27FC236}">
                  <a16:creationId xmlns:a16="http://schemas.microsoft.com/office/drawing/2014/main" id="{72B771FA-98CC-43C2-8673-3000ACC944B2}"/>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5" name="Connettore diritto 274">
              <a:extLst>
                <a:ext uri="{FF2B5EF4-FFF2-40B4-BE49-F238E27FC236}">
                  <a16:creationId xmlns:a16="http://schemas.microsoft.com/office/drawing/2014/main" id="{7F0B035C-01C4-41A4-88BD-45B1BD9A6C12}"/>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276" name="CasellaDiTesto 275">
            <a:extLst>
              <a:ext uri="{FF2B5EF4-FFF2-40B4-BE49-F238E27FC236}">
                <a16:creationId xmlns:a16="http://schemas.microsoft.com/office/drawing/2014/main" id="{39172CE7-B8AD-4FCD-BC4B-CA9F5A399D58}"/>
              </a:ext>
            </a:extLst>
          </p:cNvPr>
          <p:cNvSpPr txBox="1"/>
          <p:nvPr/>
        </p:nvSpPr>
        <p:spPr>
          <a:xfrm>
            <a:off x="1638804" y="4927746"/>
            <a:ext cx="692818" cy="253916"/>
          </a:xfrm>
          <a:prstGeom prst="rect">
            <a:avLst/>
          </a:prstGeom>
          <a:noFill/>
        </p:spPr>
        <p:txBody>
          <a:bodyPr wrap="none" rtlCol="0">
            <a:spAutoFit/>
          </a:bodyPr>
          <a:lstStyle/>
          <a:p>
            <a:r>
              <a:rPr lang="it-IT" sz="1050" dirty="0"/>
              <a:t>publisher</a:t>
            </a:r>
          </a:p>
        </p:txBody>
      </p:sp>
      <p:sp>
        <p:nvSpPr>
          <p:cNvPr id="173" name="Rettangolo con angoli arrotondati 172">
            <a:extLst>
              <a:ext uri="{FF2B5EF4-FFF2-40B4-BE49-F238E27FC236}">
                <a16:creationId xmlns:a16="http://schemas.microsoft.com/office/drawing/2014/main" id="{639661B8-CF70-4F65-9BFA-57E30A3B8A5A}"/>
              </a:ext>
            </a:extLst>
          </p:cNvPr>
          <p:cNvSpPr/>
          <p:nvPr/>
        </p:nvSpPr>
        <p:spPr>
          <a:xfrm>
            <a:off x="1575854" y="3911356"/>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Videogioco</a:t>
            </a:r>
          </a:p>
        </p:txBody>
      </p:sp>
      <p:sp>
        <p:nvSpPr>
          <p:cNvPr id="278" name="Decisione 277">
            <a:extLst>
              <a:ext uri="{FF2B5EF4-FFF2-40B4-BE49-F238E27FC236}">
                <a16:creationId xmlns:a16="http://schemas.microsoft.com/office/drawing/2014/main" id="{8C7230C5-FFC6-4A64-A8FC-9ADD3C787507}"/>
              </a:ext>
            </a:extLst>
          </p:cNvPr>
          <p:cNvSpPr/>
          <p:nvPr/>
        </p:nvSpPr>
        <p:spPr>
          <a:xfrm>
            <a:off x="6564464" y="3157517"/>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Inserimento</a:t>
            </a:r>
          </a:p>
        </p:txBody>
      </p:sp>
      <p:cxnSp>
        <p:nvCxnSpPr>
          <p:cNvPr id="279" name="Connettore diritto 20">
            <a:extLst>
              <a:ext uri="{FF2B5EF4-FFF2-40B4-BE49-F238E27FC236}">
                <a16:creationId xmlns:a16="http://schemas.microsoft.com/office/drawing/2014/main" id="{AF40E248-E7DC-4194-B8C1-BF25FAD0E85B}"/>
              </a:ext>
            </a:extLst>
          </p:cNvPr>
          <p:cNvCxnSpPr>
            <a:cxnSpLocks/>
            <a:stCxn id="278" idx="0"/>
          </p:cNvCxnSpPr>
          <p:nvPr/>
        </p:nvCxnSpPr>
        <p:spPr>
          <a:xfrm rot="16200000" flipV="1">
            <a:off x="5899344" y="1413517"/>
            <a:ext cx="402297" cy="30857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Connettore diritto 279">
            <a:extLst>
              <a:ext uri="{FF2B5EF4-FFF2-40B4-BE49-F238E27FC236}">
                <a16:creationId xmlns:a16="http://schemas.microsoft.com/office/drawing/2014/main" id="{1147056B-A8CD-4DC4-A41C-EA5C46088945}"/>
              </a:ext>
            </a:extLst>
          </p:cNvPr>
          <p:cNvCxnSpPr>
            <a:cxnSpLocks/>
            <a:stCxn id="277" idx="0"/>
            <a:endCxn id="278" idx="2"/>
          </p:cNvCxnSpPr>
          <p:nvPr/>
        </p:nvCxnSpPr>
        <p:spPr>
          <a:xfrm flipV="1">
            <a:off x="7643344" y="4193837"/>
            <a:ext cx="0" cy="929605"/>
          </a:xfrm>
          <a:prstGeom prst="line">
            <a:avLst/>
          </a:prstGeom>
        </p:spPr>
        <p:style>
          <a:lnRef idx="1">
            <a:schemeClr val="dk1"/>
          </a:lnRef>
          <a:fillRef idx="0">
            <a:schemeClr val="dk1"/>
          </a:fillRef>
          <a:effectRef idx="0">
            <a:schemeClr val="dk1"/>
          </a:effectRef>
          <a:fontRef idx="minor">
            <a:schemeClr val="tx1"/>
          </a:fontRef>
        </p:style>
      </p:cxnSp>
      <p:sp>
        <p:nvSpPr>
          <p:cNvPr id="281" name="CasellaDiTesto 280">
            <a:extLst>
              <a:ext uri="{FF2B5EF4-FFF2-40B4-BE49-F238E27FC236}">
                <a16:creationId xmlns:a16="http://schemas.microsoft.com/office/drawing/2014/main" id="{4DA77A61-CCFA-4663-AA23-96A854C8DD11}"/>
              </a:ext>
            </a:extLst>
          </p:cNvPr>
          <p:cNvSpPr txBox="1"/>
          <p:nvPr/>
        </p:nvSpPr>
        <p:spPr>
          <a:xfrm>
            <a:off x="7690614" y="2822810"/>
            <a:ext cx="529312" cy="369332"/>
          </a:xfrm>
          <a:prstGeom prst="rect">
            <a:avLst/>
          </a:prstGeom>
          <a:noFill/>
        </p:spPr>
        <p:txBody>
          <a:bodyPr wrap="none" rtlCol="0">
            <a:spAutoFit/>
          </a:bodyPr>
          <a:lstStyle/>
          <a:p>
            <a:r>
              <a:rPr lang="it-IT" dirty="0"/>
              <a:t>1, 1</a:t>
            </a:r>
          </a:p>
        </p:txBody>
      </p:sp>
      <p:sp>
        <p:nvSpPr>
          <p:cNvPr id="282" name="CasellaDiTesto 281">
            <a:extLst>
              <a:ext uri="{FF2B5EF4-FFF2-40B4-BE49-F238E27FC236}">
                <a16:creationId xmlns:a16="http://schemas.microsoft.com/office/drawing/2014/main" id="{7F0BDE69-42FA-494E-9C74-0F49627F6190}"/>
              </a:ext>
            </a:extLst>
          </p:cNvPr>
          <p:cNvSpPr txBox="1"/>
          <p:nvPr/>
        </p:nvSpPr>
        <p:spPr>
          <a:xfrm>
            <a:off x="7737388" y="4216696"/>
            <a:ext cx="561372" cy="369332"/>
          </a:xfrm>
          <a:prstGeom prst="rect">
            <a:avLst/>
          </a:prstGeom>
          <a:noFill/>
        </p:spPr>
        <p:txBody>
          <a:bodyPr wrap="none" rtlCol="0">
            <a:spAutoFit/>
          </a:bodyPr>
          <a:lstStyle/>
          <a:p>
            <a:r>
              <a:rPr lang="it-IT" dirty="0"/>
              <a:t>0, N</a:t>
            </a:r>
          </a:p>
        </p:txBody>
      </p:sp>
      <p:sp>
        <p:nvSpPr>
          <p:cNvPr id="284" name="CasellaDiTesto 283">
            <a:extLst>
              <a:ext uri="{FF2B5EF4-FFF2-40B4-BE49-F238E27FC236}">
                <a16:creationId xmlns:a16="http://schemas.microsoft.com/office/drawing/2014/main" id="{9C95BD82-8065-46D9-9804-846F1EC9349D}"/>
              </a:ext>
            </a:extLst>
          </p:cNvPr>
          <p:cNvSpPr txBox="1"/>
          <p:nvPr/>
        </p:nvSpPr>
        <p:spPr>
          <a:xfrm>
            <a:off x="7811794" y="5757189"/>
            <a:ext cx="1295547" cy="253916"/>
          </a:xfrm>
          <a:prstGeom prst="rect">
            <a:avLst/>
          </a:prstGeom>
          <a:noFill/>
        </p:spPr>
        <p:txBody>
          <a:bodyPr wrap="none" rtlCol="0">
            <a:spAutoFit/>
          </a:bodyPr>
          <a:lstStyle/>
          <a:p>
            <a:r>
              <a:rPr lang="it-IT" sz="1050" dirty="0"/>
              <a:t>Parziale ed esclusiva</a:t>
            </a:r>
          </a:p>
        </p:txBody>
      </p:sp>
      <p:cxnSp>
        <p:nvCxnSpPr>
          <p:cNvPr id="286" name="Connettore diritto 175">
            <a:extLst>
              <a:ext uri="{FF2B5EF4-FFF2-40B4-BE49-F238E27FC236}">
                <a16:creationId xmlns:a16="http://schemas.microsoft.com/office/drawing/2014/main" id="{F8F4FFB4-4D54-4A53-8AC9-E5D0EB34D93A}"/>
              </a:ext>
            </a:extLst>
          </p:cNvPr>
          <p:cNvCxnSpPr>
            <a:cxnSpLocks/>
          </p:cNvCxnSpPr>
          <p:nvPr/>
        </p:nvCxnSpPr>
        <p:spPr>
          <a:xfrm rot="16200000" flipH="1">
            <a:off x="7680773" y="5323049"/>
            <a:ext cx="19683" cy="1858542"/>
          </a:xfrm>
          <a:prstGeom prst="bentConnector3">
            <a:avLst>
              <a:gd name="adj1" fmla="val -1161408"/>
            </a:avLst>
          </a:prstGeom>
        </p:spPr>
        <p:style>
          <a:lnRef idx="1">
            <a:schemeClr val="dk1"/>
          </a:lnRef>
          <a:fillRef idx="0">
            <a:schemeClr val="dk1"/>
          </a:fillRef>
          <a:effectRef idx="0">
            <a:schemeClr val="dk1"/>
          </a:effectRef>
          <a:fontRef idx="minor">
            <a:schemeClr val="tx1"/>
          </a:fontRef>
        </p:style>
      </p:cxnSp>
      <p:sp>
        <p:nvSpPr>
          <p:cNvPr id="288" name="Rettangolo con angoli arrotondati 287">
            <a:extLst>
              <a:ext uri="{FF2B5EF4-FFF2-40B4-BE49-F238E27FC236}">
                <a16:creationId xmlns:a16="http://schemas.microsoft.com/office/drawing/2014/main" id="{11BC7332-00A6-4533-BA1F-A8DA70927172}"/>
              </a:ext>
            </a:extLst>
          </p:cNvPr>
          <p:cNvSpPr/>
          <p:nvPr/>
        </p:nvSpPr>
        <p:spPr>
          <a:xfrm>
            <a:off x="8003464" y="6248828"/>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Addetto Vendite</a:t>
            </a:r>
          </a:p>
        </p:txBody>
      </p:sp>
      <p:grpSp>
        <p:nvGrpSpPr>
          <p:cNvPr id="289" name="Gruppo 288">
            <a:extLst>
              <a:ext uri="{FF2B5EF4-FFF2-40B4-BE49-F238E27FC236}">
                <a16:creationId xmlns:a16="http://schemas.microsoft.com/office/drawing/2014/main" id="{9242E637-98E6-4AE8-80AC-79FD2DBC8F5E}"/>
              </a:ext>
            </a:extLst>
          </p:cNvPr>
          <p:cNvGrpSpPr/>
          <p:nvPr/>
        </p:nvGrpSpPr>
        <p:grpSpPr>
          <a:xfrm>
            <a:off x="6797345" y="4617901"/>
            <a:ext cx="63541" cy="507857"/>
            <a:chOff x="3539176" y="757686"/>
            <a:chExt cx="72000" cy="607914"/>
          </a:xfrm>
          <a:solidFill>
            <a:schemeClr val="tx1"/>
          </a:solidFill>
        </p:grpSpPr>
        <p:sp>
          <p:nvSpPr>
            <p:cNvPr id="290" name="Ovale 289">
              <a:extLst>
                <a:ext uri="{FF2B5EF4-FFF2-40B4-BE49-F238E27FC236}">
                  <a16:creationId xmlns:a16="http://schemas.microsoft.com/office/drawing/2014/main" id="{87CE8A4B-4C7F-411A-BBA5-714BC88C843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1" name="Connettore diritto 290">
              <a:extLst>
                <a:ext uri="{FF2B5EF4-FFF2-40B4-BE49-F238E27FC236}">
                  <a16:creationId xmlns:a16="http://schemas.microsoft.com/office/drawing/2014/main" id="{95368EB3-82D8-4A99-B395-F094EA2A3927}"/>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92" name="CasellaDiTesto 291">
            <a:extLst>
              <a:ext uri="{FF2B5EF4-FFF2-40B4-BE49-F238E27FC236}">
                <a16:creationId xmlns:a16="http://schemas.microsoft.com/office/drawing/2014/main" id="{346F7E99-AF65-48FE-8DC5-679849C21BA1}"/>
              </a:ext>
            </a:extLst>
          </p:cNvPr>
          <p:cNvSpPr txBox="1"/>
          <p:nvPr/>
        </p:nvSpPr>
        <p:spPr>
          <a:xfrm>
            <a:off x="6755472" y="4422128"/>
            <a:ext cx="982961" cy="253916"/>
          </a:xfrm>
          <a:prstGeom prst="rect">
            <a:avLst/>
          </a:prstGeom>
          <a:noFill/>
        </p:spPr>
        <p:txBody>
          <a:bodyPr wrap="none" rtlCol="0">
            <a:spAutoFit/>
          </a:bodyPr>
          <a:lstStyle/>
          <a:p>
            <a:r>
              <a:rPr lang="it-IT" sz="1050" dirty="0"/>
              <a:t>id_dipendente</a:t>
            </a:r>
          </a:p>
        </p:txBody>
      </p:sp>
      <p:grpSp>
        <p:nvGrpSpPr>
          <p:cNvPr id="296" name="Gruppo 295">
            <a:extLst>
              <a:ext uri="{FF2B5EF4-FFF2-40B4-BE49-F238E27FC236}">
                <a16:creationId xmlns:a16="http://schemas.microsoft.com/office/drawing/2014/main" id="{628B25EB-F7D3-4A29-814F-609A17E37A5F}"/>
              </a:ext>
            </a:extLst>
          </p:cNvPr>
          <p:cNvGrpSpPr/>
          <p:nvPr/>
        </p:nvGrpSpPr>
        <p:grpSpPr>
          <a:xfrm>
            <a:off x="6915431" y="4708363"/>
            <a:ext cx="63541" cy="737290"/>
            <a:chOff x="3539176" y="757686"/>
            <a:chExt cx="72000" cy="882551"/>
          </a:xfrm>
          <a:solidFill>
            <a:schemeClr val="bg1"/>
          </a:solidFill>
        </p:grpSpPr>
        <p:sp>
          <p:nvSpPr>
            <p:cNvPr id="297" name="Ovale 296">
              <a:extLst>
                <a:ext uri="{FF2B5EF4-FFF2-40B4-BE49-F238E27FC236}">
                  <a16:creationId xmlns:a16="http://schemas.microsoft.com/office/drawing/2014/main" id="{AB526E3C-E2EE-47B8-9FBA-F17B9701B77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8" name="Connettore diritto 297">
              <a:extLst>
                <a:ext uri="{FF2B5EF4-FFF2-40B4-BE49-F238E27FC236}">
                  <a16:creationId xmlns:a16="http://schemas.microsoft.com/office/drawing/2014/main" id="{CCB15027-8A63-428D-BFA3-B19EE5ABD348}"/>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99" name="Gruppo 298">
            <a:extLst>
              <a:ext uri="{FF2B5EF4-FFF2-40B4-BE49-F238E27FC236}">
                <a16:creationId xmlns:a16="http://schemas.microsoft.com/office/drawing/2014/main" id="{CCF36BEC-3F2E-4422-90BB-756AE6E3A749}"/>
              </a:ext>
            </a:extLst>
          </p:cNvPr>
          <p:cNvGrpSpPr/>
          <p:nvPr/>
        </p:nvGrpSpPr>
        <p:grpSpPr>
          <a:xfrm>
            <a:off x="7042130" y="4885261"/>
            <a:ext cx="63541" cy="615128"/>
            <a:chOff x="3539176" y="757686"/>
            <a:chExt cx="72000" cy="736320"/>
          </a:xfrm>
          <a:solidFill>
            <a:schemeClr val="bg1"/>
          </a:solidFill>
        </p:grpSpPr>
        <p:sp>
          <p:nvSpPr>
            <p:cNvPr id="300" name="Ovale 299">
              <a:extLst>
                <a:ext uri="{FF2B5EF4-FFF2-40B4-BE49-F238E27FC236}">
                  <a16:creationId xmlns:a16="http://schemas.microsoft.com/office/drawing/2014/main" id="{0ED352AE-713F-43CC-B8A6-6EE558CBB7E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01" name="Connettore diritto 300">
              <a:extLst>
                <a:ext uri="{FF2B5EF4-FFF2-40B4-BE49-F238E27FC236}">
                  <a16:creationId xmlns:a16="http://schemas.microsoft.com/office/drawing/2014/main" id="{61485FC0-18E5-41F2-9A81-6370BAC74766}"/>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02" name="Gruppo 301">
            <a:extLst>
              <a:ext uri="{FF2B5EF4-FFF2-40B4-BE49-F238E27FC236}">
                <a16:creationId xmlns:a16="http://schemas.microsoft.com/office/drawing/2014/main" id="{2A93F836-DF50-4850-B8E2-8693C09A7A0D}"/>
              </a:ext>
            </a:extLst>
          </p:cNvPr>
          <p:cNvGrpSpPr/>
          <p:nvPr/>
        </p:nvGrpSpPr>
        <p:grpSpPr>
          <a:xfrm>
            <a:off x="8032030" y="4786765"/>
            <a:ext cx="63541" cy="473915"/>
            <a:chOff x="3539176" y="757686"/>
            <a:chExt cx="72000" cy="567286"/>
          </a:xfrm>
          <a:solidFill>
            <a:schemeClr val="bg1"/>
          </a:solidFill>
        </p:grpSpPr>
        <p:sp>
          <p:nvSpPr>
            <p:cNvPr id="303" name="Ovale 302">
              <a:extLst>
                <a:ext uri="{FF2B5EF4-FFF2-40B4-BE49-F238E27FC236}">
                  <a16:creationId xmlns:a16="http://schemas.microsoft.com/office/drawing/2014/main" id="{DDDA2622-BBB1-4ACC-9B5D-F05E4E14A8C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04" name="Connettore diritto 303">
              <a:extLst>
                <a:ext uri="{FF2B5EF4-FFF2-40B4-BE49-F238E27FC236}">
                  <a16:creationId xmlns:a16="http://schemas.microsoft.com/office/drawing/2014/main" id="{B251372B-B932-4CF5-A925-7D4A0A3711F2}"/>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05" name="Gruppo 304">
            <a:extLst>
              <a:ext uri="{FF2B5EF4-FFF2-40B4-BE49-F238E27FC236}">
                <a16:creationId xmlns:a16="http://schemas.microsoft.com/office/drawing/2014/main" id="{78D44453-45C3-4CAC-8E1E-E6286E48983E}"/>
              </a:ext>
            </a:extLst>
          </p:cNvPr>
          <p:cNvGrpSpPr/>
          <p:nvPr/>
        </p:nvGrpSpPr>
        <p:grpSpPr>
          <a:xfrm>
            <a:off x="8120829" y="4890728"/>
            <a:ext cx="63541" cy="314094"/>
            <a:chOff x="3539176" y="757686"/>
            <a:chExt cx="72000" cy="375977"/>
          </a:xfrm>
          <a:solidFill>
            <a:schemeClr val="bg1"/>
          </a:solidFill>
        </p:grpSpPr>
        <p:sp>
          <p:nvSpPr>
            <p:cNvPr id="306" name="Ovale 305">
              <a:extLst>
                <a:ext uri="{FF2B5EF4-FFF2-40B4-BE49-F238E27FC236}">
                  <a16:creationId xmlns:a16="http://schemas.microsoft.com/office/drawing/2014/main" id="{B20166A8-1377-4CDD-AFF4-80185D3C051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07" name="Connettore diritto 306">
              <a:extLst>
                <a:ext uri="{FF2B5EF4-FFF2-40B4-BE49-F238E27FC236}">
                  <a16:creationId xmlns:a16="http://schemas.microsoft.com/office/drawing/2014/main" id="{5CFA37D1-C328-4BA3-83DC-A5D4A2B0BCDD}"/>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311" name="CasellaDiTesto 310">
            <a:extLst>
              <a:ext uri="{FF2B5EF4-FFF2-40B4-BE49-F238E27FC236}">
                <a16:creationId xmlns:a16="http://schemas.microsoft.com/office/drawing/2014/main" id="{7BF6CC4D-2955-46D6-AF35-9C9B0FF2C556}"/>
              </a:ext>
            </a:extLst>
          </p:cNvPr>
          <p:cNvSpPr txBox="1"/>
          <p:nvPr/>
        </p:nvSpPr>
        <p:spPr>
          <a:xfrm>
            <a:off x="6926813" y="4655333"/>
            <a:ext cx="498855" cy="253916"/>
          </a:xfrm>
          <a:prstGeom prst="rect">
            <a:avLst/>
          </a:prstGeom>
          <a:noFill/>
        </p:spPr>
        <p:txBody>
          <a:bodyPr wrap="none" rtlCol="0">
            <a:spAutoFit/>
          </a:bodyPr>
          <a:lstStyle/>
          <a:p>
            <a:r>
              <a:rPr lang="it-IT" sz="1050" dirty="0"/>
              <a:t>nome</a:t>
            </a:r>
          </a:p>
        </p:txBody>
      </p:sp>
      <p:sp>
        <p:nvSpPr>
          <p:cNvPr id="312" name="CasellaDiTesto 311">
            <a:extLst>
              <a:ext uri="{FF2B5EF4-FFF2-40B4-BE49-F238E27FC236}">
                <a16:creationId xmlns:a16="http://schemas.microsoft.com/office/drawing/2014/main" id="{9416FF3D-84A3-4169-9E8C-AB2E178BC908}"/>
              </a:ext>
            </a:extLst>
          </p:cNvPr>
          <p:cNvSpPr txBox="1"/>
          <p:nvPr/>
        </p:nvSpPr>
        <p:spPr>
          <a:xfrm>
            <a:off x="7030143" y="4836298"/>
            <a:ext cx="689612" cy="253916"/>
          </a:xfrm>
          <a:prstGeom prst="rect">
            <a:avLst/>
          </a:prstGeom>
          <a:noFill/>
        </p:spPr>
        <p:txBody>
          <a:bodyPr wrap="none" rtlCol="0">
            <a:spAutoFit/>
          </a:bodyPr>
          <a:lstStyle/>
          <a:p>
            <a:r>
              <a:rPr lang="it-IT" sz="1050" dirty="0"/>
              <a:t>cognome</a:t>
            </a:r>
          </a:p>
        </p:txBody>
      </p:sp>
      <p:sp>
        <p:nvSpPr>
          <p:cNvPr id="313" name="CasellaDiTesto 312">
            <a:extLst>
              <a:ext uri="{FF2B5EF4-FFF2-40B4-BE49-F238E27FC236}">
                <a16:creationId xmlns:a16="http://schemas.microsoft.com/office/drawing/2014/main" id="{50558257-E85B-4AEC-8B03-2F40A9E67AA8}"/>
              </a:ext>
            </a:extLst>
          </p:cNvPr>
          <p:cNvSpPr txBox="1"/>
          <p:nvPr/>
        </p:nvSpPr>
        <p:spPr>
          <a:xfrm>
            <a:off x="8017899" y="4659807"/>
            <a:ext cx="728084" cy="253916"/>
          </a:xfrm>
          <a:prstGeom prst="rect">
            <a:avLst/>
          </a:prstGeom>
          <a:noFill/>
        </p:spPr>
        <p:txBody>
          <a:bodyPr wrap="none" rtlCol="0">
            <a:spAutoFit/>
          </a:bodyPr>
          <a:lstStyle/>
          <a:p>
            <a:r>
              <a:rPr lang="it-IT" sz="1050" dirty="0"/>
              <a:t>username</a:t>
            </a:r>
          </a:p>
        </p:txBody>
      </p:sp>
      <p:sp>
        <p:nvSpPr>
          <p:cNvPr id="314" name="CasellaDiTesto 313">
            <a:extLst>
              <a:ext uri="{FF2B5EF4-FFF2-40B4-BE49-F238E27FC236}">
                <a16:creationId xmlns:a16="http://schemas.microsoft.com/office/drawing/2014/main" id="{135D9B46-6F32-4002-B29C-284329A309F8}"/>
              </a:ext>
            </a:extLst>
          </p:cNvPr>
          <p:cNvSpPr txBox="1"/>
          <p:nvPr/>
        </p:nvSpPr>
        <p:spPr>
          <a:xfrm>
            <a:off x="8137549" y="4807309"/>
            <a:ext cx="704039" cy="253916"/>
          </a:xfrm>
          <a:prstGeom prst="rect">
            <a:avLst/>
          </a:prstGeom>
          <a:noFill/>
        </p:spPr>
        <p:txBody>
          <a:bodyPr wrap="none" rtlCol="0">
            <a:spAutoFit/>
          </a:bodyPr>
          <a:lstStyle/>
          <a:p>
            <a:r>
              <a:rPr lang="it-IT" sz="1050" dirty="0"/>
              <a:t>password</a:t>
            </a:r>
          </a:p>
        </p:txBody>
      </p:sp>
      <p:sp>
        <p:nvSpPr>
          <p:cNvPr id="277" name="Rettangolo con angoli arrotondati 276">
            <a:extLst>
              <a:ext uri="{FF2B5EF4-FFF2-40B4-BE49-F238E27FC236}">
                <a16:creationId xmlns:a16="http://schemas.microsoft.com/office/drawing/2014/main" id="{5D2628B3-001D-4BA0-9F91-20C62546BBE5}"/>
              </a:ext>
            </a:extLst>
          </p:cNvPr>
          <p:cNvSpPr/>
          <p:nvPr/>
        </p:nvSpPr>
        <p:spPr>
          <a:xfrm>
            <a:off x="6761344" y="5123442"/>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Dipendente</a:t>
            </a:r>
          </a:p>
        </p:txBody>
      </p:sp>
      <p:sp>
        <p:nvSpPr>
          <p:cNvPr id="318" name="Freccia a destra 317">
            <a:extLst>
              <a:ext uri="{FF2B5EF4-FFF2-40B4-BE49-F238E27FC236}">
                <a16:creationId xmlns:a16="http://schemas.microsoft.com/office/drawing/2014/main" id="{F20BC83F-944A-4CC7-9F7D-DCB7CF302768}"/>
              </a:ext>
            </a:extLst>
          </p:cNvPr>
          <p:cNvSpPr/>
          <p:nvPr/>
        </p:nvSpPr>
        <p:spPr>
          <a:xfrm rot="16200000">
            <a:off x="7583660" y="5602258"/>
            <a:ext cx="183862" cy="336898"/>
          </a:xfrm>
          <a:prstGeom prst="rightArrow">
            <a:avLst>
              <a:gd name="adj1" fmla="val 33036"/>
              <a:gd name="adj2" fmla="val 9481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9" name="Freccia a destra 318">
            <a:extLst>
              <a:ext uri="{FF2B5EF4-FFF2-40B4-BE49-F238E27FC236}">
                <a16:creationId xmlns:a16="http://schemas.microsoft.com/office/drawing/2014/main" id="{BAB133E1-76FC-4E21-8944-8808751F2395}"/>
              </a:ext>
            </a:extLst>
          </p:cNvPr>
          <p:cNvSpPr/>
          <p:nvPr/>
        </p:nvSpPr>
        <p:spPr>
          <a:xfrm rot="16200000">
            <a:off x="7602091" y="5818164"/>
            <a:ext cx="148467" cy="237416"/>
          </a:xfrm>
          <a:prstGeom prst="rightArrow">
            <a:avLst>
              <a:gd name="adj1" fmla="val 45071"/>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20" name="Gruppo 319">
            <a:extLst>
              <a:ext uri="{FF2B5EF4-FFF2-40B4-BE49-F238E27FC236}">
                <a16:creationId xmlns:a16="http://schemas.microsoft.com/office/drawing/2014/main" id="{98F4F8C0-0DCE-4839-91D9-816D0ECE2BE7}"/>
              </a:ext>
            </a:extLst>
          </p:cNvPr>
          <p:cNvGrpSpPr/>
          <p:nvPr/>
        </p:nvGrpSpPr>
        <p:grpSpPr>
          <a:xfrm rot="10800000">
            <a:off x="3873865" y="5874628"/>
            <a:ext cx="63541" cy="314094"/>
            <a:chOff x="3539176" y="757686"/>
            <a:chExt cx="72000" cy="375977"/>
          </a:xfrm>
          <a:solidFill>
            <a:schemeClr val="bg1"/>
          </a:solidFill>
        </p:grpSpPr>
        <p:sp>
          <p:nvSpPr>
            <p:cNvPr id="321" name="Ovale 320">
              <a:extLst>
                <a:ext uri="{FF2B5EF4-FFF2-40B4-BE49-F238E27FC236}">
                  <a16:creationId xmlns:a16="http://schemas.microsoft.com/office/drawing/2014/main" id="{77CDE790-818C-4349-B796-A4A162D3561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22" name="Connettore diritto 321">
              <a:extLst>
                <a:ext uri="{FF2B5EF4-FFF2-40B4-BE49-F238E27FC236}">
                  <a16:creationId xmlns:a16="http://schemas.microsoft.com/office/drawing/2014/main" id="{8F82EAB5-0C8A-45EF-A945-FFEFF9713D7E}"/>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323" name="CasellaDiTesto 322">
            <a:extLst>
              <a:ext uri="{FF2B5EF4-FFF2-40B4-BE49-F238E27FC236}">
                <a16:creationId xmlns:a16="http://schemas.microsoft.com/office/drawing/2014/main" id="{42159BAD-31C7-4059-9476-E709D6642FFC}"/>
              </a:ext>
            </a:extLst>
          </p:cNvPr>
          <p:cNvSpPr txBox="1"/>
          <p:nvPr/>
        </p:nvSpPr>
        <p:spPr>
          <a:xfrm>
            <a:off x="3905850" y="5994912"/>
            <a:ext cx="1063112" cy="253916"/>
          </a:xfrm>
          <a:prstGeom prst="rect">
            <a:avLst/>
          </a:prstGeom>
          <a:noFill/>
        </p:spPr>
        <p:txBody>
          <a:bodyPr wrap="none" rtlCol="0">
            <a:spAutoFit/>
          </a:bodyPr>
          <a:lstStyle/>
          <a:p>
            <a:r>
              <a:rPr lang="it-IT" sz="1050" dirty="0"/>
              <a:t>rinnovo_tessera</a:t>
            </a:r>
          </a:p>
        </p:txBody>
      </p:sp>
      <p:sp>
        <p:nvSpPr>
          <p:cNvPr id="133" name="Rettangolo con angoli arrotondati 132">
            <a:extLst>
              <a:ext uri="{FF2B5EF4-FFF2-40B4-BE49-F238E27FC236}">
                <a16:creationId xmlns:a16="http://schemas.microsoft.com/office/drawing/2014/main" id="{EC8A51E0-9E48-478D-85A7-E44A477F34B7}"/>
              </a:ext>
            </a:extLst>
          </p:cNvPr>
          <p:cNvSpPr/>
          <p:nvPr/>
        </p:nvSpPr>
        <p:spPr>
          <a:xfrm>
            <a:off x="3537646" y="5443223"/>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Tessera Socio</a:t>
            </a:r>
          </a:p>
        </p:txBody>
      </p:sp>
      <p:grpSp>
        <p:nvGrpSpPr>
          <p:cNvPr id="324" name="Gruppo 323">
            <a:extLst>
              <a:ext uri="{FF2B5EF4-FFF2-40B4-BE49-F238E27FC236}">
                <a16:creationId xmlns:a16="http://schemas.microsoft.com/office/drawing/2014/main" id="{7560FBA3-F50D-4AAC-B211-D9AC0446991C}"/>
              </a:ext>
            </a:extLst>
          </p:cNvPr>
          <p:cNvGrpSpPr/>
          <p:nvPr/>
        </p:nvGrpSpPr>
        <p:grpSpPr>
          <a:xfrm rot="10800000">
            <a:off x="10037981" y="4937989"/>
            <a:ext cx="63541" cy="213361"/>
            <a:chOff x="3539176" y="757686"/>
            <a:chExt cx="72000" cy="255398"/>
          </a:xfrm>
          <a:solidFill>
            <a:schemeClr val="bg1"/>
          </a:solidFill>
        </p:grpSpPr>
        <p:sp>
          <p:nvSpPr>
            <p:cNvPr id="325" name="Ovale 324">
              <a:extLst>
                <a:ext uri="{FF2B5EF4-FFF2-40B4-BE49-F238E27FC236}">
                  <a16:creationId xmlns:a16="http://schemas.microsoft.com/office/drawing/2014/main" id="{8CEED198-5511-41C1-9E0B-94DC65C4612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26" name="Connettore diritto 325">
              <a:extLst>
                <a:ext uri="{FF2B5EF4-FFF2-40B4-BE49-F238E27FC236}">
                  <a16:creationId xmlns:a16="http://schemas.microsoft.com/office/drawing/2014/main" id="{D17146DB-426B-4282-9C42-B2C25380CBC3}"/>
                </a:ext>
              </a:extLst>
            </p:cNvPr>
            <p:cNvCxnSpPr>
              <a:cxnSpLocks/>
            </p:cNvCxnSpPr>
            <p:nvPr/>
          </p:nvCxnSpPr>
          <p:spPr>
            <a:xfrm flipV="1">
              <a:off x="3575177" y="829694"/>
              <a:ext cx="0" cy="183390"/>
            </a:xfrm>
            <a:prstGeom prst="line">
              <a:avLst/>
            </a:prstGeom>
            <a:grpFill/>
          </p:spPr>
          <p:style>
            <a:lnRef idx="3">
              <a:schemeClr val="dk1"/>
            </a:lnRef>
            <a:fillRef idx="0">
              <a:schemeClr val="dk1"/>
            </a:fillRef>
            <a:effectRef idx="2">
              <a:schemeClr val="dk1"/>
            </a:effectRef>
            <a:fontRef idx="minor">
              <a:schemeClr val="tx1"/>
            </a:fontRef>
          </p:style>
        </p:cxnSp>
      </p:grpSp>
      <p:sp>
        <p:nvSpPr>
          <p:cNvPr id="327" name="CasellaDiTesto 326">
            <a:extLst>
              <a:ext uri="{FF2B5EF4-FFF2-40B4-BE49-F238E27FC236}">
                <a16:creationId xmlns:a16="http://schemas.microsoft.com/office/drawing/2014/main" id="{06F5775F-B3CD-41C6-8897-C917D44AB394}"/>
              </a:ext>
            </a:extLst>
          </p:cNvPr>
          <p:cNvSpPr txBox="1"/>
          <p:nvPr/>
        </p:nvSpPr>
        <p:spPr>
          <a:xfrm>
            <a:off x="10055509" y="5016728"/>
            <a:ext cx="460382" cy="253916"/>
          </a:xfrm>
          <a:prstGeom prst="rect">
            <a:avLst/>
          </a:prstGeom>
          <a:noFill/>
        </p:spPr>
        <p:txBody>
          <a:bodyPr wrap="none" rtlCol="0">
            <a:spAutoFit/>
          </a:bodyPr>
          <a:lstStyle/>
          <a:p>
            <a:r>
              <a:rPr lang="it-IT" sz="1050" dirty="0"/>
              <a:t>stato</a:t>
            </a:r>
          </a:p>
        </p:txBody>
      </p:sp>
      <p:grpSp>
        <p:nvGrpSpPr>
          <p:cNvPr id="328" name="Gruppo 327">
            <a:extLst>
              <a:ext uri="{FF2B5EF4-FFF2-40B4-BE49-F238E27FC236}">
                <a16:creationId xmlns:a16="http://schemas.microsoft.com/office/drawing/2014/main" id="{53A41E21-284B-4B34-B855-CB2827E3D5D5}"/>
              </a:ext>
            </a:extLst>
          </p:cNvPr>
          <p:cNvGrpSpPr/>
          <p:nvPr/>
        </p:nvGrpSpPr>
        <p:grpSpPr>
          <a:xfrm rot="10800000">
            <a:off x="899214" y="1003515"/>
            <a:ext cx="63541" cy="864523"/>
            <a:chOff x="3539176" y="757686"/>
            <a:chExt cx="72000" cy="1034851"/>
          </a:xfrm>
          <a:solidFill>
            <a:schemeClr val="bg1"/>
          </a:solidFill>
        </p:grpSpPr>
        <p:sp>
          <p:nvSpPr>
            <p:cNvPr id="329" name="Ovale 328">
              <a:extLst>
                <a:ext uri="{FF2B5EF4-FFF2-40B4-BE49-F238E27FC236}">
                  <a16:creationId xmlns:a16="http://schemas.microsoft.com/office/drawing/2014/main" id="{CDDB4E73-DB56-4214-9D6F-393179713286}"/>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30" name="Connettore diritto 329">
              <a:extLst>
                <a:ext uri="{FF2B5EF4-FFF2-40B4-BE49-F238E27FC236}">
                  <a16:creationId xmlns:a16="http://schemas.microsoft.com/office/drawing/2014/main" id="{9641EF80-947F-40BC-A3D8-8B2705E81B92}"/>
                </a:ext>
              </a:extLst>
            </p:cNvPr>
            <p:cNvCxnSpPr>
              <a:cxnSpLocks/>
            </p:cNvCxnSpPr>
            <p:nvPr/>
          </p:nvCxnSpPr>
          <p:spPr>
            <a:xfrm rot="10800000">
              <a:off x="3575173" y="829690"/>
              <a:ext cx="1" cy="962847"/>
            </a:xfrm>
            <a:prstGeom prst="line">
              <a:avLst/>
            </a:prstGeom>
            <a:grpFill/>
          </p:spPr>
          <p:style>
            <a:lnRef idx="3">
              <a:schemeClr val="dk1"/>
            </a:lnRef>
            <a:fillRef idx="0">
              <a:schemeClr val="dk1"/>
            </a:fillRef>
            <a:effectRef idx="2">
              <a:schemeClr val="dk1"/>
            </a:effectRef>
            <a:fontRef idx="minor">
              <a:schemeClr val="tx1"/>
            </a:fontRef>
          </p:style>
        </p:cxnSp>
      </p:grpSp>
      <p:sp>
        <p:nvSpPr>
          <p:cNvPr id="9" name="Rettangolo con angoli arrotondati 8">
            <a:extLst>
              <a:ext uri="{FF2B5EF4-FFF2-40B4-BE49-F238E27FC236}">
                <a16:creationId xmlns:a16="http://schemas.microsoft.com/office/drawing/2014/main" id="{5D749310-37C0-4C89-9D35-12FDEB57C9E1}"/>
              </a:ext>
            </a:extLst>
          </p:cNvPr>
          <p:cNvSpPr/>
          <p:nvPr/>
        </p:nvSpPr>
        <p:spPr>
          <a:xfrm>
            <a:off x="643456" y="540139"/>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Utente</a:t>
            </a:r>
          </a:p>
        </p:txBody>
      </p:sp>
      <p:sp>
        <p:nvSpPr>
          <p:cNvPr id="331" name="CasellaDiTesto 330">
            <a:extLst>
              <a:ext uri="{FF2B5EF4-FFF2-40B4-BE49-F238E27FC236}">
                <a16:creationId xmlns:a16="http://schemas.microsoft.com/office/drawing/2014/main" id="{9A1C0008-4980-43B4-ADE9-CD292FBE913C}"/>
              </a:ext>
            </a:extLst>
          </p:cNvPr>
          <p:cNvSpPr txBox="1"/>
          <p:nvPr/>
        </p:nvSpPr>
        <p:spPr>
          <a:xfrm>
            <a:off x="894694" y="1753330"/>
            <a:ext cx="1253869" cy="253916"/>
          </a:xfrm>
          <a:prstGeom prst="rect">
            <a:avLst/>
          </a:prstGeom>
          <a:noFill/>
        </p:spPr>
        <p:txBody>
          <a:bodyPr wrap="none" rtlCol="0">
            <a:spAutoFit/>
          </a:bodyPr>
          <a:lstStyle/>
          <a:p>
            <a:r>
              <a:rPr lang="it-IT" sz="1050" dirty="0"/>
              <a:t>#acquisti_effettuati</a:t>
            </a:r>
          </a:p>
        </p:txBody>
      </p:sp>
      <p:sp>
        <p:nvSpPr>
          <p:cNvPr id="87" name="CasellaDiTesto 86">
            <a:extLst>
              <a:ext uri="{FF2B5EF4-FFF2-40B4-BE49-F238E27FC236}">
                <a16:creationId xmlns:a16="http://schemas.microsoft.com/office/drawing/2014/main" id="{56060D8F-6BCE-4A8C-91CF-194F6A331663}"/>
              </a:ext>
            </a:extLst>
          </p:cNvPr>
          <p:cNvSpPr txBox="1"/>
          <p:nvPr/>
        </p:nvSpPr>
        <p:spPr>
          <a:xfrm>
            <a:off x="99173" y="99375"/>
            <a:ext cx="4172424" cy="400110"/>
          </a:xfrm>
          <a:prstGeom prst="rect">
            <a:avLst/>
          </a:prstGeom>
          <a:noFill/>
        </p:spPr>
        <p:txBody>
          <a:bodyPr wrap="none" rtlCol="0">
            <a:spAutoFit/>
          </a:bodyPr>
          <a:lstStyle/>
          <a:p>
            <a:r>
              <a:rPr lang="it-IT" altLang="it-IT" sz="2000" spc="-120" dirty="0">
                <a:solidFill>
                  <a:srgbClr val="50B4C8"/>
                </a:solidFill>
              </a:rPr>
              <a:t>Schema E-R Finale </a:t>
            </a:r>
            <a:r>
              <a:rPr lang="it-IT" sz="2000" spc="-120" dirty="0">
                <a:solidFill>
                  <a:srgbClr val="50B4C8"/>
                </a:solidFill>
              </a:rPr>
              <a:t>Progettazione Concettuale</a:t>
            </a:r>
            <a:endParaRPr lang="it-IT" sz="2000" dirty="0"/>
          </a:p>
        </p:txBody>
      </p:sp>
      <p:grpSp>
        <p:nvGrpSpPr>
          <p:cNvPr id="177" name="Gruppo 176">
            <a:extLst>
              <a:ext uri="{FF2B5EF4-FFF2-40B4-BE49-F238E27FC236}">
                <a16:creationId xmlns:a16="http://schemas.microsoft.com/office/drawing/2014/main" id="{B666BB2E-B43E-4C57-AB2D-A7DE2C455BC9}"/>
              </a:ext>
            </a:extLst>
          </p:cNvPr>
          <p:cNvGrpSpPr/>
          <p:nvPr/>
        </p:nvGrpSpPr>
        <p:grpSpPr>
          <a:xfrm>
            <a:off x="3211462" y="2056282"/>
            <a:ext cx="63541" cy="583637"/>
            <a:chOff x="3539176" y="757686"/>
            <a:chExt cx="72000" cy="698626"/>
          </a:xfrm>
          <a:solidFill>
            <a:schemeClr val="bg1"/>
          </a:solidFill>
        </p:grpSpPr>
        <p:sp>
          <p:nvSpPr>
            <p:cNvPr id="178" name="Ovale 177">
              <a:extLst>
                <a:ext uri="{FF2B5EF4-FFF2-40B4-BE49-F238E27FC236}">
                  <a16:creationId xmlns:a16="http://schemas.microsoft.com/office/drawing/2014/main" id="{87FF8802-1372-432A-9B20-1238C54D82F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79" name="Connettore diritto 178">
              <a:extLst>
                <a:ext uri="{FF2B5EF4-FFF2-40B4-BE49-F238E27FC236}">
                  <a16:creationId xmlns:a16="http://schemas.microsoft.com/office/drawing/2014/main" id="{B1872B01-0230-44D4-9E96-0D8D9D00EF6A}"/>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8" name="Rettangolo con angoli arrotondati 7">
            <a:extLst>
              <a:ext uri="{FF2B5EF4-FFF2-40B4-BE49-F238E27FC236}">
                <a16:creationId xmlns:a16="http://schemas.microsoft.com/office/drawing/2014/main" id="{032AA9B4-E10B-4859-91C5-EE4FCDCA294C}"/>
              </a:ext>
            </a:extLst>
          </p:cNvPr>
          <p:cNvSpPr/>
          <p:nvPr/>
        </p:nvSpPr>
        <p:spPr>
          <a:xfrm>
            <a:off x="2805908" y="2332586"/>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Prodotto</a:t>
            </a:r>
          </a:p>
        </p:txBody>
      </p:sp>
      <p:sp>
        <p:nvSpPr>
          <p:cNvPr id="180" name="CasellaDiTesto 179">
            <a:extLst>
              <a:ext uri="{FF2B5EF4-FFF2-40B4-BE49-F238E27FC236}">
                <a16:creationId xmlns:a16="http://schemas.microsoft.com/office/drawing/2014/main" id="{26BFA005-E3DE-40C5-B487-8EEF437A9A81}"/>
              </a:ext>
            </a:extLst>
          </p:cNvPr>
          <p:cNvSpPr txBox="1"/>
          <p:nvPr/>
        </p:nvSpPr>
        <p:spPr>
          <a:xfrm>
            <a:off x="3250927" y="1926788"/>
            <a:ext cx="849913" cy="253916"/>
          </a:xfrm>
          <a:prstGeom prst="rect">
            <a:avLst/>
          </a:prstGeom>
          <a:noFill/>
        </p:spPr>
        <p:txBody>
          <a:bodyPr wrap="none" rtlCol="0">
            <a:spAutoFit/>
          </a:bodyPr>
          <a:lstStyle/>
          <a:p>
            <a:r>
              <a:rPr lang="it-IT" sz="1050" dirty="0"/>
              <a:t>disponibilità</a:t>
            </a:r>
          </a:p>
        </p:txBody>
      </p:sp>
      <p:sp>
        <p:nvSpPr>
          <p:cNvPr id="2" name="CasellaDiTesto 1">
            <a:extLst>
              <a:ext uri="{FF2B5EF4-FFF2-40B4-BE49-F238E27FC236}">
                <a16:creationId xmlns:a16="http://schemas.microsoft.com/office/drawing/2014/main" id="{95679EC0-82B6-B844-B97A-B94AC4195665}"/>
              </a:ext>
            </a:extLst>
          </p:cNvPr>
          <p:cNvSpPr txBox="1"/>
          <p:nvPr/>
        </p:nvSpPr>
        <p:spPr>
          <a:xfrm>
            <a:off x="643456" y="6119446"/>
            <a:ext cx="327029" cy="369332"/>
          </a:xfrm>
          <a:prstGeom prst="rect">
            <a:avLst/>
          </a:prstGeom>
          <a:noFill/>
        </p:spPr>
        <p:txBody>
          <a:bodyPr wrap="square" rtlCol="0">
            <a:spAutoFit/>
          </a:bodyPr>
          <a:lstStyle/>
          <a:p>
            <a:r>
              <a:rPr lang="it-IT" dirty="0">
                <a:solidFill>
                  <a:srgbClr val="FF0000"/>
                </a:solidFill>
              </a:rPr>
              <a:t>1</a:t>
            </a:r>
          </a:p>
        </p:txBody>
      </p:sp>
      <p:sp>
        <p:nvSpPr>
          <p:cNvPr id="182" name="CasellaDiTesto 181">
            <a:extLst>
              <a:ext uri="{FF2B5EF4-FFF2-40B4-BE49-F238E27FC236}">
                <a16:creationId xmlns:a16="http://schemas.microsoft.com/office/drawing/2014/main" id="{F0A24603-D39F-F84C-80B1-202720FEC637}"/>
              </a:ext>
            </a:extLst>
          </p:cNvPr>
          <p:cNvSpPr txBox="1"/>
          <p:nvPr/>
        </p:nvSpPr>
        <p:spPr>
          <a:xfrm>
            <a:off x="2109499" y="6119446"/>
            <a:ext cx="327029" cy="369332"/>
          </a:xfrm>
          <a:prstGeom prst="rect">
            <a:avLst/>
          </a:prstGeom>
          <a:noFill/>
        </p:spPr>
        <p:txBody>
          <a:bodyPr wrap="square" rtlCol="0">
            <a:spAutoFit/>
          </a:bodyPr>
          <a:lstStyle/>
          <a:p>
            <a:r>
              <a:rPr lang="it-IT" dirty="0">
                <a:solidFill>
                  <a:srgbClr val="FF0000"/>
                </a:solidFill>
              </a:rPr>
              <a:t>1</a:t>
            </a:r>
          </a:p>
        </p:txBody>
      </p:sp>
      <p:sp>
        <p:nvSpPr>
          <p:cNvPr id="183" name="CasellaDiTesto 182">
            <a:extLst>
              <a:ext uri="{FF2B5EF4-FFF2-40B4-BE49-F238E27FC236}">
                <a16:creationId xmlns:a16="http://schemas.microsoft.com/office/drawing/2014/main" id="{CB78A6A3-020A-144C-9714-0C0D0E45329D}"/>
              </a:ext>
            </a:extLst>
          </p:cNvPr>
          <p:cNvSpPr txBox="1"/>
          <p:nvPr/>
        </p:nvSpPr>
        <p:spPr>
          <a:xfrm>
            <a:off x="4934906" y="1021961"/>
            <a:ext cx="327029" cy="369332"/>
          </a:xfrm>
          <a:prstGeom prst="rect">
            <a:avLst/>
          </a:prstGeom>
          <a:noFill/>
        </p:spPr>
        <p:txBody>
          <a:bodyPr wrap="square" rtlCol="0">
            <a:spAutoFit/>
          </a:bodyPr>
          <a:lstStyle/>
          <a:p>
            <a:r>
              <a:rPr lang="it-IT" dirty="0">
                <a:solidFill>
                  <a:srgbClr val="FF0000"/>
                </a:solidFill>
              </a:rPr>
              <a:t>1</a:t>
            </a:r>
          </a:p>
        </p:txBody>
      </p:sp>
      <p:sp>
        <p:nvSpPr>
          <p:cNvPr id="184" name="CasellaDiTesto 183">
            <a:extLst>
              <a:ext uri="{FF2B5EF4-FFF2-40B4-BE49-F238E27FC236}">
                <a16:creationId xmlns:a16="http://schemas.microsoft.com/office/drawing/2014/main" id="{F330EB41-EE66-174B-8B5E-301AFCE880E8}"/>
              </a:ext>
            </a:extLst>
          </p:cNvPr>
          <p:cNvSpPr txBox="1"/>
          <p:nvPr/>
        </p:nvSpPr>
        <p:spPr>
          <a:xfrm>
            <a:off x="6400949" y="1021961"/>
            <a:ext cx="327029" cy="369332"/>
          </a:xfrm>
          <a:prstGeom prst="rect">
            <a:avLst/>
          </a:prstGeom>
          <a:noFill/>
        </p:spPr>
        <p:txBody>
          <a:bodyPr wrap="square" rtlCol="0">
            <a:spAutoFit/>
          </a:bodyPr>
          <a:lstStyle/>
          <a:p>
            <a:r>
              <a:rPr lang="it-IT" dirty="0">
                <a:solidFill>
                  <a:srgbClr val="FF0000"/>
                </a:solidFill>
              </a:rPr>
              <a:t>N</a:t>
            </a:r>
          </a:p>
        </p:txBody>
      </p:sp>
      <p:sp>
        <p:nvSpPr>
          <p:cNvPr id="185" name="CasellaDiTesto 184">
            <a:extLst>
              <a:ext uri="{FF2B5EF4-FFF2-40B4-BE49-F238E27FC236}">
                <a16:creationId xmlns:a16="http://schemas.microsoft.com/office/drawing/2014/main" id="{CC2D3968-2877-AC45-A8D6-D9335C9D6B9D}"/>
              </a:ext>
            </a:extLst>
          </p:cNvPr>
          <p:cNvSpPr txBox="1"/>
          <p:nvPr/>
        </p:nvSpPr>
        <p:spPr>
          <a:xfrm>
            <a:off x="5769350" y="2346855"/>
            <a:ext cx="327029" cy="369332"/>
          </a:xfrm>
          <a:prstGeom prst="rect">
            <a:avLst/>
          </a:prstGeom>
          <a:noFill/>
        </p:spPr>
        <p:txBody>
          <a:bodyPr wrap="square" rtlCol="0">
            <a:spAutoFit/>
          </a:bodyPr>
          <a:lstStyle/>
          <a:p>
            <a:r>
              <a:rPr lang="it-IT" dirty="0">
                <a:solidFill>
                  <a:srgbClr val="FF0000"/>
                </a:solidFill>
              </a:rPr>
              <a:t>N</a:t>
            </a:r>
          </a:p>
        </p:txBody>
      </p:sp>
      <p:sp>
        <p:nvSpPr>
          <p:cNvPr id="186" name="CasellaDiTesto 185">
            <a:extLst>
              <a:ext uri="{FF2B5EF4-FFF2-40B4-BE49-F238E27FC236}">
                <a16:creationId xmlns:a16="http://schemas.microsoft.com/office/drawing/2014/main" id="{CBCA1117-635F-CF4B-83B7-7C9663FCEACC}"/>
              </a:ext>
            </a:extLst>
          </p:cNvPr>
          <p:cNvSpPr txBox="1"/>
          <p:nvPr/>
        </p:nvSpPr>
        <p:spPr>
          <a:xfrm>
            <a:off x="7235393" y="2346855"/>
            <a:ext cx="327029" cy="369332"/>
          </a:xfrm>
          <a:prstGeom prst="rect">
            <a:avLst/>
          </a:prstGeom>
          <a:noFill/>
        </p:spPr>
        <p:txBody>
          <a:bodyPr wrap="square" rtlCol="0">
            <a:spAutoFit/>
          </a:bodyPr>
          <a:lstStyle/>
          <a:p>
            <a:r>
              <a:rPr lang="it-IT" dirty="0">
                <a:solidFill>
                  <a:srgbClr val="FF0000"/>
                </a:solidFill>
              </a:rPr>
              <a:t>M</a:t>
            </a:r>
          </a:p>
        </p:txBody>
      </p:sp>
      <p:sp>
        <p:nvSpPr>
          <p:cNvPr id="189" name="CasellaDiTesto 188">
            <a:extLst>
              <a:ext uri="{FF2B5EF4-FFF2-40B4-BE49-F238E27FC236}">
                <a16:creationId xmlns:a16="http://schemas.microsoft.com/office/drawing/2014/main" id="{A817FC04-55C5-8E46-B3B1-7313B051BD8A}"/>
              </a:ext>
            </a:extLst>
          </p:cNvPr>
          <p:cNvSpPr txBox="1"/>
          <p:nvPr/>
        </p:nvSpPr>
        <p:spPr>
          <a:xfrm>
            <a:off x="10716018" y="1467409"/>
            <a:ext cx="327029" cy="369332"/>
          </a:xfrm>
          <a:prstGeom prst="rect">
            <a:avLst/>
          </a:prstGeom>
          <a:noFill/>
        </p:spPr>
        <p:txBody>
          <a:bodyPr wrap="square" rtlCol="0">
            <a:spAutoFit/>
          </a:bodyPr>
          <a:lstStyle/>
          <a:p>
            <a:r>
              <a:rPr lang="it-IT" dirty="0">
                <a:solidFill>
                  <a:srgbClr val="FF0000"/>
                </a:solidFill>
              </a:rPr>
              <a:t>1</a:t>
            </a:r>
          </a:p>
        </p:txBody>
      </p:sp>
      <p:sp>
        <p:nvSpPr>
          <p:cNvPr id="190" name="CasellaDiTesto 189">
            <a:extLst>
              <a:ext uri="{FF2B5EF4-FFF2-40B4-BE49-F238E27FC236}">
                <a16:creationId xmlns:a16="http://schemas.microsoft.com/office/drawing/2014/main" id="{0991B28B-B564-B947-9B93-35B5CDE60BD9}"/>
              </a:ext>
            </a:extLst>
          </p:cNvPr>
          <p:cNvSpPr txBox="1"/>
          <p:nvPr/>
        </p:nvSpPr>
        <p:spPr>
          <a:xfrm>
            <a:off x="10800347" y="3555779"/>
            <a:ext cx="327029" cy="369332"/>
          </a:xfrm>
          <a:prstGeom prst="rect">
            <a:avLst/>
          </a:prstGeom>
          <a:noFill/>
        </p:spPr>
        <p:txBody>
          <a:bodyPr wrap="square" rtlCol="0">
            <a:spAutoFit/>
          </a:bodyPr>
          <a:lstStyle/>
          <a:p>
            <a:r>
              <a:rPr lang="it-IT" dirty="0">
                <a:solidFill>
                  <a:srgbClr val="FF0000"/>
                </a:solidFill>
              </a:rPr>
              <a:t>1</a:t>
            </a:r>
          </a:p>
        </p:txBody>
      </p:sp>
      <p:sp>
        <p:nvSpPr>
          <p:cNvPr id="191" name="CasellaDiTesto 190">
            <a:extLst>
              <a:ext uri="{FF2B5EF4-FFF2-40B4-BE49-F238E27FC236}">
                <a16:creationId xmlns:a16="http://schemas.microsoft.com/office/drawing/2014/main" id="{F5E4F9A6-45CB-9749-AB34-C6F2A1A31B6B}"/>
              </a:ext>
            </a:extLst>
          </p:cNvPr>
          <p:cNvSpPr txBox="1"/>
          <p:nvPr/>
        </p:nvSpPr>
        <p:spPr>
          <a:xfrm>
            <a:off x="8418720" y="2998347"/>
            <a:ext cx="327029" cy="369332"/>
          </a:xfrm>
          <a:prstGeom prst="rect">
            <a:avLst/>
          </a:prstGeom>
          <a:noFill/>
        </p:spPr>
        <p:txBody>
          <a:bodyPr wrap="square" rtlCol="0">
            <a:spAutoFit/>
          </a:bodyPr>
          <a:lstStyle/>
          <a:p>
            <a:r>
              <a:rPr lang="it-IT" dirty="0">
                <a:solidFill>
                  <a:srgbClr val="FF0000"/>
                </a:solidFill>
              </a:rPr>
              <a:t>1</a:t>
            </a:r>
          </a:p>
        </p:txBody>
      </p:sp>
      <p:sp>
        <p:nvSpPr>
          <p:cNvPr id="192" name="CasellaDiTesto 191">
            <a:extLst>
              <a:ext uri="{FF2B5EF4-FFF2-40B4-BE49-F238E27FC236}">
                <a16:creationId xmlns:a16="http://schemas.microsoft.com/office/drawing/2014/main" id="{A5535169-54BA-714E-8FFE-27EFA2FF8C11}"/>
              </a:ext>
            </a:extLst>
          </p:cNvPr>
          <p:cNvSpPr txBox="1"/>
          <p:nvPr/>
        </p:nvSpPr>
        <p:spPr>
          <a:xfrm>
            <a:off x="8456371" y="3997250"/>
            <a:ext cx="327029" cy="369332"/>
          </a:xfrm>
          <a:prstGeom prst="rect">
            <a:avLst/>
          </a:prstGeom>
          <a:noFill/>
        </p:spPr>
        <p:txBody>
          <a:bodyPr wrap="square" rtlCol="0">
            <a:spAutoFit/>
          </a:bodyPr>
          <a:lstStyle/>
          <a:p>
            <a:r>
              <a:rPr lang="it-IT" dirty="0">
                <a:solidFill>
                  <a:srgbClr val="FF0000"/>
                </a:solidFill>
              </a:rPr>
              <a:t>N</a:t>
            </a:r>
          </a:p>
        </p:txBody>
      </p:sp>
      <p:sp>
        <p:nvSpPr>
          <p:cNvPr id="193" name="CasellaDiTesto 192">
            <a:extLst>
              <a:ext uri="{FF2B5EF4-FFF2-40B4-BE49-F238E27FC236}">
                <a16:creationId xmlns:a16="http://schemas.microsoft.com/office/drawing/2014/main" id="{D508ADBE-D802-4151-9BA8-11E23EB17B85}"/>
              </a:ext>
            </a:extLst>
          </p:cNvPr>
          <p:cNvSpPr txBox="1"/>
          <p:nvPr/>
        </p:nvSpPr>
        <p:spPr>
          <a:xfrm>
            <a:off x="4975293" y="4545150"/>
            <a:ext cx="830677" cy="253916"/>
          </a:xfrm>
          <a:prstGeom prst="rect">
            <a:avLst/>
          </a:prstGeom>
          <a:noFill/>
        </p:spPr>
        <p:txBody>
          <a:bodyPr wrap="none" rtlCol="0">
            <a:spAutoFit/>
          </a:bodyPr>
          <a:lstStyle/>
          <a:p>
            <a:r>
              <a:rPr lang="it-IT" sz="1050" dirty="0"/>
              <a:t>piattaforma</a:t>
            </a:r>
          </a:p>
        </p:txBody>
      </p:sp>
      <p:grpSp>
        <p:nvGrpSpPr>
          <p:cNvPr id="194" name="Gruppo 193">
            <a:extLst>
              <a:ext uri="{FF2B5EF4-FFF2-40B4-BE49-F238E27FC236}">
                <a16:creationId xmlns:a16="http://schemas.microsoft.com/office/drawing/2014/main" id="{965AC5A4-F630-484C-9A54-AB986332775A}"/>
              </a:ext>
            </a:extLst>
          </p:cNvPr>
          <p:cNvGrpSpPr/>
          <p:nvPr/>
        </p:nvGrpSpPr>
        <p:grpSpPr>
          <a:xfrm rot="10800000">
            <a:off x="4974534" y="4463832"/>
            <a:ext cx="63541" cy="216498"/>
            <a:chOff x="3539176" y="757686"/>
            <a:chExt cx="72000" cy="259153"/>
          </a:xfrm>
          <a:solidFill>
            <a:schemeClr val="bg1"/>
          </a:solidFill>
        </p:grpSpPr>
        <p:sp>
          <p:nvSpPr>
            <p:cNvPr id="195" name="Ovale 194">
              <a:extLst>
                <a:ext uri="{FF2B5EF4-FFF2-40B4-BE49-F238E27FC236}">
                  <a16:creationId xmlns:a16="http://schemas.microsoft.com/office/drawing/2014/main" id="{870A17B8-3508-4E86-BB74-3AC5E4D4E88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96" name="Connettore diritto 195">
              <a:extLst>
                <a:ext uri="{FF2B5EF4-FFF2-40B4-BE49-F238E27FC236}">
                  <a16:creationId xmlns:a16="http://schemas.microsoft.com/office/drawing/2014/main" id="{8E7760EA-BF43-41BF-8095-D2778734D09B}"/>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97" name="Gruppo 196">
            <a:extLst>
              <a:ext uri="{FF2B5EF4-FFF2-40B4-BE49-F238E27FC236}">
                <a16:creationId xmlns:a16="http://schemas.microsoft.com/office/drawing/2014/main" id="{3C7F77F7-95A0-4237-BC3A-F5F8D42E71E8}"/>
              </a:ext>
            </a:extLst>
          </p:cNvPr>
          <p:cNvGrpSpPr/>
          <p:nvPr/>
        </p:nvGrpSpPr>
        <p:grpSpPr>
          <a:xfrm rot="10800000">
            <a:off x="4870224" y="4349534"/>
            <a:ext cx="63541" cy="473915"/>
            <a:chOff x="3539176" y="757686"/>
            <a:chExt cx="72000" cy="567286"/>
          </a:xfrm>
          <a:solidFill>
            <a:schemeClr val="bg1"/>
          </a:solidFill>
        </p:grpSpPr>
        <p:sp>
          <p:nvSpPr>
            <p:cNvPr id="198" name="Ovale 197">
              <a:extLst>
                <a:ext uri="{FF2B5EF4-FFF2-40B4-BE49-F238E27FC236}">
                  <a16:creationId xmlns:a16="http://schemas.microsoft.com/office/drawing/2014/main" id="{937DEED0-E7CD-4725-9B9C-DB99323AF74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99" name="Connettore diritto 198">
              <a:extLst>
                <a:ext uri="{FF2B5EF4-FFF2-40B4-BE49-F238E27FC236}">
                  <a16:creationId xmlns:a16="http://schemas.microsoft.com/office/drawing/2014/main" id="{14461D7F-874B-48C5-9D2B-CE28ADD57BEC}"/>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sp>
        <p:nvSpPr>
          <p:cNvPr id="175" name="Rettangolo con angoli arrotondati 174">
            <a:extLst>
              <a:ext uri="{FF2B5EF4-FFF2-40B4-BE49-F238E27FC236}">
                <a16:creationId xmlns:a16="http://schemas.microsoft.com/office/drawing/2014/main" id="{5F115858-C310-49A1-9EE3-4C42BEA500CF}"/>
              </a:ext>
            </a:extLst>
          </p:cNvPr>
          <p:cNvSpPr/>
          <p:nvPr/>
        </p:nvSpPr>
        <p:spPr>
          <a:xfrm>
            <a:off x="4618142" y="3922054"/>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Accessorio</a:t>
            </a:r>
          </a:p>
        </p:txBody>
      </p:sp>
      <p:sp>
        <p:nvSpPr>
          <p:cNvPr id="202" name="CasellaDiTesto 201">
            <a:extLst>
              <a:ext uri="{FF2B5EF4-FFF2-40B4-BE49-F238E27FC236}">
                <a16:creationId xmlns:a16="http://schemas.microsoft.com/office/drawing/2014/main" id="{EA0BCF1F-A5C4-4C71-97A5-5E08FDA71F77}"/>
              </a:ext>
            </a:extLst>
          </p:cNvPr>
          <p:cNvSpPr txBox="1"/>
          <p:nvPr/>
        </p:nvSpPr>
        <p:spPr>
          <a:xfrm>
            <a:off x="4873172" y="4724701"/>
            <a:ext cx="692818" cy="253916"/>
          </a:xfrm>
          <a:prstGeom prst="rect">
            <a:avLst/>
          </a:prstGeom>
          <a:noFill/>
        </p:spPr>
        <p:txBody>
          <a:bodyPr wrap="none" rtlCol="0">
            <a:spAutoFit/>
          </a:bodyPr>
          <a:lstStyle/>
          <a:p>
            <a:r>
              <a:rPr lang="it-IT" sz="1050" dirty="0"/>
              <a:t>categoria</a:t>
            </a:r>
          </a:p>
        </p:txBody>
      </p:sp>
      <p:sp>
        <p:nvSpPr>
          <p:cNvPr id="287" name="Rettangolo con angoli arrotondati 286">
            <a:extLst>
              <a:ext uri="{FF2B5EF4-FFF2-40B4-BE49-F238E27FC236}">
                <a16:creationId xmlns:a16="http://schemas.microsoft.com/office/drawing/2014/main" id="{C5C0EE2F-241C-4BB3-8CA9-07CCFAEE64ED}"/>
              </a:ext>
            </a:extLst>
          </p:cNvPr>
          <p:cNvSpPr/>
          <p:nvPr/>
        </p:nvSpPr>
        <p:spPr>
          <a:xfrm>
            <a:off x="6144922" y="6229145"/>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Admin</a:t>
            </a:r>
          </a:p>
        </p:txBody>
      </p:sp>
      <p:sp>
        <p:nvSpPr>
          <p:cNvPr id="155" name="Rettangolo con angoli arrotondati 154">
            <a:extLst>
              <a:ext uri="{FF2B5EF4-FFF2-40B4-BE49-F238E27FC236}">
                <a16:creationId xmlns:a16="http://schemas.microsoft.com/office/drawing/2014/main" id="{48B566BC-939D-42CA-A8B9-0A9B7D0A0DE1}"/>
              </a:ext>
            </a:extLst>
          </p:cNvPr>
          <p:cNvSpPr/>
          <p:nvPr/>
        </p:nvSpPr>
        <p:spPr>
          <a:xfrm>
            <a:off x="9514217" y="4498637"/>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Spedizione</a:t>
            </a:r>
          </a:p>
        </p:txBody>
      </p:sp>
    </p:spTree>
    <p:extLst>
      <p:ext uri="{BB962C8B-B14F-4D97-AF65-F5344CB8AC3E}">
        <p14:creationId xmlns:p14="http://schemas.microsoft.com/office/powerpoint/2010/main" val="377490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1D49C4E-CCDB-4FFC-9F32-690339C39F83}"/>
              </a:ext>
            </a:extLst>
          </p:cNvPr>
          <p:cNvSpPr>
            <a:spLocks noGrp="1"/>
          </p:cNvSpPr>
          <p:nvPr>
            <p:ph type="title"/>
          </p:nvPr>
        </p:nvSpPr>
        <p:spPr>
          <a:xfrm>
            <a:off x="603503" y="770466"/>
            <a:ext cx="9292209" cy="4123267"/>
          </a:xfrm>
        </p:spPr>
        <p:txBody>
          <a:bodyPr vert="horz" lIns="91440" tIns="45720" rIns="91440" bIns="45720" rtlCol="0" anchor="b">
            <a:normAutofit/>
          </a:bodyPr>
          <a:lstStyle/>
          <a:p>
            <a:pPr>
              <a:lnSpc>
                <a:spcPct val="80000"/>
              </a:lnSpc>
            </a:pPr>
            <a:r>
              <a:rPr lang="en-US" sz="9600" dirty="0">
                <a:solidFill>
                  <a:schemeClr val="accent1">
                    <a:lumMod val="75000"/>
                  </a:schemeClr>
                </a:solidFill>
              </a:rPr>
              <a:t>Progettazione Logica</a:t>
            </a:r>
          </a:p>
        </p:txBody>
      </p:sp>
      <p:sp>
        <p:nvSpPr>
          <p:cNvPr id="24" name="Rectangle 23">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5273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203F-3E30-4A83-A8B2-40A6DE161934}"/>
              </a:ext>
            </a:extLst>
          </p:cNvPr>
          <p:cNvSpPr>
            <a:spLocks noGrp="1"/>
          </p:cNvSpPr>
          <p:nvPr>
            <p:ph type="title"/>
          </p:nvPr>
        </p:nvSpPr>
        <p:spPr>
          <a:xfrm>
            <a:off x="657224" y="499534"/>
            <a:ext cx="10772775" cy="1077218"/>
          </a:xfrm>
        </p:spPr>
        <p:txBody>
          <a:bodyPr>
            <a:normAutofit fontScale="90000"/>
          </a:bodyPr>
          <a:lstStyle/>
          <a:p>
            <a:pPr algn="ctr"/>
            <a:r>
              <a:rPr lang="it-IT" altLang="it-IT" dirty="0"/>
              <a:t>Analisi delle prestazioni sullo schema E-R</a:t>
            </a:r>
            <a:br>
              <a:rPr lang="it-IT" altLang="it-IT" dirty="0"/>
            </a:br>
            <a:r>
              <a:rPr lang="it-IT" altLang="it-IT" sz="4000" dirty="0"/>
              <a:t>Tavola dei volumi</a:t>
            </a:r>
            <a:endParaRPr lang="it-IT" sz="4000" dirty="0"/>
          </a:p>
        </p:txBody>
      </p:sp>
      <p:graphicFrame>
        <p:nvGraphicFramePr>
          <p:cNvPr id="3" name="Segnaposto contenuto 3">
            <a:extLst>
              <a:ext uri="{FF2B5EF4-FFF2-40B4-BE49-F238E27FC236}">
                <a16:creationId xmlns:a16="http://schemas.microsoft.com/office/drawing/2014/main" id="{17A1FD7E-AD94-4197-A603-CDCA9EAF295C}"/>
              </a:ext>
            </a:extLst>
          </p:cNvPr>
          <p:cNvGraphicFramePr>
            <a:graphicFrameLocks/>
          </p:cNvGraphicFramePr>
          <p:nvPr>
            <p:extLst>
              <p:ext uri="{D42A27DB-BD31-4B8C-83A1-F6EECF244321}">
                <p14:modId xmlns:p14="http://schemas.microsoft.com/office/powerpoint/2010/main" val="326473686"/>
              </p:ext>
            </p:extLst>
          </p:nvPr>
        </p:nvGraphicFramePr>
        <p:xfrm>
          <a:off x="550029" y="2014460"/>
          <a:ext cx="4751813" cy="4721003"/>
        </p:xfrm>
        <a:graphic>
          <a:graphicData uri="http://schemas.openxmlformats.org/drawingml/2006/table">
            <a:tbl>
              <a:tblPr firstRow="1" bandRow="1">
                <a:tableStyleId>{5C22544A-7EE6-4342-B048-85BDC9FD1C3A}</a:tableStyleId>
              </a:tblPr>
              <a:tblGrid>
                <a:gridCol w="1689832">
                  <a:extLst>
                    <a:ext uri="{9D8B030D-6E8A-4147-A177-3AD203B41FA5}">
                      <a16:colId xmlns:a16="http://schemas.microsoft.com/office/drawing/2014/main" val="3002279670"/>
                    </a:ext>
                  </a:extLst>
                </a:gridCol>
                <a:gridCol w="654341">
                  <a:extLst>
                    <a:ext uri="{9D8B030D-6E8A-4147-A177-3AD203B41FA5}">
                      <a16:colId xmlns:a16="http://schemas.microsoft.com/office/drawing/2014/main" val="3585573252"/>
                    </a:ext>
                  </a:extLst>
                </a:gridCol>
                <a:gridCol w="2407640">
                  <a:extLst>
                    <a:ext uri="{9D8B030D-6E8A-4147-A177-3AD203B41FA5}">
                      <a16:colId xmlns:a16="http://schemas.microsoft.com/office/drawing/2014/main" val="2884568580"/>
                    </a:ext>
                  </a:extLst>
                </a:gridCol>
              </a:tblGrid>
              <a:tr h="370993">
                <a:tc>
                  <a:txBody>
                    <a:bodyPr/>
                    <a:lstStyle/>
                    <a:p>
                      <a:pPr algn="ctr"/>
                      <a:r>
                        <a:rPr lang="it-IT" dirty="0"/>
                        <a:t>Concetto</a:t>
                      </a:r>
                    </a:p>
                  </a:txBody>
                  <a:tcPr/>
                </a:tc>
                <a:tc>
                  <a:txBody>
                    <a:bodyPr/>
                    <a:lstStyle/>
                    <a:p>
                      <a:pPr algn="ctr"/>
                      <a:r>
                        <a:rPr lang="it-IT" dirty="0"/>
                        <a:t>Tipo</a:t>
                      </a:r>
                    </a:p>
                  </a:txBody>
                  <a:tcPr/>
                </a:tc>
                <a:tc>
                  <a:txBody>
                    <a:bodyPr/>
                    <a:lstStyle/>
                    <a:p>
                      <a:pPr algn="ctr"/>
                      <a:r>
                        <a:rPr lang="it-IT" dirty="0"/>
                        <a:t>Volume</a:t>
                      </a:r>
                    </a:p>
                  </a:txBody>
                  <a:tcPr/>
                </a:tc>
                <a:extLst>
                  <a:ext uri="{0D108BD9-81ED-4DB2-BD59-A6C34878D82A}">
                    <a16:rowId xmlns:a16="http://schemas.microsoft.com/office/drawing/2014/main" val="2465708721"/>
                  </a:ext>
                </a:extLst>
              </a:tr>
              <a:tr h="370993">
                <a:tc>
                  <a:txBody>
                    <a:bodyPr/>
                    <a:lstStyle/>
                    <a:p>
                      <a:r>
                        <a:rPr lang="it-IT" dirty="0"/>
                        <a:t>Utente</a:t>
                      </a:r>
                    </a:p>
                  </a:txBody>
                  <a:tcPr/>
                </a:tc>
                <a:tc>
                  <a:txBody>
                    <a:bodyPr/>
                    <a:lstStyle/>
                    <a:p>
                      <a:r>
                        <a:rPr lang="it-IT" dirty="0"/>
                        <a:t>E</a:t>
                      </a:r>
                    </a:p>
                  </a:txBody>
                  <a:tcPr/>
                </a:tc>
                <a:tc>
                  <a:txBody>
                    <a:bodyPr/>
                    <a:lstStyle/>
                    <a:p>
                      <a:r>
                        <a:rPr lang="it-IT" dirty="0"/>
                        <a:t>500</a:t>
                      </a:r>
                    </a:p>
                  </a:txBody>
                  <a:tcPr/>
                </a:tc>
                <a:extLst>
                  <a:ext uri="{0D108BD9-81ED-4DB2-BD59-A6C34878D82A}">
                    <a16:rowId xmlns:a16="http://schemas.microsoft.com/office/drawing/2014/main" val="309484993"/>
                  </a:ext>
                </a:extLst>
              </a:tr>
              <a:tr h="370993">
                <a:tc>
                  <a:txBody>
                    <a:bodyPr/>
                    <a:lstStyle/>
                    <a:p>
                      <a:r>
                        <a:rPr lang="it-IT" dirty="0"/>
                        <a:t>Ordine</a:t>
                      </a:r>
                    </a:p>
                  </a:txBody>
                  <a:tcPr/>
                </a:tc>
                <a:tc>
                  <a:txBody>
                    <a:bodyPr/>
                    <a:lstStyle/>
                    <a:p>
                      <a:r>
                        <a:rPr lang="it-IT" dirty="0"/>
                        <a:t>E</a:t>
                      </a:r>
                    </a:p>
                  </a:txBody>
                  <a:tcPr/>
                </a:tc>
                <a:tc>
                  <a:txBody>
                    <a:bodyPr/>
                    <a:lstStyle/>
                    <a:p>
                      <a:r>
                        <a:rPr lang="it-IT" dirty="0"/>
                        <a:t>6500</a:t>
                      </a:r>
                    </a:p>
                  </a:txBody>
                  <a:tcPr/>
                </a:tc>
                <a:extLst>
                  <a:ext uri="{0D108BD9-81ED-4DB2-BD59-A6C34878D82A}">
                    <a16:rowId xmlns:a16="http://schemas.microsoft.com/office/drawing/2014/main" val="1839786035"/>
                  </a:ext>
                </a:extLst>
              </a:tr>
              <a:tr h="370993">
                <a:tc>
                  <a:txBody>
                    <a:bodyPr/>
                    <a:lstStyle/>
                    <a:p>
                      <a:r>
                        <a:rPr lang="it-IT" dirty="0">
                          <a:solidFill>
                            <a:srgbClr val="FF0000"/>
                          </a:solidFill>
                        </a:rPr>
                        <a:t>Tessera Socio</a:t>
                      </a:r>
                    </a:p>
                  </a:txBody>
                  <a:tcPr/>
                </a:tc>
                <a:tc>
                  <a:txBody>
                    <a:bodyPr/>
                    <a:lstStyle/>
                    <a:p>
                      <a:r>
                        <a:rPr lang="it-IT" dirty="0">
                          <a:solidFill>
                            <a:srgbClr val="FF0000"/>
                          </a:solidFill>
                        </a:rPr>
                        <a:t>E</a:t>
                      </a:r>
                    </a:p>
                  </a:txBody>
                  <a:tcPr/>
                </a:tc>
                <a:tc>
                  <a:txBody>
                    <a:bodyPr/>
                    <a:lstStyle/>
                    <a:p>
                      <a:r>
                        <a:rPr lang="it-IT" dirty="0">
                          <a:solidFill>
                            <a:srgbClr val="FF0000"/>
                          </a:solidFill>
                        </a:rPr>
                        <a:t>500</a:t>
                      </a:r>
                    </a:p>
                  </a:txBody>
                  <a:tcPr/>
                </a:tc>
                <a:extLst>
                  <a:ext uri="{0D108BD9-81ED-4DB2-BD59-A6C34878D82A}">
                    <a16:rowId xmlns:a16="http://schemas.microsoft.com/office/drawing/2014/main" val="838061941"/>
                  </a:ext>
                </a:extLst>
              </a:tr>
              <a:tr h="370993">
                <a:tc>
                  <a:txBody>
                    <a:bodyPr/>
                    <a:lstStyle/>
                    <a:p>
                      <a:r>
                        <a:rPr lang="it-IT" dirty="0"/>
                        <a:t>Prodotto</a:t>
                      </a:r>
                    </a:p>
                  </a:txBody>
                  <a:tcPr/>
                </a:tc>
                <a:tc>
                  <a:txBody>
                    <a:bodyPr/>
                    <a:lstStyle/>
                    <a:p>
                      <a:r>
                        <a:rPr lang="it-IT" dirty="0"/>
                        <a:t>E</a:t>
                      </a:r>
                    </a:p>
                  </a:txBody>
                  <a:tcPr/>
                </a:tc>
                <a:tc>
                  <a:txBody>
                    <a:bodyPr/>
                    <a:lstStyle/>
                    <a:p>
                      <a:r>
                        <a:rPr lang="it-IT" dirty="0"/>
                        <a:t>950</a:t>
                      </a:r>
                    </a:p>
                  </a:txBody>
                  <a:tcPr/>
                </a:tc>
                <a:extLst>
                  <a:ext uri="{0D108BD9-81ED-4DB2-BD59-A6C34878D82A}">
                    <a16:rowId xmlns:a16="http://schemas.microsoft.com/office/drawing/2014/main" val="2173037015"/>
                  </a:ext>
                </a:extLst>
              </a:tr>
              <a:tr h="370993">
                <a:tc>
                  <a:txBody>
                    <a:bodyPr/>
                    <a:lstStyle/>
                    <a:p>
                      <a:r>
                        <a:rPr lang="it-IT" dirty="0"/>
                        <a:t>Videogioco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a:t>
                      </a:r>
                    </a:p>
                  </a:txBody>
                  <a:tcPr/>
                </a:tc>
                <a:tc>
                  <a:txBody>
                    <a:bodyPr/>
                    <a:lstStyle/>
                    <a:p>
                      <a:r>
                        <a:rPr lang="it-IT" dirty="0"/>
                        <a:t>650</a:t>
                      </a:r>
                    </a:p>
                  </a:txBody>
                  <a:tcPr/>
                </a:tc>
                <a:extLst>
                  <a:ext uri="{0D108BD9-81ED-4DB2-BD59-A6C34878D82A}">
                    <a16:rowId xmlns:a16="http://schemas.microsoft.com/office/drawing/2014/main" val="3768214328"/>
                  </a:ext>
                </a:extLst>
              </a:tr>
              <a:tr h="370993">
                <a:tc>
                  <a:txBody>
                    <a:bodyPr/>
                    <a:lstStyle/>
                    <a:p>
                      <a:r>
                        <a:rPr lang="it-IT" dirty="0"/>
                        <a:t>Console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a:t>
                      </a:r>
                    </a:p>
                  </a:txBody>
                  <a:tcPr/>
                </a:tc>
                <a:tc>
                  <a:txBody>
                    <a:bodyPr/>
                    <a:lstStyle/>
                    <a:p>
                      <a:r>
                        <a:rPr lang="it-IT" dirty="0"/>
                        <a:t>50</a:t>
                      </a:r>
                    </a:p>
                  </a:txBody>
                  <a:tcPr/>
                </a:tc>
                <a:extLst>
                  <a:ext uri="{0D108BD9-81ED-4DB2-BD59-A6C34878D82A}">
                    <a16:rowId xmlns:a16="http://schemas.microsoft.com/office/drawing/2014/main" val="264103001"/>
                  </a:ext>
                </a:extLst>
              </a:tr>
              <a:tr h="370993">
                <a:tc>
                  <a:txBody>
                    <a:bodyPr/>
                    <a:lstStyle/>
                    <a:p>
                      <a:r>
                        <a:rPr lang="it-IT" dirty="0"/>
                        <a:t>Accessorio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a:t>
                      </a:r>
                    </a:p>
                  </a:txBody>
                  <a:tcPr/>
                </a:tc>
                <a:tc>
                  <a:txBody>
                    <a:bodyPr/>
                    <a:lstStyle/>
                    <a:p>
                      <a:r>
                        <a:rPr lang="it-IT" dirty="0"/>
                        <a:t>250</a:t>
                      </a:r>
                    </a:p>
                  </a:txBody>
                  <a:tcPr/>
                </a:tc>
                <a:extLst>
                  <a:ext uri="{0D108BD9-81ED-4DB2-BD59-A6C34878D82A}">
                    <a16:rowId xmlns:a16="http://schemas.microsoft.com/office/drawing/2014/main" val="1364369650"/>
                  </a:ext>
                </a:extLst>
              </a:tr>
              <a:tr h="370993">
                <a:tc>
                  <a:txBody>
                    <a:bodyPr/>
                    <a:lstStyle/>
                    <a:p>
                      <a:r>
                        <a:rPr lang="it-IT" dirty="0"/>
                        <a:t>Dipendente</a:t>
                      </a:r>
                    </a:p>
                  </a:txBody>
                  <a:tcPr/>
                </a:tc>
                <a:tc>
                  <a:txBody>
                    <a:bodyPr/>
                    <a:lstStyle/>
                    <a:p>
                      <a:r>
                        <a:rPr lang="it-IT" dirty="0"/>
                        <a:t>E</a:t>
                      </a:r>
                    </a:p>
                  </a:txBody>
                  <a:tcPr/>
                </a:tc>
                <a:tc>
                  <a:txBody>
                    <a:bodyPr/>
                    <a:lstStyle/>
                    <a:p>
                      <a:r>
                        <a:rPr lang="it-IT" dirty="0"/>
                        <a:t>20</a:t>
                      </a:r>
                    </a:p>
                  </a:txBody>
                  <a:tcPr/>
                </a:tc>
                <a:extLst>
                  <a:ext uri="{0D108BD9-81ED-4DB2-BD59-A6C34878D82A}">
                    <a16:rowId xmlns:a16="http://schemas.microsoft.com/office/drawing/2014/main" val="1573603709"/>
                  </a:ext>
                </a:extLst>
              </a:tr>
              <a:tr h="370993">
                <a:tc>
                  <a:txBody>
                    <a:bodyPr/>
                    <a:lstStyle/>
                    <a:p>
                      <a:r>
                        <a:rPr lang="it-IT" dirty="0"/>
                        <a:t>Admin</a:t>
                      </a:r>
                    </a:p>
                  </a:txBody>
                  <a:tcPr/>
                </a:tc>
                <a:tc>
                  <a:txBody>
                    <a:bodyPr/>
                    <a:lstStyle/>
                    <a:p>
                      <a:r>
                        <a:rPr lang="it-IT" dirty="0"/>
                        <a:t>SE</a:t>
                      </a:r>
                    </a:p>
                  </a:txBody>
                  <a:tcPr/>
                </a:tc>
                <a:tc>
                  <a:txBody>
                    <a:bodyPr/>
                    <a:lstStyle/>
                    <a:p>
                      <a:r>
                        <a:rPr lang="it-IT" dirty="0"/>
                        <a:t>5</a:t>
                      </a:r>
                    </a:p>
                  </a:txBody>
                  <a:tcPr/>
                </a:tc>
                <a:extLst>
                  <a:ext uri="{0D108BD9-81ED-4DB2-BD59-A6C34878D82A}">
                    <a16:rowId xmlns:a16="http://schemas.microsoft.com/office/drawing/2014/main" val="592552364"/>
                  </a:ext>
                </a:extLst>
              </a:tr>
              <a:tr h="370993">
                <a:tc>
                  <a:txBody>
                    <a:bodyPr/>
                    <a:lstStyle/>
                    <a:p>
                      <a:r>
                        <a:rPr lang="it-IT" dirty="0"/>
                        <a:t>Addetto alle vendite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a:t>
                      </a:r>
                    </a:p>
                  </a:txBody>
                  <a:tcPr/>
                </a:tc>
                <a:tc>
                  <a:txBody>
                    <a:bodyPr/>
                    <a:lstStyle/>
                    <a:p>
                      <a:r>
                        <a:rPr lang="it-IT" dirty="0"/>
                        <a:t>10</a:t>
                      </a:r>
                    </a:p>
                  </a:txBody>
                  <a:tcPr/>
                </a:tc>
                <a:extLst>
                  <a:ext uri="{0D108BD9-81ED-4DB2-BD59-A6C34878D82A}">
                    <a16:rowId xmlns:a16="http://schemas.microsoft.com/office/drawing/2014/main" val="3991331224"/>
                  </a:ext>
                </a:extLst>
              </a:tr>
              <a:tr h="370993">
                <a:tc>
                  <a:txBody>
                    <a:bodyPr/>
                    <a:lstStyle/>
                    <a:p>
                      <a:r>
                        <a:rPr lang="it-IT" dirty="0"/>
                        <a:t>Spedizione</a:t>
                      </a:r>
                    </a:p>
                  </a:txBody>
                  <a:tcPr/>
                </a:tc>
                <a:tc>
                  <a:txBody>
                    <a:bodyPr/>
                    <a:lstStyle/>
                    <a:p>
                      <a:r>
                        <a:rPr lang="it-IT" dirty="0"/>
                        <a:t>E</a:t>
                      </a:r>
                    </a:p>
                  </a:txBody>
                  <a:tcPr/>
                </a:tc>
                <a:tc>
                  <a:txBody>
                    <a:bodyPr/>
                    <a:lstStyle/>
                    <a:p>
                      <a:r>
                        <a:rPr lang="it-IT" dirty="0"/>
                        <a:t>6000</a:t>
                      </a:r>
                    </a:p>
                  </a:txBody>
                  <a:tcPr/>
                </a:tc>
                <a:extLst>
                  <a:ext uri="{0D108BD9-81ED-4DB2-BD59-A6C34878D82A}">
                    <a16:rowId xmlns:a16="http://schemas.microsoft.com/office/drawing/2014/main" val="4220457760"/>
                  </a:ext>
                </a:extLst>
              </a:tr>
            </a:tbl>
          </a:graphicData>
        </a:graphic>
      </p:graphicFrame>
      <p:sp>
        <p:nvSpPr>
          <p:cNvPr id="4" name="CasellaDiTesto 3">
            <a:extLst>
              <a:ext uri="{FF2B5EF4-FFF2-40B4-BE49-F238E27FC236}">
                <a16:creationId xmlns:a16="http://schemas.microsoft.com/office/drawing/2014/main" id="{DEADBDC3-2367-4B7B-97D9-0F001B93F335}"/>
              </a:ext>
            </a:extLst>
          </p:cNvPr>
          <p:cNvSpPr txBox="1"/>
          <p:nvPr/>
        </p:nvSpPr>
        <p:spPr>
          <a:xfrm>
            <a:off x="7743038" y="4234170"/>
            <a:ext cx="4645441" cy="1077218"/>
          </a:xfrm>
          <a:prstGeom prst="rect">
            <a:avLst/>
          </a:prstGeom>
          <a:noFill/>
        </p:spPr>
        <p:txBody>
          <a:bodyPr wrap="square" rtlCol="0">
            <a:spAutoFit/>
          </a:bodyPr>
          <a:lstStyle/>
          <a:p>
            <a:endParaRPr lang="it-IT" dirty="0"/>
          </a:p>
          <a:p>
            <a:r>
              <a:rPr lang="it-IT" sz="1400" dirty="0"/>
              <a:t>Ogni prodotto viene acquistato in media 5 volte.  </a:t>
            </a:r>
            <a:r>
              <a:rPr lang="it-IT" sz="1400" dirty="0">
                <a:solidFill>
                  <a:srgbClr val="FF0000"/>
                </a:solidFill>
              </a:rPr>
              <a:t>5 * 950 = 4750</a:t>
            </a:r>
          </a:p>
          <a:p>
            <a:endParaRPr lang="it-IT" dirty="0"/>
          </a:p>
        </p:txBody>
      </p:sp>
      <p:graphicFrame>
        <p:nvGraphicFramePr>
          <p:cNvPr id="6" name="Tabella 5">
            <a:extLst>
              <a:ext uri="{FF2B5EF4-FFF2-40B4-BE49-F238E27FC236}">
                <a16:creationId xmlns:a16="http://schemas.microsoft.com/office/drawing/2014/main" id="{47D7C8F9-A570-4C79-AB5C-CD741D24B35C}"/>
              </a:ext>
            </a:extLst>
          </p:cNvPr>
          <p:cNvGraphicFramePr>
            <a:graphicFrameLocks noGrp="1"/>
          </p:cNvGraphicFramePr>
          <p:nvPr>
            <p:extLst>
              <p:ext uri="{D42A27DB-BD31-4B8C-83A1-F6EECF244321}">
                <p14:modId xmlns:p14="http://schemas.microsoft.com/office/powerpoint/2010/main" val="1205929924"/>
              </p:ext>
            </p:extLst>
          </p:nvPr>
        </p:nvGraphicFramePr>
        <p:xfrm>
          <a:off x="5566644" y="2014460"/>
          <a:ext cx="4751813" cy="2225040"/>
        </p:xfrm>
        <a:graphic>
          <a:graphicData uri="http://schemas.openxmlformats.org/drawingml/2006/table">
            <a:tbl>
              <a:tblPr firstRow="1" bandRow="1">
                <a:tableStyleId>{5C22544A-7EE6-4342-B048-85BDC9FD1C3A}</a:tableStyleId>
              </a:tblPr>
              <a:tblGrid>
                <a:gridCol w="1583938">
                  <a:extLst>
                    <a:ext uri="{9D8B030D-6E8A-4147-A177-3AD203B41FA5}">
                      <a16:colId xmlns:a16="http://schemas.microsoft.com/office/drawing/2014/main" val="2810539156"/>
                    </a:ext>
                  </a:extLst>
                </a:gridCol>
                <a:gridCol w="600697">
                  <a:extLst>
                    <a:ext uri="{9D8B030D-6E8A-4147-A177-3AD203B41FA5}">
                      <a16:colId xmlns:a16="http://schemas.microsoft.com/office/drawing/2014/main" val="1244027553"/>
                    </a:ext>
                  </a:extLst>
                </a:gridCol>
                <a:gridCol w="2567178">
                  <a:extLst>
                    <a:ext uri="{9D8B030D-6E8A-4147-A177-3AD203B41FA5}">
                      <a16:colId xmlns:a16="http://schemas.microsoft.com/office/drawing/2014/main" val="2502851896"/>
                    </a:ext>
                  </a:extLst>
                </a:gridCol>
              </a:tblGrid>
              <a:tr h="370840">
                <a:tc>
                  <a:txBody>
                    <a:bodyPr/>
                    <a:lstStyle/>
                    <a:p>
                      <a:r>
                        <a:rPr lang="it-IT" dirty="0"/>
                        <a:t>Concetto</a:t>
                      </a:r>
                    </a:p>
                  </a:txBody>
                  <a:tcPr/>
                </a:tc>
                <a:tc>
                  <a:txBody>
                    <a:bodyPr/>
                    <a:lstStyle/>
                    <a:p>
                      <a:r>
                        <a:rPr lang="it-IT" dirty="0"/>
                        <a:t>Tipo</a:t>
                      </a:r>
                    </a:p>
                  </a:txBody>
                  <a:tcPr/>
                </a:tc>
                <a:tc>
                  <a:txBody>
                    <a:bodyPr/>
                    <a:lstStyle/>
                    <a:p>
                      <a:r>
                        <a:rPr lang="it-IT" dirty="0"/>
                        <a:t>Volume</a:t>
                      </a:r>
                    </a:p>
                  </a:txBody>
                  <a:tcPr/>
                </a:tc>
                <a:extLst>
                  <a:ext uri="{0D108BD9-81ED-4DB2-BD59-A6C34878D82A}">
                    <a16:rowId xmlns:a16="http://schemas.microsoft.com/office/drawing/2014/main" val="3476475057"/>
                  </a:ext>
                </a:extLst>
              </a:tr>
              <a:tr h="370840">
                <a:tc>
                  <a:txBody>
                    <a:bodyPr/>
                    <a:lstStyle/>
                    <a:p>
                      <a:r>
                        <a:rPr lang="it-IT" dirty="0">
                          <a:solidFill>
                            <a:srgbClr val="FF0000"/>
                          </a:solidFill>
                        </a:rPr>
                        <a:t>Acquisto</a:t>
                      </a:r>
                    </a:p>
                  </a:txBody>
                  <a:tcPr/>
                </a:tc>
                <a:tc>
                  <a:txBody>
                    <a:bodyPr/>
                    <a:lstStyle/>
                    <a:p>
                      <a:r>
                        <a:rPr lang="it-IT" dirty="0">
                          <a:solidFill>
                            <a:srgbClr val="FF0000"/>
                          </a:solidFill>
                        </a:rPr>
                        <a:t>R</a:t>
                      </a:r>
                    </a:p>
                  </a:txBody>
                  <a:tcPr/>
                </a:tc>
                <a:tc>
                  <a:txBody>
                    <a:bodyPr/>
                    <a:lstStyle/>
                    <a:p>
                      <a:r>
                        <a:rPr lang="it-IT" dirty="0">
                          <a:solidFill>
                            <a:srgbClr val="FF0000"/>
                          </a:solidFill>
                        </a:rPr>
                        <a:t>6500</a:t>
                      </a:r>
                    </a:p>
                  </a:txBody>
                  <a:tcPr/>
                </a:tc>
                <a:extLst>
                  <a:ext uri="{0D108BD9-81ED-4DB2-BD59-A6C34878D82A}">
                    <a16:rowId xmlns:a16="http://schemas.microsoft.com/office/drawing/2014/main" val="2414856563"/>
                  </a:ext>
                </a:extLst>
              </a:tr>
              <a:tr h="370840">
                <a:tc>
                  <a:txBody>
                    <a:bodyPr/>
                    <a:lstStyle/>
                    <a:p>
                      <a:r>
                        <a:rPr lang="it-IT" dirty="0">
                          <a:solidFill>
                            <a:srgbClr val="FF0000"/>
                          </a:solidFill>
                        </a:rPr>
                        <a:t>Possiede</a:t>
                      </a:r>
                    </a:p>
                  </a:txBody>
                  <a:tcPr/>
                </a:tc>
                <a:tc>
                  <a:txBody>
                    <a:bodyPr/>
                    <a:lstStyle/>
                    <a:p>
                      <a:r>
                        <a:rPr lang="it-IT" dirty="0">
                          <a:solidFill>
                            <a:srgbClr val="FF0000"/>
                          </a:solidFill>
                        </a:rPr>
                        <a:t>R</a:t>
                      </a:r>
                    </a:p>
                  </a:txBody>
                  <a:tcPr/>
                </a:tc>
                <a:tc>
                  <a:txBody>
                    <a:bodyPr/>
                    <a:lstStyle/>
                    <a:p>
                      <a:r>
                        <a:rPr lang="it-IT" dirty="0">
                          <a:solidFill>
                            <a:srgbClr val="FF0000"/>
                          </a:solidFill>
                        </a:rPr>
                        <a:t>500</a:t>
                      </a:r>
                    </a:p>
                  </a:txBody>
                  <a:tcPr/>
                </a:tc>
                <a:extLst>
                  <a:ext uri="{0D108BD9-81ED-4DB2-BD59-A6C34878D82A}">
                    <a16:rowId xmlns:a16="http://schemas.microsoft.com/office/drawing/2014/main" val="1620376207"/>
                  </a:ext>
                </a:extLst>
              </a:tr>
              <a:tr h="370840">
                <a:tc>
                  <a:txBody>
                    <a:bodyPr/>
                    <a:lstStyle/>
                    <a:p>
                      <a:r>
                        <a:rPr lang="it-IT" dirty="0">
                          <a:solidFill>
                            <a:srgbClr val="FF0000"/>
                          </a:solidFill>
                        </a:rPr>
                        <a:t>Inserimento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0000"/>
                          </a:solidFill>
                        </a:rPr>
                        <a:t>R</a:t>
                      </a:r>
                    </a:p>
                  </a:txBody>
                  <a:tcPr/>
                </a:tc>
                <a:tc>
                  <a:txBody>
                    <a:bodyPr/>
                    <a:lstStyle/>
                    <a:p>
                      <a:r>
                        <a:rPr lang="it-IT" dirty="0">
                          <a:solidFill>
                            <a:srgbClr val="FF0000"/>
                          </a:solidFill>
                        </a:rPr>
                        <a:t>950</a:t>
                      </a:r>
                    </a:p>
                  </a:txBody>
                  <a:tcPr/>
                </a:tc>
                <a:extLst>
                  <a:ext uri="{0D108BD9-81ED-4DB2-BD59-A6C34878D82A}">
                    <a16:rowId xmlns:a16="http://schemas.microsoft.com/office/drawing/2014/main" val="3407999174"/>
                  </a:ext>
                </a:extLst>
              </a:tr>
              <a:tr h="370840">
                <a:tc>
                  <a:txBody>
                    <a:bodyPr/>
                    <a:lstStyle/>
                    <a:p>
                      <a:r>
                        <a:rPr lang="it-IT" dirty="0">
                          <a:solidFill>
                            <a:srgbClr val="FF0000"/>
                          </a:solidFill>
                        </a:rPr>
                        <a:t>Consegna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0000"/>
                          </a:solidFill>
                        </a:rPr>
                        <a:t>R</a:t>
                      </a:r>
                    </a:p>
                  </a:txBody>
                  <a:tcPr/>
                </a:tc>
                <a:tc>
                  <a:txBody>
                    <a:bodyPr/>
                    <a:lstStyle/>
                    <a:p>
                      <a:r>
                        <a:rPr lang="it-IT" dirty="0">
                          <a:solidFill>
                            <a:srgbClr val="FF0000"/>
                          </a:solidFill>
                        </a:rPr>
                        <a:t>6000</a:t>
                      </a:r>
                    </a:p>
                  </a:txBody>
                  <a:tcPr/>
                </a:tc>
                <a:extLst>
                  <a:ext uri="{0D108BD9-81ED-4DB2-BD59-A6C34878D82A}">
                    <a16:rowId xmlns:a16="http://schemas.microsoft.com/office/drawing/2014/main" val="1780861278"/>
                  </a:ext>
                </a:extLst>
              </a:tr>
              <a:tr h="370840">
                <a:tc>
                  <a:txBody>
                    <a:bodyPr/>
                    <a:lstStyle/>
                    <a:p>
                      <a:r>
                        <a:rPr lang="it-IT" dirty="0">
                          <a:solidFill>
                            <a:srgbClr val="FF0000"/>
                          </a:solidFill>
                        </a:rPr>
                        <a:t>Composizione</a:t>
                      </a:r>
                    </a:p>
                  </a:txBody>
                  <a:tcPr/>
                </a:tc>
                <a:tc>
                  <a:txBody>
                    <a:bodyPr/>
                    <a:lstStyle/>
                    <a:p>
                      <a:r>
                        <a:rPr lang="it-IT" dirty="0">
                          <a:solidFill>
                            <a:srgbClr val="FF0000"/>
                          </a:solidFill>
                        </a:rPr>
                        <a:t>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0000"/>
                          </a:solidFill>
                        </a:rPr>
                        <a:t>4750</a:t>
                      </a:r>
                    </a:p>
                  </a:txBody>
                  <a:tcPr/>
                </a:tc>
                <a:extLst>
                  <a:ext uri="{0D108BD9-81ED-4DB2-BD59-A6C34878D82A}">
                    <a16:rowId xmlns:a16="http://schemas.microsoft.com/office/drawing/2014/main" val="276860950"/>
                  </a:ext>
                </a:extLst>
              </a:tr>
            </a:tbl>
          </a:graphicData>
        </a:graphic>
      </p:graphicFrame>
      <p:cxnSp>
        <p:nvCxnSpPr>
          <p:cNvPr id="8" name="Connettore curvo 7">
            <a:extLst>
              <a:ext uri="{FF2B5EF4-FFF2-40B4-BE49-F238E27FC236}">
                <a16:creationId xmlns:a16="http://schemas.microsoft.com/office/drawing/2014/main" id="{918AC0D6-E4BF-47FD-A33B-B4CB70145BB0}"/>
              </a:ext>
            </a:extLst>
          </p:cNvPr>
          <p:cNvCxnSpPr>
            <a:cxnSpLocks/>
            <a:stCxn id="4" idx="1"/>
            <a:endCxn id="6" idx="2"/>
          </p:cNvCxnSpPr>
          <p:nvPr/>
        </p:nvCxnSpPr>
        <p:spPr>
          <a:xfrm rot="10800000" flipH="1">
            <a:off x="7743038" y="4239501"/>
            <a:ext cx="199512" cy="533279"/>
          </a:xfrm>
          <a:prstGeom prst="curvedConnector4">
            <a:avLst>
              <a:gd name="adj1" fmla="val -61744"/>
              <a:gd name="adj2" fmla="val 5277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6404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283315-7CC9-4318-A467-C2156930EB4E}"/>
              </a:ext>
            </a:extLst>
          </p:cNvPr>
          <p:cNvSpPr>
            <a:spLocks noGrp="1"/>
          </p:cNvSpPr>
          <p:nvPr>
            <p:ph type="title"/>
          </p:nvPr>
        </p:nvSpPr>
        <p:spPr>
          <a:xfrm>
            <a:off x="709612" y="205919"/>
            <a:ext cx="10772775" cy="918206"/>
          </a:xfrm>
        </p:spPr>
        <p:txBody>
          <a:bodyPr>
            <a:normAutofit fontScale="90000"/>
          </a:bodyPr>
          <a:lstStyle/>
          <a:p>
            <a:pPr algn="ctr"/>
            <a:r>
              <a:rPr lang="it-IT" altLang="it-IT" sz="4000" dirty="0"/>
              <a:t>Analisi delle prestazioni sullo schema E-R</a:t>
            </a:r>
            <a:br>
              <a:rPr lang="it-IT" altLang="it-IT" dirty="0"/>
            </a:br>
            <a:r>
              <a:rPr lang="it-IT" altLang="it-IT" sz="2800" dirty="0"/>
              <a:t>Tavola delle operazioni</a:t>
            </a:r>
            <a:endParaRPr lang="it-IT" sz="2800" dirty="0"/>
          </a:p>
        </p:txBody>
      </p:sp>
      <p:graphicFrame>
        <p:nvGraphicFramePr>
          <p:cNvPr id="5" name="Tabella 4">
            <a:extLst>
              <a:ext uri="{FF2B5EF4-FFF2-40B4-BE49-F238E27FC236}">
                <a16:creationId xmlns:a16="http://schemas.microsoft.com/office/drawing/2014/main" id="{42B0FEB6-A7F4-483C-BB85-A75B896C4C63}"/>
              </a:ext>
            </a:extLst>
          </p:cNvPr>
          <p:cNvGraphicFramePr>
            <a:graphicFrameLocks noGrp="1"/>
          </p:cNvGraphicFramePr>
          <p:nvPr>
            <p:extLst>
              <p:ext uri="{D42A27DB-BD31-4B8C-83A1-F6EECF244321}">
                <p14:modId xmlns:p14="http://schemas.microsoft.com/office/powerpoint/2010/main" val="1673266257"/>
              </p:ext>
            </p:extLst>
          </p:nvPr>
        </p:nvGraphicFramePr>
        <p:xfrm>
          <a:off x="657221" y="1349278"/>
          <a:ext cx="5533854" cy="5173072"/>
        </p:xfrm>
        <a:graphic>
          <a:graphicData uri="http://schemas.openxmlformats.org/drawingml/2006/table">
            <a:tbl>
              <a:tblPr firstRow="1" bandRow="1">
                <a:tableStyleId>{5C22544A-7EE6-4342-B048-85BDC9FD1C3A}</a:tableStyleId>
              </a:tblPr>
              <a:tblGrid>
                <a:gridCol w="1406471">
                  <a:extLst>
                    <a:ext uri="{9D8B030D-6E8A-4147-A177-3AD203B41FA5}">
                      <a16:colId xmlns:a16="http://schemas.microsoft.com/office/drawing/2014/main" val="3629606150"/>
                    </a:ext>
                  </a:extLst>
                </a:gridCol>
                <a:gridCol w="1149291">
                  <a:extLst>
                    <a:ext uri="{9D8B030D-6E8A-4147-A177-3AD203B41FA5}">
                      <a16:colId xmlns:a16="http://schemas.microsoft.com/office/drawing/2014/main" val="3673498210"/>
                    </a:ext>
                  </a:extLst>
                </a:gridCol>
                <a:gridCol w="2978092">
                  <a:extLst>
                    <a:ext uri="{9D8B030D-6E8A-4147-A177-3AD203B41FA5}">
                      <a16:colId xmlns:a16="http://schemas.microsoft.com/office/drawing/2014/main" val="1340473140"/>
                    </a:ext>
                  </a:extLst>
                </a:gridCol>
              </a:tblGrid>
              <a:tr h="345807">
                <a:tc>
                  <a:txBody>
                    <a:bodyPr/>
                    <a:lstStyle/>
                    <a:p>
                      <a:r>
                        <a:rPr lang="it-IT" dirty="0"/>
                        <a:t>Operazione</a:t>
                      </a:r>
                    </a:p>
                  </a:txBody>
                  <a:tcPr/>
                </a:tc>
                <a:tc>
                  <a:txBody>
                    <a:bodyPr/>
                    <a:lstStyle/>
                    <a:p>
                      <a:r>
                        <a:rPr lang="it-IT" dirty="0"/>
                        <a:t>Tipo</a:t>
                      </a:r>
                    </a:p>
                  </a:txBody>
                  <a:tcPr/>
                </a:tc>
                <a:tc>
                  <a:txBody>
                    <a:bodyPr/>
                    <a:lstStyle/>
                    <a:p>
                      <a:r>
                        <a:rPr lang="it-IT" dirty="0"/>
                        <a:t>Frequenza (mese)</a:t>
                      </a:r>
                    </a:p>
                  </a:txBody>
                  <a:tcPr/>
                </a:tc>
                <a:extLst>
                  <a:ext uri="{0D108BD9-81ED-4DB2-BD59-A6C34878D82A}">
                    <a16:rowId xmlns:a16="http://schemas.microsoft.com/office/drawing/2014/main" val="669681442"/>
                  </a:ext>
                </a:extLst>
              </a:tr>
              <a:tr h="300457">
                <a:tc>
                  <a:txBody>
                    <a:bodyPr/>
                    <a:lstStyle/>
                    <a:p>
                      <a:r>
                        <a:rPr lang="it-IT" sz="1200" dirty="0"/>
                        <a:t>OP1</a:t>
                      </a:r>
                    </a:p>
                  </a:txBody>
                  <a:tcPr/>
                </a:tc>
                <a:tc>
                  <a:txBody>
                    <a:bodyPr/>
                    <a:lstStyle/>
                    <a:p>
                      <a:r>
                        <a:rPr lang="it-IT" sz="1200" dirty="0"/>
                        <a:t>I</a:t>
                      </a:r>
                    </a:p>
                  </a:txBody>
                  <a:tcPr/>
                </a:tc>
                <a:tc>
                  <a:txBody>
                    <a:bodyPr/>
                    <a:lstStyle/>
                    <a:p>
                      <a:r>
                        <a:rPr lang="it-IT" sz="1200" dirty="0"/>
                        <a:t>1500/mese</a:t>
                      </a:r>
                    </a:p>
                  </a:txBody>
                  <a:tcPr/>
                </a:tc>
                <a:extLst>
                  <a:ext uri="{0D108BD9-81ED-4DB2-BD59-A6C34878D82A}">
                    <a16:rowId xmlns:a16="http://schemas.microsoft.com/office/drawing/2014/main" val="1800573781"/>
                  </a:ext>
                </a:extLst>
              </a:tr>
              <a:tr h="300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OP2</a:t>
                      </a:r>
                    </a:p>
                  </a:txBody>
                  <a:tcPr/>
                </a:tc>
                <a:tc>
                  <a:txBody>
                    <a:bodyPr/>
                    <a:lstStyle/>
                    <a:p>
                      <a:r>
                        <a:rPr lang="it-IT" sz="1200" dirty="0"/>
                        <a:t>I</a:t>
                      </a:r>
                    </a:p>
                  </a:txBody>
                  <a:tcPr/>
                </a:tc>
                <a:tc>
                  <a:txBody>
                    <a:bodyPr/>
                    <a:lstStyle/>
                    <a:p>
                      <a:r>
                        <a:rPr lang="it-IT" sz="1200" dirty="0"/>
                        <a:t>20/mese</a:t>
                      </a:r>
                    </a:p>
                  </a:txBody>
                  <a:tcPr/>
                </a:tc>
                <a:extLst>
                  <a:ext uri="{0D108BD9-81ED-4DB2-BD59-A6C34878D82A}">
                    <a16:rowId xmlns:a16="http://schemas.microsoft.com/office/drawing/2014/main" val="93599199"/>
                  </a:ext>
                </a:extLst>
              </a:tr>
              <a:tr h="300457">
                <a:tc>
                  <a:txBody>
                    <a:bodyPr/>
                    <a:lstStyle/>
                    <a:p>
                      <a:r>
                        <a:rPr lang="it-IT" sz="1200" dirty="0"/>
                        <a:t>OP3</a:t>
                      </a:r>
                    </a:p>
                  </a:txBody>
                  <a:tcPr/>
                </a:tc>
                <a:tc>
                  <a:txBody>
                    <a:bodyPr/>
                    <a:lstStyle/>
                    <a:p>
                      <a:r>
                        <a:rPr lang="it-IT" sz="1200" dirty="0"/>
                        <a:t>I</a:t>
                      </a:r>
                    </a:p>
                  </a:txBody>
                  <a:tcPr/>
                </a:tc>
                <a:tc>
                  <a:txBody>
                    <a:bodyPr/>
                    <a:lstStyle/>
                    <a:p>
                      <a:r>
                        <a:rPr lang="it-IT" sz="1200" dirty="0"/>
                        <a:t>5/mese</a:t>
                      </a:r>
                    </a:p>
                  </a:txBody>
                  <a:tcPr/>
                </a:tc>
                <a:extLst>
                  <a:ext uri="{0D108BD9-81ED-4DB2-BD59-A6C34878D82A}">
                    <a16:rowId xmlns:a16="http://schemas.microsoft.com/office/drawing/2014/main" val="2327709240"/>
                  </a:ext>
                </a:extLst>
              </a:tr>
              <a:tr h="300457">
                <a:tc>
                  <a:txBody>
                    <a:bodyPr/>
                    <a:lstStyle/>
                    <a:p>
                      <a:r>
                        <a:rPr lang="it-IT" sz="1200" dirty="0"/>
                        <a:t>OP4</a:t>
                      </a:r>
                    </a:p>
                  </a:txBody>
                  <a:tcPr/>
                </a:tc>
                <a:tc>
                  <a:txBody>
                    <a:bodyPr/>
                    <a:lstStyle/>
                    <a:p>
                      <a:r>
                        <a:rPr lang="it-IT" sz="1200" dirty="0"/>
                        <a:t>B</a:t>
                      </a:r>
                    </a:p>
                  </a:txBody>
                  <a:tcPr/>
                </a:tc>
                <a:tc>
                  <a:txBody>
                    <a:bodyPr/>
                    <a:lstStyle/>
                    <a:p>
                      <a:r>
                        <a:rPr lang="it-IT" sz="1200" dirty="0"/>
                        <a:t>30/mese</a:t>
                      </a:r>
                    </a:p>
                  </a:txBody>
                  <a:tcPr/>
                </a:tc>
                <a:extLst>
                  <a:ext uri="{0D108BD9-81ED-4DB2-BD59-A6C34878D82A}">
                    <a16:rowId xmlns:a16="http://schemas.microsoft.com/office/drawing/2014/main" val="3758734954"/>
                  </a:ext>
                </a:extLst>
              </a:tr>
              <a:tr h="300457">
                <a:tc>
                  <a:txBody>
                    <a:bodyPr/>
                    <a:lstStyle/>
                    <a:p>
                      <a:r>
                        <a:rPr lang="it-IT" sz="1200" dirty="0"/>
                        <a:t>OP5</a:t>
                      </a:r>
                    </a:p>
                  </a:txBody>
                  <a:tcPr/>
                </a:tc>
                <a:tc>
                  <a:txBody>
                    <a:bodyPr/>
                    <a:lstStyle/>
                    <a:p>
                      <a:r>
                        <a:rPr lang="it-IT" sz="1200" dirty="0"/>
                        <a:t>B</a:t>
                      </a:r>
                    </a:p>
                  </a:txBody>
                  <a:tcPr/>
                </a:tc>
                <a:tc>
                  <a:txBody>
                    <a:bodyPr/>
                    <a:lstStyle/>
                    <a:p>
                      <a:r>
                        <a:rPr lang="it-IT" sz="1200" dirty="0"/>
                        <a:t>4/mese</a:t>
                      </a:r>
                    </a:p>
                  </a:txBody>
                  <a:tcPr/>
                </a:tc>
                <a:extLst>
                  <a:ext uri="{0D108BD9-81ED-4DB2-BD59-A6C34878D82A}">
                    <a16:rowId xmlns:a16="http://schemas.microsoft.com/office/drawing/2014/main" val="1330681275"/>
                  </a:ext>
                </a:extLst>
              </a:tr>
              <a:tr h="300457">
                <a:tc>
                  <a:txBody>
                    <a:bodyPr/>
                    <a:lstStyle/>
                    <a:p>
                      <a:r>
                        <a:rPr lang="it-IT" sz="1200" dirty="0"/>
                        <a:t>OP6</a:t>
                      </a:r>
                    </a:p>
                  </a:txBody>
                  <a:tcPr/>
                </a:tc>
                <a:tc>
                  <a:txBody>
                    <a:bodyPr/>
                    <a:lstStyle/>
                    <a:p>
                      <a:r>
                        <a:rPr lang="it-IT" sz="1200" dirty="0"/>
                        <a:t>B</a:t>
                      </a:r>
                    </a:p>
                  </a:txBody>
                  <a:tcPr/>
                </a:tc>
                <a:tc>
                  <a:txBody>
                    <a:bodyPr/>
                    <a:lstStyle/>
                    <a:p>
                      <a:r>
                        <a:rPr lang="it-IT" sz="1200" dirty="0"/>
                        <a:t>15/mese</a:t>
                      </a:r>
                    </a:p>
                  </a:txBody>
                  <a:tcPr/>
                </a:tc>
                <a:extLst>
                  <a:ext uri="{0D108BD9-81ED-4DB2-BD59-A6C34878D82A}">
                    <a16:rowId xmlns:a16="http://schemas.microsoft.com/office/drawing/2014/main" val="2901740193"/>
                  </a:ext>
                </a:extLst>
              </a:tr>
              <a:tr h="300457">
                <a:tc>
                  <a:txBody>
                    <a:bodyPr/>
                    <a:lstStyle/>
                    <a:p>
                      <a:r>
                        <a:rPr lang="it-IT" sz="1200" dirty="0"/>
                        <a:t>OP7</a:t>
                      </a:r>
                    </a:p>
                  </a:txBody>
                  <a:tcPr/>
                </a:tc>
                <a:tc>
                  <a:txBody>
                    <a:bodyPr/>
                    <a:lstStyle/>
                    <a:p>
                      <a:r>
                        <a:rPr lang="it-IT" sz="1200" dirty="0"/>
                        <a:t>I</a:t>
                      </a:r>
                    </a:p>
                  </a:txBody>
                  <a:tcPr/>
                </a:tc>
                <a:tc>
                  <a:txBody>
                    <a:bodyPr/>
                    <a:lstStyle/>
                    <a:p>
                      <a:r>
                        <a:rPr lang="it-IT" sz="1200" dirty="0"/>
                        <a:t>25/mese</a:t>
                      </a:r>
                    </a:p>
                  </a:txBody>
                  <a:tcPr/>
                </a:tc>
                <a:extLst>
                  <a:ext uri="{0D108BD9-81ED-4DB2-BD59-A6C34878D82A}">
                    <a16:rowId xmlns:a16="http://schemas.microsoft.com/office/drawing/2014/main" val="1427426989"/>
                  </a:ext>
                </a:extLst>
              </a:tr>
              <a:tr h="300457">
                <a:tc>
                  <a:txBody>
                    <a:bodyPr/>
                    <a:lstStyle/>
                    <a:p>
                      <a:r>
                        <a:rPr lang="it-IT" sz="1200" dirty="0"/>
                        <a:t>OP8</a:t>
                      </a:r>
                    </a:p>
                  </a:txBody>
                  <a:tcPr/>
                </a:tc>
                <a:tc>
                  <a:txBody>
                    <a:bodyPr/>
                    <a:lstStyle/>
                    <a:p>
                      <a:r>
                        <a:rPr lang="it-IT" sz="1200" dirty="0"/>
                        <a:t>I</a:t>
                      </a:r>
                    </a:p>
                  </a:txBody>
                  <a:tcPr/>
                </a:tc>
                <a:tc>
                  <a:txBody>
                    <a:bodyPr/>
                    <a:lstStyle/>
                    <a:p>
                      <a:r>
                        <a:rPr lang="it-IT" sz="1200" dirty="0"/>
                        <a:t>10/mese</a:t>
                      </a:r>
                    </a:p>
                  </a:txBody>
                  <a:tcPr/>
                </a:tc>
                <a:extLst>
                  <a:ext uri="{0D108BD9-81ED-4DB2-BD59-A6C34878D82A}">
                    <a16:rowId xmlns:a16="http://schemas.microsoft.com/office/drawing/2014/main" val="3275239595"/>
                  </a:ext>
                </a:extLst>
              </a:tr>
              <a:tr h="300457">
                <a:tc>
                  <a:txBody>
                    <a:bodyPr/>
                    <a:lstStyle/>
                    <a:p>
                      <a:r>
                        <a:rPr lang="it-IT" sz="1200" dirty="0"/>
                        <a:t>OP9</a:t>
                      </a:r>
                    </a:p>
                  </a:txBody>
                  <a:tcPr/>
                </a:tc>
                <a:tc>
                  <a:txBody>
                    <a:bodyPr/>
                    <a:lstStyle/>
                    <a:p>
                      <a:r>
                        <a:rPr lang="it-IT" sz="1200" dirty="0"/>
                        <a:t>I</a:t>
                      </a:r>
                    </a:p>
                  </a:txBody>
                  <a:tcPr/>
                </a:tc>
                <a:tc>
                  <a:txBody>
                    <a:bodyPr/>
                    <a:lstStyle/>
                    <a:p>
                      <a:r>
                        <a:rPr lang="it-IT" sz="1200" dirty="0"/>
                        <a:t>5/anno (~ 0,4/mese)</a:t>
                      </a:r>
                    </a:p>
                  </a:txBody>
                  <a:tcPr/>
                </a:tc>
                <a:extLst>
                  <a:ext uri="{0D108BD9-81ED-4DB2-BD59-A6C34878D82A}">
                    <a16:rowId xmlns:a16="http://schemas.microsoft.com/office/drawing/2014/main" val="473567195"/>
                  </a:ext>
                </a:extLst>
              </a:tr>
              <a:tr h="300457">
                <a:tc>
                  <a:txBody>
                    <a:bodyPr/>
                    <a:lstStyle/>
                    <a:p>
                      <a:r>
                        <a:rPr lang="it-IT" sz="1200" dirty="0"/>
                        <a:t>OP10</a:t>
                      </a:r>
                    </a:p>
                  </a:txBody>
                  <a:tcPr/>
                </a:tc>
                <a:tc>
                  <a:txBody>
                    <a:bodyPr/>
                    <a:lstStyle/>
                    <a:p>
                      <a:r>
                        <a:rPr lang="it-IT" sz="1200" dirty="0"/>
                        <a:t>I</a:t>
                      </a:r>
                    </a:p>
                  </a:txBody>
                  <a:tcPr/>
                </a:tc>
                <a:tc>
                  <a:txBody>
                    <a:bodyPr/>
                    <a:lstStyle/>
                    <a:p>
                      <a:r>
                        <a:rPr lang="it-IT" sz="1200" dirty="0"/>
                        <a:t>2/anno (~ 0,16/mese)</a:t>
                      </a:r>
                    </a:p>
                  </a:txBody>
                  <a:tcPr/>
                </a:tc>
                <a:extLst>
                  <a:ext uri="{0D108BD9-81ED-4DB2-BD59-A6C34878D82A}">
                    <a16:rowId xmlns:a16="http://schemas.microsoft.com/office/drawing/2014/main" val="3516006375"/>
                  </a:ext>
                </a:extLst>
              </a:tr>
              <a:tr h="300457">
                <a:tc>
                  <a:txBody>
                    <a:bodyPr/>
                    <a:lstStyle/>
                    <a:p>
                      <a:r>
                        <a:rPr lang="it-IT" sz="1200" dirty="0"/>
                        <a:t>OP11</a:t>
                      </a:r>
                    </a:p>
                  </a:txBody>
                  <a:tcPr/>
                </a:tc>
                <a:tc>
                  <a:txBody>
                    <a:bodyPr/>
                    <a:lstStyle/>
                    <a:p>
                      <a:r>
                        <a:rPr lang="it-IT" sz="1200" dirty="0"/>
                        <a:t>I</a:t>
                      </a:r>
                    </a:p>
                  </a:txBody>
                  <a:tcPr/>
                </a:tc>
                <a:tc>
                  <a:txBody>
                    <a:bodyPr/>
                    <a:lstStyle/>
                    <a:p>
                      <a:r>
                        <a:rPr lang="it-IT" sz="1200" dirty="0"/>
                        <a:t>250/anno (~ 21/mese)</a:t>
                      </a:r>
                    </a:p>
                  </a:txBody>
                  <a:tcPr/>
                </a:tc>
                <a:extLst>
                  <a:ext uri="{0D108BD9-81ED-4DB2-BD59-A6C34878D82A}">
                    <a16:rowId xmlns:a16="http://schemas.microsoft.com/office/drawing/2014/main" val="2157472095"/>
                  </a:ext>
                </a:extLst>
              </a:tr>
              <a:tr h="300457">
                <a:tc>
                  <a:txBody>
                    <a:bodyPr/>
                    <a:lstStyle/>
                    <a:p>
                      <a:r>
                        <a:rPr lang="it-IT" sz="1200" dirty="0"/>
                        <a:t>OP12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20/mese</a:t>
                      </a:r>
                    </a:p>
                  </a:txBody>
                  <a:tcPr/>
                </a:tc>
                <a:extLst>
                  <a:ext uri="{0D108BD9-81ED-4DB2-BD59-A6C34878D82A}">
                    <a16:rowId xmlns:a16="http://schemas.microsoft.com/office/drawing/2014/main" val="1022906799"/>
                  </a:ext>
                </a:extLst>
              </a:tr>
              <a:tr h="300457">
                <a:tc>
                  <a:txBody>
                    <a:bodyPr/>
                    <a:lstStyle/>
                    <a:p>
                      <a:r>
                        <a:rPr lang="it-IT" sz="1200" dirty="0"/>
                        <a:t>OP13</a:t>
                      </a:r>
                    </a:p>
                  </a:txBody>
                  <a:tcPr/>
                </a:tc>
                <a:tc>
                  <a:txBody>
                    <a:bodyPr/>
                    <a:lstStyle/>
                    <a:p>
                      <a:r>
                        <a:rPr lang="it-IT" sz="1200" dirty="0"/>
                        <a:t>B</a:t>
                      </a:r>
                    </a:p>
                  </a:txBody>
                  <a:tcPr/>
                </a:tc>
                <a:tc>
                  <a:txBody>
                    <a:bodyPr/>
                    <a:lstStyle/>
                    <a:p>
                      <a:r>
                        <a:rPr lang="it-IT" sz="1200" dirty="0"/>
                        <a:t>600/mese</a:t>
                      </a:r>
                    </a:p>
                  </a:txBody>
                  <a:tcPr/>
                </a:tc>
                <a:extLst>
                  <a:ext uri="{0D108BD9-81ED-4DB2-BD59-A6C34878D82A}">
                    <a16:rowId xmlns:a16="http://schemas.microsoft.com/office/drawing/2014/main" val="3980344926"/>
                  </a:ext>
                </a:extLst>
              </a:tr>
              <a:tr h="300457">
                <a:tc>
                  <a:txBody>
                    <a:bodyPr/>
                    <a:lstStyle/>
                    <a:p>
                      <a:r>
                        <a:rPr lang="it-IT" sz="1200" dirty="0"/>
                        <a:t>OP14</a:t>
                      </a:r>
                    </a:p>
                  </a:txBody>
                  <a:tcPr/>
                </a:tc>
                <a:tc>
                  <a:txBody>
                    <a:bodyPr/>
                    <a:lstStyle/>
                    <a:p>
                      <a:r>
                        <a:rPr lang="it-IT" sz="1200" dirty="0"/>
                        <a:t>B</a:t>
                      </a:r>
                    </a:p>
                  </a:txBody>
                  <a:tcPr/>
                </a:tc>
                <a:tc>
                  <a:txBody>
                    <a:bodyPr/>
                    <a:lstStyle/>
                    <a:p>
                      <a:r>
                        <a:rPr lang="it-IT" sz="1200" dirty="0"/>
                        <a:t>1/mese</a:t>
                      </a:r>
                    </a:p>
                  </a:txBody>
                  <a:tcPr/>
                </a:tc>
                <a:extLst>
                  <a:ext uri="{0D108BD9-81ED-4DB2-BD59-A6C34878D82A}">
                    <a16:rowId xmlns:a16="http://schemas.microsoft.com/office/drawing/2014/main" val="1506728820"/>
                  </a:ext>
                </a:extLst>
              </a:tr>
              <a:tr h="300457">
                <a:tc>
                  <a:txBody>
                    <a:bodyPr/>
                    <a:lstStyle/>
                    <a:p>
                      <a:r>
                        <a:rPr lang="it-IT" sz="1200" dirty="0"/>
                        <a:t>OP15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1/mese</a:t>
                      </a:r>
                    </a:p>
                  </a:txBody>
                  <a:tcPr/>
                </a:tc>
                <a:extLst>
                  <a:ext uri="{0D108BD9-81ED-4DB2-BD59-A6C34878D82A}">
                    <a16:rowId xmlns:a16="http://schemas.microsoft.com/office/drawing/2014/main" val="3455221573"/>
                  </a:ext>
                </a:extLst>
              </a:tr>
              <a:tr h="300457">
                <a:tc>
                  <a:txBody>
                    <a:bodyPr/>
                    <a:lstStyle/>
                    <a:p>
                      <a:r>
                        <a:rPr lang="it-IT" sz="1200" dirty="0"/>
                        <a:t>OP16</a:t>
                      </a:r>
                    </a:p>
                  </a:txBody>
                  <a:tcPr/>
                </a:tc>
                <a:tc>
                  <a:txBody>
                    <a:bodyPr/>
                    <a:lstStyle/>
                    <a:p>
                      <a:r>
                        <a:rPr lang="it-IT" sz="1200" dirty="0"/>
                        <a:t>I</a:t>
                      </a:r>
                    </a:p>
                  </a:txBody>
                  <a:tcPr/>
                </a:tc>
                <a:tc>
                  <a:txBody>
                    <a:bodyPr/>
                    <a:lstStyle/>
                    <a:p>
                      <a:r>
                        <a:rPr lang="it-IT" sz="1200" dirty="0"/>
                        <a:t>1/mese</a:t>
                      </a:r>
                    </a:p>
                  </a:txBody>
                  <a:tcPr/>
                </a:tc>
                <a:extLst>
                  <a:ext uri="{0D108BD9-81ED-4DB2-BD59-A6C34878D82A}">
                    <a16:rowId xmlns:a16="http://schemas.microsoft.com/office/drawing/2014/main" val="2434219111"/>
                  </a:ext>
                </a:extLst>
              </a:tr>
            </a:tbl>
          </a:graphicData>
        </a:graphic>
      </p:graphicFrame>
      <p:sp>
        <p:nvSpPr>
          <p:cNvPr id="6" name="CasellaDiTesto 5">
            <a:extLst>
              <a:ext uri="{FF2B5EF4-FFF2-40B4-BE49-F238E27FC236}">
                <a16:creationId xmlns:a16="http://schemas.microsoft.com/office/drawing/2014/main" id="{146C06B7-A70F-48A5-AFAE-BE36FC96F209}"/>
              </a:ext>
            </a:extLst>
          </p:cNvPr>
          <p:cNvSpPr txBox="1"/>
          <p:nvPr/>
        </p:nvSpPr>
        <p:spPr>
          <a:xfrm>
            <a:off x="6274965" y="1349278"/>
            <a:ext cx="5771626" cy="954107"/>
          </a:xfrm>
          <a:prstGeom prst="rect">
            <a:avLst/>
          </a:prstGeom>
          <a:noFill/>
        </p:spPr>
        <p:txBody>
          <a:bodyPr wrap="square" rtlCol="0">
            <a:spAutoFit/>
          </a:bodyPr>
          <a:lstStyle/>
          <a:p>
            <a:r>
              <a:rPr lang="it-IT" sz="1400" dirty="0"/>
              <a:t>Applicando la regola </a:t>
            </a:r>
            <a:r>
              <a:rPr lang="it-IT" sz="1400" dirty="0">
                <a:solidFill>
                  <a:srgbClr val="FF0000"/>
                </a:solidFill>
              </a:rPr>
              <a:t>"ottanta-venti" </a:t>
            </a:r>
            <a:r>
              <a:rPr lang="it-IT" sz="1400" dirty="0"/>
              <a:t> risulta che le 3 operazioni più frequenti:</a:t>
            </a:r>
          </a:p>
          <a:p>
            <a:pPr marL="285750" indent="-285750">
              <a:buFont typeface="Arial" panose="020B0604020202020204" pitchFamily="34" charset="0"/>
              <a:buChar char="•"/>
            </a:pPr>
            <a:r>
              <a:rPr lang="it-IT" sz="1400" dirty="0">
                <a:solidFill>
                  <a:srgbClr val="FF0000"/>
                </a:solidFill>
              </a:rPr>
              <a:t>OP1</a:t>
            </a:r>
            <a:r>
              <a:rPr lang="it-IT" sz="1400" dirty="0"/>
              <a:t>: acquisto di un prodotto con accredito di punti sulla tessera socio</a:t>
            </a:r>
          </a:p>
          <a:p>
            <a:pPr marL="285750" indent="-285750">
              <a:buFont typeface="Arial" panose="020B0604020202020204" pitchFamily="34" charset="0"/>
              <a:buChar char="•"/>
            </a:pPr>
            <a:r>
              <a:rPr lang="it-IT" sz="1400" dirty="0">
                <a:solidFill>
                  <a:srgbClr val="FF0000"/>
                </a:solidFill>
              </a:rPr>
              <a:t>OP4</a:t>
            </a:r>
            <a:r>
              <a:rPr lang="it-IT" sz="1400" dirty="0"/>
              <a:t>: stampa giornaliera del numero di articoli venduti</a:t>
            </a:r>
          </a:p>
          <a:p>
            <a:pPr marL="285750" indent="-285750">
              <a:buFont typeface="Arial" panose="020B0604020202020204" pitchFamily="34" charset="0"/>
              <a:buChar char="•"/>
            </a:pPr>
            <a:r>
              <a:rPr lang="it-IT" sz="1400" dirty="0">
                <a:solidFill>
                  <a:srgbClr val="FF0000"/>
                </a:solidFill>
              </a:rPr>
              <a:t>OP12</a:t>
            </a:r>
            <a:r>
              <a:rPr lang="it-IT" sz="1400" dirty="0"/>
              <a:t>: visualizzazione dello stato di una spedizione</a:t>
            </a:r>
          </a:p>
        </p:txBody>
      </p:sp>
    </p:spTree>
    <p:extLst>
      <p:ext uri="{BB962C8B-B14F-4D97-AF65-F5344CB8AC3E}">
        <p14:creationId xmlns:p14="http://schemas.microsoft.com/office/powerpoint/2010/main" val="2433693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F2B4-F1FE-42D6-B081-024FB89846AE}"/>
              </a:ext>
            </a:extLst>
          </p:cNvPr>
          <p:cNvSpPr>
            <a:spLocks noGrp="1"/>
          </p:cNvSpPr>
          <p:nvPr>
            <p:ph type="title"/>
          </p:nvPr>
        </p:nvSpPr>
        <p:spPr>
          <a:xfrm>
            <a:off x="657224" y="499533"/>
            <a:ext cx="10772775" cy="1178265"/>
          </a:xfrm>
        </p:spPr>
        <p:txBody>
          <a:bodyPr>
            <a:normAutofit/>
          </a:bodyPr>
          <a:lstStyle/>
          <a:p>
            <a:r>
              <a:rPr lang="it-IT" altLang="it-IT" sz="4800" dirty="0"/>
              <a:t>Analisi delle ridondanze</a:t>
            </a:r>
            <a:br>
              <a:rPr lang="it-IT" altLang="it-IT" dirty="0"/>
            </a:br>
            <a:r>
              <a:rPr lang="it-IT" altLang="it-IT" sz="2400" dirty="0"/>
              <a:t>Tavola degli accessi </a:t>
            </a:r>
            <a:r>
              <a:rPr lang="it-IT" altLang="it-IT" sz="2400" dirty="0">
                <a:solidFill>
                  <a:srgbClr val="FF0000"/>
                </a:solidFill>
              </a:rPr>
              <a:t>con</a:t>
            </a:r>
            <a:r>
              <a:rPr lang="it-IT" altLang="it-IT" sz="2400" dirty="0"/>
              <a:t> attributo ridondante</a:t>
            </a:r>
            <a:endParaRPr lang="it-IT" sz="2400" dirty="0"/>
          </a:p>
        </p:txBody>
      </p:sp>
      <p:graphicFrame>
        <p:nvGraphicFramePr>
          <p:cNvPr id="3" name="Tabella 2">
            <a:extLst>
              <a:ext uri="{FF2B5EF4-FFF2-40B4-BE49-F238E27FC236}">
                <a16:creationId xmlns:a16="http://schemas.microsoft.com/office/drawing/2014/main" id="{0ABA80AA-6C44-44C2-A426-AD2917231E21}"/>
              </a:ext>
            </a:extLst>
          </p:cNvPr>
          <p:cNvGraphicFramePr>
            <a:graphicFrameLocks noGrp="1"/>
          </p:cNvGraphicFramePr>
          <p:nvPr>
            <p:extLst>
              <p:ext uri="{D42A27DB-BD31-4B8C-83A1-F6EECF244321}">
                <p14:modId xmlns:p14="http://schemas.microsoft.com/office/powerpoint/2010/main" val="367226615"/>
              </p:ext>
            </p:extLst>
          </p:nvPr>
        </p:nvGraphicFramePr>
        <p:xfrm>
          <a:off x="657224" y="213106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94391344"/>
                    </a:ext>
                  </a:extLst>
                </a:gridCol>
                <a:gridCol w="2032000">
                  <a:extLst>
                    <a:ext uri="{9D8B030D-6E8A-4147-A177-3AD203B41FA5}">
                      <a16:colId xmlns:a16="http://schemas.microsoft.com/office/drawing/2014/main" val="3988387742"/>
                    </a:ext>
                  </a:extLst>
                </a:gridCol>
                <a:gridCol w="2032000">
                  <a:extLst>
                    <a:ext uri="{9D8B030D-6E8A-4147-A177-3AD203B41FA5}">
                      <a16:colId xmlns:a16="http://schemas.microsoft.com/office/drawing/2014/main" val="115079304"/>
                    </a:ext>
                  </a:extLst>
                </a:gridCol>
                <a:gridCol w="2032000">
                  <a:extLst>
                    <a:ext uri="{9D8B030D-6E8A-4147-A177-3AD203B41FA5}">
                      <a16:colId xmlns:a16="http://schemas.microsoft.com/office/drawing/2014/main" val="962381373"/>
                    </a:ext>
                  </a:extLst>
                </a:gridCol>
              </a:tblGrid>
              <a:tr h="370840">
                <a:tc>
                  <a:txBody>
                    <a:bodyPr/>
                    <a:lstStyle/>
                    <a:p>
                      <a:r>
                        <a:rPr lang="it-IT" dirty="0"/>
                        <a:t>Concetto</a:t>
                      </a:r>
                    </a:p>
                  </a:txBody>
                  <a:tcPr/>
                </a:tc>
                <a:tc>
                  <a:txBody>
                    <a:bodyPr/>
                    <a:lstStyle/>
                    <a:p>
                      <a:r>
                        <a:rPr lang="it-IT" dirty="0"/>
                        <a:t>Costrutto</a:t>
                      </a:r>
                    </a:p>
                  </a:txBody>
                  <a:tcPr/>
                </a:tc>
                <a:tc>
                  <a:txBody>
                    <a:bodyPr/>
                    <a:lstStyle/>
                    <a:p>
                      <a:r>
                        <a:rPr lang="it-IT" dirty="0"/>
                        <a:t>#Accessi</a:t>
                      </a:r>
                    </a:p>
                  </a:txBody>
                  <a:tcPr/>
                </a:tc>
                <a:tc>
                  <a:txBody>
                    <a:bodyPr/>
                    <a:lstStyle/>
                    <a:p>
                      <a:r>
                        <a:rPr lang="it-IT" dirty="0"/>
                        <a:t>Tipo</a:t>
                      </a:r>
                    </a:p>
                  </a:txBody>
                  <a:tcPr/>
                </a:tc>
                <a:extLst>
                  <a:ext uri="{0D108BD9-81ED-4DB2-BD59-A6C34878D82A}">
                    <a16:rowId xmlns:a16="http://schemas.microsoft.com/office/drawing/2014/main" val="3713273796"/>
                  </a:ext>
                </a:extLst>
              </a:tr>
              <a:tr h="370840">
                <a:tc>
                  <a:txBody>
                    <a:bodyPr/>
                    <a:lstStyle/>
                    <a:p>
                      <a:r>
                        <a:rPr lang="it-IT" dirty="0"/>
                        <a:t>Ordine</a:t>
                      </a:r>
                    </a:p>
                  </a:txBody>
                  <a:tcPr/>
                </a:tc>
                <a:tc>
                  <a:txBody>
                    <a:bodyPr/>
                    <a:lstStyle/>
                    <a:p>
                      <a:r>
                        <a:rPr lang="it-IT" dirty="0"/>
                        <a:t>Entità</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2386697362"/>
                  </a:ext>
                </a:extLst>
              </a:tr>
              <a:tr h="370840">
                <a:tc>
                  <a:txBody>
                    <a:bodyPr/>
                    <a:lstStyle/>
                    <a:p>
                      <a:r>
                        <a:rPr lang="it-IT" dirty="0"/>
                        <a:t>Acquisto</a:t>
                      </a:r>
                    </a:p>
                  </a:txBody>
                  <a:tcPr/>
                </a:tc>
                <a:tc>
                  <a:txBody>
                    <a:bodyPr/>
                    <a:lstStyle/>
                    <a:p>
                      <a:r>
                        <a:rPr lang="it-IT" dirty="0"/>
                        <a:t>Relazione</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983645976"/>
                  </a:ext>
                </a:extLst>
              </a:tr>
              <a:tr h="370840">
                <a:tc>
                  <a:txBody>
                    <a:bodyPr/>
                    <a:lstStyle/>
                    <a:p>
                      <a:r>
                        <a:rPr lang="it-IT" dirty="0"/>
                        <a:t>Utente</a:t>
                      </a:r>
                    </a:p>
                  </a:txBody>
                  <a:tcPr/>
                </a:tc>
                <a:tc>
                  <a:txBody>
                    <a:bodyPr/>
                    <a:lstStyle/>
                    <a:p>
                      <a:r>
                        <a:rPr lang="it-IT" dirty="0"/>
                        <a:t>Entità</a:t>
                      </a:r>
                    </a:p>
                  </a:txBody>
                  <a:tcPr/>
                </a:tc>
                <a:tc>
                  <a:txBody>
                    <a:bodyPr/>
                    <a:lstStyle/>
                    <a:p>
                      <a:r>
                        <a:rPr lang="it-IT" dirty="0"/>
                        <a:t>1</a:t>
                      </a:r>
                    </a:p>
                  </a:txBody>
                  <a:tcPr/>
                </a:tc>
                <a:tc>
                  <a:txBody>
                    <a:bodyPr/>
                    <a:lstStyle/>
                    <a:p>
                      <a:r>
                        <a:rPr lang="it-IT" dirty="0"/>
                        <a:t>L</a:t>
                      </a:r>
                    </a:p>
                  </a:txBody>
                  <a:tcPr/>
                </a:tc>
                <a:extLst>
                  <a:ext uri="{0D108BD9-81ED-4DB2-BD59-A6C34878D82A}">
                    <a16:rowId xmlns:a16="http://schemas.microsoft.com/office/drawing/2014/main" val="3759052656"/>
                  </a:ext>
                </a:extLst>
              </a:tr>
              <a:tr h="370840">
                <a:tc>
                  <a:txBody>
                    <a:bodyPr/>
                    <a:lstStyle/>
                    <a:p>
                      <a:r>
                        <a:rPr lang="it-IT" dirty="0"/>
                        <a:t>Utente</a:t>
                      </a:r>
                    </a:p>
                  </a:txBody>
                  <a:tcPr/>
                </a:tc>
                <a:tc>
                  <a:txBody>
                    <a:bodyPr/>
                    <a:lstStyle/>
                    <a:p>
                      <a:r>
                        <a:rPr lang="it-IT" dirty="0"/>
                        <a:t>Entità</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1200648559"/>
                  </a:ext>
                </a:extLst>
              </a:tr>
              <a:tr h="370840">
                <a:tc>
                  <a:txBody>
                    <a:bodyPr/>
                    <a:lstStyle/>
                    <a:p>
                      <a:r>
                        <a:rPr lang="it-IT" dirty="0"/>
                        <a:t>Tessera Socio</a:t>
                      </a:r>
                    </a:p>
                  </a:txBody>
                  <a:tcPr/>
                </a:tc>
                <a:tc>
                  <a:txBody>
                    <a:bodyPr/>
                    <a:lstStyle/>
                    <a:p>
                      <a:r>
                        <a:rPr lang="it-IT" dirty="0"/>
                        <a:t>Entità</a:t>
                      </a:r>
                    </a:p>
                  </a:txBody>
                  <a:tcPr/>
                </a:tc>
                <a:tc>
                  <a:txBody>
                    <a:bodyPr/>
                    <a:lstStyle/>
                    <a:p>
                      <a:r>
                        <a:rPr lang="it-IT" dirty="0"/>
                        <a:t>1</a:t>
                      </a:r>
                    </a:p>
                  </a:txBody>
                  <a:tcPr/>
                </a:tc>
                <a:tc>
                  <a:txBody>
                    <a:bodyPr/>
                    <a:lstStyle/>
                    <a:p>
                      <a:r>
                        <a:rPr lang="it-IT" dirty="0"/>
                        <a:t>L</a:t>
                      </a:r>
                    </a:p>
                  </a:txBody>
                  <a:tcPr/>
                </a:tc>
                <a:extLst>
                  <a:ext uri="{0D108BD9-81ED-4DB2-BD59-A6C34878D82A}">
                    <a16:rowId xmlns:a16="http://schemas.microsoft.com/office/drawing/2014/main" val="3215460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Tessera Socio</a:t>
                      </a:r>
                    </a:p>
                  </a:txBody>
                  <a:tcPr/>
                </a:tc>
                <a:tc>
                  <a:txBody>
                    <a:bodyPr/>
                    <a:lstStyle/>
                    <a:p>
                      <a:r>
                        <a:rPr lang="it-IT" dirty="0"/>
                        <a:t>Entità</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2414944455"/>
                  </a:ext>
                </a:extLst>
              </a:tr>
            </a:tbl>
          </a:graphicData>
        </a:graphic>
      </p:graphicFrame>
      <p:sp>
        <p:nvSpPr>
          <p:cNvPr id="4" name="CasellaDiTesto 3">
            <a:extLst>
              <a:ext uri="{FF2B5EF4-FFF2-40B4-BE49-F238E27FC236}">
                <a16:creationId xmlns:a16="http://schemas.microsoft.com/office/drawing/2014/main" id="{8F05A71E-2DF9-4A5C-B23D-F281ADFB5534}"/>
              </a:ext>
            </a:extLst>
          </p:cNvPr>
          <p:cNvSpPr txBox="1"/>
          <p:nvPr/>
        </p:nvSpPr>
        <p:spPr>
          <a:xfrm>
            <a:off x="657224" y="1761728"/>
            <a:ext cx="569387" cy="369332"/>
          </a:xfrm>
          <a:prstGeom prst="rect">
            <a:avLst/>
          </a:prstGeom>
          <a:noFill/>
        </p:spPr>
        <p:txBody>
          <a:bodyPr wrap="none" rtlCol="0">
            <a:spAutoFit/>
          </a:bodyPr>
          <a:lstStyle/>
          <a:p>
            <a:r>
              <a:rPr lang="it-IT" dirty="0"/>
              <a:t>OP1</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4E4ADBD-AD2C-4C69-A48B-8DB1F06A594C}"/>
                  </a:ext>
                </a:extLst>
              </p:cNvPr>
              <p:cNvSpPr txBox="1"/>
              <p:nvPr/>
            </p:nvSpPr>
            <p:spPr>
              <a:xfrm>
                <a:off x="657224" y="4911606"/>
                <a:ext cx="7175490" cy="369332"/>
              </a:xfrm>
              <a:prstGeom prst="rect">
                <a:avLst/>
              </a:prstGeom>
              <a:noFill/>
            </p:spPr>
            <p:txBody>
              <a:bodyPr wrap="none" rtlCol="0">
                <a:spAutoFit/>
              </a:bodyPr>
              <a:lstStyle/>
              <a:p>
                <a:r>
                  <a:rPr lang="it-IT" dirty="0"/>
                  <a:t>#Accessi OP1 =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+1+</m:t>
                    </m:r>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+1+</m:t>
                    </m:r>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=10</m:t>
                    </m:r>
                  </m:oMath>
                </a14:m>
                <a:r>
                  <a:rPr lang="it-IT" dirty="0"/>
                  <a:t> accessi</a:t>
                </a:r>
              </a:p>
            </p:txBody>
          </p:sp>
        </mc:Choice>
        <mc:Fallback xmlns="">
          <p:sp>
            <p:nvSpPr>
              <p:cNvPr id="5" name="CasellaDiTesto 4">
                <a:extLst>
                  <a:ext uri="{FF2B5EF4-FFF2-40B4-BE49-F238E27FC236}">
                    <a16:creationId xmlns:a16="http://schemas.microsoft.com/office/drawing/2014/main" id="{C4E4ADBD-AD2C-4C69-A48B-8DB1F06A594C}"/>
                  </a:ext>
                </a:extLst>
              </p:cNvPr>
              <p:cNvSpPr txBox="1">
                <a:spLocks noRot="1" noChangeAspect="1" noMove="1" noResize="1" noEditPoints="1" noAdjustHandles="1" noChangeArrowheads="1" noChangeShapeType="1" noTextEdit="1"/>
              </p:cNvSpPr>
              <p:nvPr/>
            </p:nvSpPr>
            <p:spPr>
              <a:xfrm>
                <a:off x="657224" y="4911606"/>
                <a:ext cx="7175490" cy="369332"/>
              </a:xfrm>
              <a:prstGeom prst="rect">
                <a:avLst/>
              </a:prstGeom>
              <a:blipFill>
                <a:blip r:embed="rId2"/>
                <a:stretch>
                  <a:fillRect l="-765" t="-10000"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C0F52C1-D98D-42EF-8312-F0492564F1D0}"/>
                  </a:ext>
                </a:extLst>
              </p:cNvPr>
              <p:cNvSpPr txBox="1"/>
              <p:nvPr/>
            </p:nvSpPr>
            <p:spPr>
              <a:xfrm>
                <a:off x="657224" y="5268503"/>
                <a:ext cx="5437514" cy="369332"/>
              </a:xfrm>
              <a:prstGeom prst="rect">
                <a:avLst/>
              </a:prstGeom>
              <a:noFill/>
            </p:spPr>
            <p:txBody>
              <a:bodyPr wrap="none" rtlCol="0">
                <a:spAutoFit/>
              </a:bodyPr>
              <a:lstStyle/>
              <a:p>
                <a:r>
                  <a:rPr lang="it-IT" dirty="0"/>
                  <a:t>#Accessi Totali OP1 = </a:t>
                </a:r>
                <a14:m>
                  <m:oMath xmlns:m="http://schemas.openxmlformats.org/officeDocument/2006/math">
                    <m:r>
                      <a:rPr lang="it-IT" b="0" i="0" smtClean="0">
                        <a:latin typeface="Cambria Math" panose="02040503050406030204" pitchFamily="18" charset="0"/>
                      </a:rPr>
                      <m:t>10</m:t>
                    </m:r>
                    <m:r>
                      <a:rPr lang="it-IT" b="0" i="1" smtClean="0">
                        <a:latin typeface="Cambria Math" panose="02040503050406030204" pitchFamily="18" charset="0"/>
                      </a:rPr>
                      <m:t>∗1500=15.000</m:t>
                    </m:r>
                  </m:oMath>
                </a14:m>
                <a:r>
                  <a:rPr lang="it-IT" dirty="0"/>
                  <a:t> accessi/mese</a:t>
                </a:r>
              </a:p>
            </p:txBody>
          </p:sp>
        </mc:Choice>
        <mc:Fallback xmlns="">
          <p:sp>
            <p:nvSpPr>
              <p:cNvPr id="6" name="CasellaDiTesto 5">
                <a:extLst>
                  <a:ext uri="{FF2B5EF4-FFF2-40B4-BE49-F238E27FC236}">
                    <a16:creationId xmlns:a16="http://schemas.microsoft.com/office/drawing/2014/main" id="{CC0F52C1-D98D-42EF-8312-F0492564F1D0}"/>
                  </a:ext>
                </a:extLst>
              </p:cNvPr>
              <p:cNvSpPr txBox="1">
                <a:spLocks noRot="1" noChangeAspect="1" noMove="1" noResize="1" noEditPoints="1" noAdjustHandles="1" noChangeArrowheads="1" noChangeShapeType="1" noTextEdit="1"/>
              </p:cNvSpPr>
              <p:nvPr/>
            </p:nvSpPr>
            <p:spPr>
              <a:xfrm>
                <a:off x="657224" y="5268503"/>
                <a:ext cx="5437514" cy="369332"/>
              </a:xfrm>
              <a:prstGeom prst="rect">
                <a:avLst/>
              </a:prstGeom>
              <a:blipFill>
                <a:blip r:embed="rId3"/>
                <a:stretch>
                  <a:fillRect l="-1009" t="-8197" r="-336"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6241A20-8781-46B9-8648-857D86CDB4A2}"/>
                  </a:ext>
                </a:extLst>
              </p:cNvPr>
              <p:cNvSpPr txBox="1"/>
              <p:nvPr/>
            </p:nvSpPr>
            <p:spPr>
              <a:xfrm>
                <a:off x="657224" y="5637835"/>
                <a:ext cx="7971093" cy="369332"/>
              </a:xfrm>
              <a:prstGeom prst="rect">
                <a:avLst/>
              </a:prstGeom>
              <a:noFill/>
            </p:spPr>
            <p:txBody>
              <a:bodyPr wrap="none" rtlCol="0">
                <a:spAutoFit/>
              </a:bodyPr>
              <a:lstStyle/>
              <a:p>
                <a:r>
                  <a:rPr lang="it-IT" dirty="0"/>
                  <a:t>Costo su disco per mantenere l’attributo ridondante =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4</m:t>
                        </m:r>
                        <m:r>
                          <a:rPr lang="it-IT" b="0" i="1" smtClean="0">
                            <a:latin typeface="Cambria Math" panose="02040503050406030204" pitchFamily="18" charset="0"/>
                          </a:rPr>
                          <m:t>𝑏𝑦𝑡𝑒</m:t>
                        </m:r>
                        <m:r>
                          <a:rPr lang="it-IT" b="0" i="1" smtClean="0">
                            <a:latin typeface="Cambria Math" panose="02040503050406030204" pitchFamily="18" charset="0"/>
                          </a:rPr>
                          <m:t> ∗500 </m:t>
                        </m:r>
                      </m:e>
                    </m:d>
                    <m:r>
                      <a:rPr lang="it-IT" b="0" i="1" smtClean="0">
                        <a:latin typeface="Cambria Math" panose="02040503050406030204" pitchFamily="18" charset="0"/>
                      </a:rPr>
                      <m:t>=2000</m:t>
                    </m:r>
                    <m:r>
                      <a:rPr lang="it-IT" b="0" i="1" smtClean="0">
                        <a:latin typeface="Cambria Math" panose="02040503050406030204" pitchFamily="18" charset="0"/>
                      </a:rPr>
                      <m:t>𝑏𝑦𝑡𝑒</m:t>
                    </m:r>
                  </m:oMath>
                </a14:m>
                <a:endParaRPr lang="it-IT" dirty="0"/>
              </a:p>
            </p:txBody>
          </p:sp>
        </mc:Choice>
        <mc:Fallback xmlns="">
          <p:sp>
            <p:nvSpPr>
              <p:cNvPr id="7" name="CasellaDiTesto 6">
                <a:extLst>
                  <a:ext uri="{FF2B5EF4-FFF2-40B4-BE49-F238E27FC236}">
                    <a16:creationId xmlns:a16="http://schemas.microsoft.com/office/drawing/2014/main" id="{06241A20-8781-46B9-8648-857D86CDB4A2}"/>
                  </a:ext>
                </a:extLst>
              </p:cNvPr>
              <p:cNvSpPr txBox="1">
                <a:spLocks noRot="1" noChangeAspect="1" noMove="1" noResize="1" noEditPoints="1" noAdjustHandles="1" noChangeArrowheads="1" noChangeShapeType="1" noTextEdit="1"/>
              </p:cNvSpPr>
              <p:nvPr/>
            </p:nvSpPr>
            <p:spPr>
              <a:xfrm>
                <a:off x="657224" y="5637835"/>
                <a:ext cx="7971093" cy="369332"/>
              </a:xfrm>
              <a:prstGeom prst="rect">
                <a:avLst/>
              </a:prstGeom>
              <a:blipFill>
                <a:blip r:embed="rId4"/>
                <a:stretch>
                  <a:fillRect l="-689" t="-10000" b="-26667"/>
                </a:stretch>
              </a:blipFill>
            </p:spPr>
            <p:txBody>
              <a:bodyPr/>
              <a:lstStyle/>
              <a:p>
                <a:r>
                  <a:rPr lang="it-IT">
                    <a:noFill/>
                  </a:rPr>
                  <a:t> </a:t>
                </a:r>
              </a:p>
            </p:txBody>
          </p:sp>
        </mc:Fallback>
      </mc:AlternateContent>
    </p:spTree>
    <p:extLst>
      <p:ext uri="{BB962C8B-B14F-4D97-AF65-F5344CB8AC3E}">
        <p14:creationId xmlns:p14="http://schemas.microsoft.com/office/powerpoint/2010/main" val="3549911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F2B4-F1FE-42D6-B081-024FB89846AE}"/>
              </a:ext>
            </a:extLst>
          </p:cNvPr>
          <p:cNvSpPr>
            <a:spLocks noGrp="1"/>
          </p:cNvSpPr>
          <p:nvPr>
            <p:ph type="title"/>
          </p:nvPr>
        </p:nvSpPr>
        <p:spPr>
          <a:xfrm>
            <a:off x="657224" y="499533"/>
            <a:ext cx="10772775" cy="1178265"/>
          </a:xfrm>
        </p:spPr>
        <p:txBody>
          <a:bodyPr>
            <a:normAutofit/>
          </a:bodyPr>
          <a:lstStyle/>
          <a:p>
            <a:r>
              <a:rPr lang="it-IT" altLang="it-IT" sz="4800" dirty="0"/>
              <a:t>Analisi delle ridondanze</a:t>
            </a:r>
            <a:br>
              <a:rPr lang="it-IT" altLang="it-IT" dirty="0"/>
            </a:br>
            <a:r>
              <a:rPr lang="it-IT" altLang="it-IT" sz="2400" dirty="0"/>
              <a:t>Tavola degli accessi </a:t>
            </a:r>
            <a:r>
              <a:rPr lang="it-IT" altLang="it-IT" sz="2400" dirty="0">
                <a:solidFill>
                  <a:srgbClr val="FF0000"/>
                </a:solidFill>
              </a:rPr>
              <a:t>con</a:t>
            </a:r>
            <a:r>
              <a:rPr lang="it-IT" altLang="it-IT" sz="2400" dirty="0"/>
              <a:t> attributo ridondante</a:t>
            </a:r>
            <a:endParaRPr lang="it-IT" sz="2400" dirty="0"/>
          </a:p>
        </p:txBody>
      </p:sp>
      <p:graphicFrame>
        <p:nvGraphicFramePr>
          <p:cNvPr id="3" name="Tabella 2">
            <a:extLst>
              <a:ext uri="{FF2B5EF4-FFF2-40B4-BE49-F238E27FC236}">
                <a16:creationId xmlns:a16="http://schemas.microsoft.com/office/drawing/2014/main" id="{0ABA80AA-6C44-44C2-A426-AD2917231E21}"/>
              </a:ext>
            </a:extLst>
          </p:cNvPr>
          <p:cNvGraphicFramePr>
            <a:graphicFrameLocks noGrp="1"/>
          </p:cNvGraphicFramePr>
          <p:nvPr>
            <p:extLst>
              <p:ext uri="{D42A27DB-BD31-4B8C-83A1-F6EECF244321}">
                <p14:modId xmlns:p14="http://schemas.microsoft.com/office/powerpoint/2010/main" val="597863919"/>
              </p:ext>
            </p:extLst>
          </p:nvPr>
        </p:nvGraphicFramePr>
        <p:xfrm>
          <a:off x="657224" y="21310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94391344"/>
                    </a:ext>
                  </a:extLst>
                </a:gridCol>
                <a:gridCol w="2032000">
                  <a:extLst>
                    <a:ext uri="{9D8B030D-6E8A-4147-A177-3AD203B41FA5}">
                      <a16:colId xmlns:a16="http://schemas.microsoft.com/office/drawing/2014/main" val="3988387742"/>
                    </a:ext>
                  </a:extLst>
                </a:gridCol>
                <a:gridCol w="2032000">
                  <a:extLst>
                    <a:ext uri="{9D8B030D-6E8A-4147-A177-3AD203B41FA5}">
                      <a16:colId xmlns:a16="http://schemas.microsoft.com/office/drawing/2014/main" val="115079304"/>
                    </a:ext>
                  </a:extLst>
                </a:gridCol>
                <a:gridCol w="2032000">
                  <a:extLst>
                    <a:ext uri="{9D8B030D-6E8A-4147-A177-3AD203B41FA5}">
                      <a16:colId xmlns:a16="http://schemas.microsoft.com/office/drawing/2014/main" val="962381373"/>
                    </a:ext>
                  </a:extLst>
                </a:gridCol>
              </a:tblGrid>
              <a:tr h="370840">
                <a:tc>
                  <a:txBody>
                    <a:bodyPr/>
                    <a:lstStyle/>
                    <a:p>
                      <a:r>
                        <a:rPr lang="it-IT" dirty="0"/>
                        <a:t>Concetto</a:t>
                      </a:r>
                    </a:p>
                  </a:txBody>
                  <a:tcPr/>
                </a:tc>
                <a:tc>
                  <a:txBody>
                    <a:bodyPr/>
                    <a:lstStyle/>
                    <a:p>
                      <a:r>
                        <a:rPr lang="it-IT" dirty="0"/>
                        <a:t>Costrutto</a:t>
                      </a:r>
                    </a:p>
                  </a:txBody>
                  <a:tcPr/>
                </a:tc>
                <a:tc>
                  <a:txBody>
                    <a:bodyPr/>
                    <a:lstStyle/>
                    <a:p>
                      <a:r>
                        <a:rPr lang="it-IT" dirty="0"/>
                        <a:t>#Accessi</a:t>
                      </a:r>
                    </a:p>
                  </a:txBody>
                  <a:tcPr/>
                </a:tc>
                <a:tc>
                  <a:txBody>
                    <a:bodyPr/>
                    <a:lstStyle/>
                    <a:p>
                      <a:r>
                        <a:rPr lang="it-IT" dirty="0"/>
                        <a:t>Tipo</a:t>
                      </a:r>
                    </a:p>
                  </a:txBody>
                  <a:tcPr/>
                </a:tc>
                <a:extLst>
                  <a:ext uri="{0D108BD9-81ED-4DB2-BD59-A6C34878D82A}">
                    <a16:rowId xmlns:a16="http://schemas.microsoft.com/office/drawing/2014/main" val="3713273796"/>
                  </a:ext>
                </a:extLst>
              </a:tr>
              <a:tr h="370840">
                <a:tc>
                  <a:txBody>
                    <a:bodyPr/>
                    <a:lstStyle/>
                    <a:p>
                      <a:r>
                        <a:rPr lang="it-IT" dirty="0"/>
                        <a:t>Utente</a:t>
                      </a:r>
                    </a:p>
                  </a:txBody>
                  <a:tcPr/>
                </a:tc>
                <a:tc>
                  <a:txBody>
                    <a:bodyPr/>
                    <a:lstStyle/>
                    <a:p>
                      <a:r>
                        <a:rPr lang="it-IT" dirty="0"/>
                        <a:t>Entità</a:t>
                      </a:r>
                    </a:p>
                  </a:txBody>
                  <a:tcPr/>
                </a:tc>
                <a:tc>
                  <a:txBody>
                    <a:bodyPr/>
                    <a:lstStyle/>
                    <a:p>
                      <a:r>
                        <a:rPr lang="it-IT" dirty="0"/>
                        <a:t>500</a:t>
                      </a:r>
                    </a:p>
                  </a:txBody>
                  <a:tcPr/>
                </a:tc>
                <a:tc>
                  <a:txBody>
                    <a:bodyPr/>
                    <a:lstStyle/>
                    <a:p>
                      <a:r>
                        <a:rPr lang="it-IT" dirty="0"/>
                        <a:t>L</a:t>
                      </a:r>
                    </a:p>
                  </a:txBody>
                  <a:tcPr/>
                </a:tc>
                <a:extLst>
                  <a:ext uri="{0D108BD9-81ED-4DB2-BD59-A6C34878D82A}">
                    <a16:rowId xmlns:a16="http://schemas.microsoft.com/office/drawing/2014/main" val="2386697362"/>
                  </a:ext>
                </a:extLst>
              </a:tr>
            </a:tbl>
          </a:graphicData>
        </a:graphic>
      </p:graphicFrame>
      <p:sp>
        <p:nvSpPr>
          <p:cNvPr id="4" name="CasellaDiTesto 3">
            <a:extLst>
              <a:ext uri="{FF2B5EF4-FFF2-40B4-BE49-F238E27FC236}">
                <a16:creationId xmlns:a16="http://schemas.microsoft.com/office/drawing/2014/main" id="{8F05A71E-2DF9-4A5C-B23D-F281ADFB5534}"/>
              </a:ext>
            </a:extLst>
          </p:cNvPr>
          <p:cNvSpPr txBox="1"/>
          <p:nvPr/>
        </p:nvSpPr>
        <p:spPr>
          <a:xfrm>
            <a:off x="657224" y="1761728"/>
            <a:ext cx="569387" cy="369332"/>
          </a:xfrm>
          <a:prstGeom prst="rect">
            <a:avLst/>
          </a:prstGeom>
          <a:noFill/>
        </p:spPr>
        <p:txBody>
          <a:bodyPr wrap="none" rtlCol="0">
            <a:spAutoFit/>
          </a:bodyPr>
          <a:lstStyle/>
          <a:p>
            <a:r>
              <a:rPr lang="it-IT" dirty="0"/>
              <a:t>OP2</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4E4ADBD-AD2C-4C69-A48B-8DB1F06A594C}"/>
                  </a:ext>
                </a:extLst>
              </p:cNvPr>
              <p:cNvSpPr txBox="1"/>
              <p:nvPr/>
            </p:nvSpPr>
            <p:spPr>
              <a:xfrm>
                <a:off x="657224" y="3057406"/>
                <a:ext cx="3498907" cy="369332"/>
              </a:xfrm>
              <a:prstGeom prst="rect">
                <a:avLst/>
              </a:prstGeom>
              <a:noFill/>
            </p:spPr>
            <p:txBody>
              <a:bodyPr wrap="none" rtlCol="0">
                <a:spAutoFit/>
              </a:bodyPr>
              <a:lstStyle/>
              <a:p>
                <a:r>
                  <a:rPr lang="it-IT" dirty="0"/>
                  <a:t>#Accessi =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1∗500</m:t>
                        </m:r>
                      </m:e>
                    </m:d>
                    <m:r>
                      <a:rPr lang="it-IT" b="0" i="1" smtClean="0">
                        <a:latin typeface="Cambria Math" panose="02040503050406030204" pitchFamily="18" charset="0"/>
                      </a:rPr>
                      <m:t>=500</m:t>
                    </m:r>
                  </m:oMath>
                </a14:m>
                <a:r>
                  <a:rPr lang="it-IT" dirty="0"/>
                  <a:t> accessi</a:t>
                </a:r>
              </a:p>
            </p:txBody>
          </p:sp>
        </mc:Choice>
        <mc:Fallback xmlns="">
          <p:sp>
            <p:nvSpPr>
              <p:cNvPr id="5" name="CasellaDiTesto 4">
                <a:extLst>
                  <a:ext uri="{FF2B5EF4-FFF2-40B4-BE49-F238E27FC236}">
                    <a16:creationId xmlns:a16="http://schemas.microsoft.com/office/drawing/2014/main" id="{C4E4ADBD-AD2C-4C69-A48B-8DB1F06A594C}"/>
                  </a:ext>
                </a:extLst>
              </p:cNvPr>
              <p:cNvSpPr txBox="1">
                <a:spLocks noRot="1" noChangeAspect="1" noMove="1" noResize="1" noEditPoints="1" noAdjustHandles="1" noChangeArrowheads="1" noChangeShapeType="1" noTextEdit="1"/>
              </p:cNvSpPr>
              <p:nvPr/>
            </p:nvSpPr>
            <p:spPr>
              <a:xfrm>
                <a:off x="657224" y="3057406"/>
                <a:ext cx="3498907" cy="369332"/>
              </a:xfrm>
              <a:prstGeom prst="rect">
                <a:avLst/>
              </a:prstGeom>
              <a:blipFill>
                <a:blip r:embed="rId2"/>
                <a:stretch>
                  <a:fillRect l="-1568" t="-10000" r="-697"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C0F52C1-D98D-42EF-8312-F0492564F1D0}"/>
                  </a:ext>
                </a:extLst>
              </p:cNvPr>
              <p:cNvSpPr txBox="1"/>
              <p:nvPr/>
            </p:nvSpPr>
            <p:spPr>
              <a:xfrm>
                <a:off x="657224" y="3414303"/>
                <a:ext cx="4871655" cy="369332"/>
              </a:xfrm>
              <a:prstGeom prst="rect">
                <a:avLst/>
              </a:prstGeom>
              <a:noFill/>
            </p:spPr>
            <p:txBody>
              <a:bodyPr wrap="none" rtlCol="0">
                <a:spAutoFit/>
              </a:bodyPr>
              <a:lstStyle/>
              <a:p>
                <a:r>
                  <a:rPr lang="it-IT" dirty="0"/>
                  <a:t>#Accessi Totali = </a:t>
                </a:r>
                <a14:m>
                  <m:oMath xmlns:m="http://schemas.openxmlformats.org/officeDocument/2006/math">
                    <m:r>
                      <a:rPr lang="it-IT" b="0" i="0" smtClean="0">
                        <a:latin typeface="Cambria Math" panose="02040503050406030204" pitchFamily="18" charset="0"/>
                      </a:rPr>
                      <m:t>500</m:t>
                    </m:r>
                    <m:r>
                      <a:rPr lang="it-IT" b="0" i="1" smtClean="0">
                        <a:latin typeface="Cambria Math" panose="02040503050406030204" pitchFamily="18" charset="0"/>
                      </a:rPr>
                      <m:t>∗30=15.000</m:t>
                    </m:r>
                  </m:oMath>
                </a14:m>
                <a:r>
                  <a:rPr lang="it-IT" dirty="0"/>
                  <a:t> accessi/mese</a:t>
                </a:r>
              </a:p>
            </p:txBody>
          </p:sp>
        </mc:Choice>
        <mc:Fallback xmlns="">
          <p:sp>
            <p:nvSpPr>
              <p:cNvPr id="6" name="CasellaDiTesto 5">
                <a:extLst>
                  <a:ext uri="{FF2B5EF4-FFF2-40B4-BE49-F238E27FC236}">
                    <a16:creationId xmlns:a16="http://schemas.microsoft.com/office/drawing/2014/main" id="{CC0F52C1-D98D-42EF-8312-F0492564F1D0}"/>
                  </a:ext>
                </a:extLst>
              </p:cNvPr>
              <p:cNvSpPr txBox="1">
                <a:spLocks noRot="1" noChangeAspect="1" noMove="1" noResize="1" noEditPoints="1" noAdjustHandles="1" noChangeArrowheads="1" noChangeShapeType="1" noTextEdit="1"/>
              </p:cNvSpPr>
              <p:nvPr/>
            </p:nvSpPr>
            <p:spPr>
              <a:xfrm>
                <a:off x="657224" y="3414303"/>
                <a:ext cx="4871655" cy="369332"/>
              </a:xfrm>
              <a:prstGeom prst="rect">
                <a:avLst/>
              </a:prstGeom>
              <a:blipFill>
                <a:blip r:embed="rId3"/>
                <a:stretch>
                  <a:fillRect l="-1126" t="-8197" r="-375"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6241A20-8781-46B9-8648-857D86CDB4A2}"/>
                  </a:ext>
                </a:extLst>
              </p:cNvPr>
              <p:cNvSpPr txBox="1"/>
              <p:nvPr/>
            </p:nvSpPr>
            <p:spPr>
              <a:xfrm>
                <a:off x="657224" y="3783635"/>
                <a:ext cx="7971093" cy="369332"/>
              </a:xfrm>
              <a:prstGeom prst="rect">
                <a:avLst/>
              </a:prstGeom>
              <a:noFill/>
            </p:spPr>
            <p:txBody>
              <a:bodyPr wrap="none" rtlCol="0">
                <a:spAutoFit/>
              </a:bodyPr>
              <a:lstStyle/>
              <a:p>
                <a:r>
                  <a:rPr lang="it-IT" dirty="0"/>
                  <a:t>Costo su disco per mantenere l’attributo ridondante =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4</m:t>
                        </m:r>
                        <m:r>
                          <a:rPr lang="it-IT" b="0" i="1" smtClean="0">
                            <a:latin typeface="Cambria Math" panose="02040503050406030204" pitchFamily="18" charset="0"/>
                          </a:rPr>
                          <m:t>𝑏𝑦𝑡𝑒</m:t>
                        </m:r>
                        <m:r>
                          <a:rPr lang="it-IT" b="0" i="1" smtClean="0">
                            <a:latin typeface="Cambria Math" panose="02040503050406030204" pitchFamily="18" charset="0"/>
                          </a:rPr>
                          <m:t> ∗500 </m:t>
                        </m:r>
                      </m:e>
                    </m:d>
                    <m:r>
                      <a:rPr lang="it-IT" b="0" i="1" smtClean="0">
                        <a:latin typeface="Cambria Math" panose="02040503050406030204" pitchFamily="18" charset="0"/>
                      </a:rPr>
                      <m:t>=2000</m:t>
                    </m:r>
                    <m:r>
                      <a:rPr lang="it-IT" b="0" i="1" smtClean="0">
                        <a:latin typeface="Cambria Math" panose="02040503050406030204" pitchFamily="18" charset="0"/>
                      </a:rPr>
                      <m:t>𝑏𝑦𝑡𝑒</m:t>
                    </m:r>
                  </m:oMath>
                </a14:m>
                <a:endParaRPr lang="it-IT" dirty="0"/>
              </a:p>
            </p:txBody>
          </p:sp>
        </mc:Choice>
        <mc:Fallback xmlns="">
          <p:sp>
            <p:nvSpPr>
              <p:cNvPr id="7" name="CasellaDiTesto 6">
                <a:extLst>
                  <a:ext uri="{FF2B5EF4-FFF2-40B4-BE49-F238E27FC236}">
                    <a16:creationId xmlns:a16="http://schemas.microsoft.com/office/drawing/2014/main" id="{06241A20-8781-46B9-8648-857D86CDB4A2}"/>
                  </a:ext>
                </a:extLst>
              </p:cNvPr>
              <p:cNvSpPr txBox="1">
                <a:spLocks noRot="1" noChangeAspect="1" noMove="1" noResize="1" noEditPoints="1" noAdjustHandles="1" noChangeArrowheads="1" noChangeShapeType="1" noTextEdit="1"/>
              </p:cNvSpPr>
              <p:nvPr/>
            </p:nvSpPr>
            <p:spPr>
              <a:xfrm>
                <a:off x="657224" y="3783635"/>
                <a:ext cx="7971093" cy="369332"/>
              </a:xfrm>
              <a:prstGeom prst="rect">
                <a:avLst/>
              </a:prstGeom>
              <a:blipFill>
                <a:blip r:embed="rId4"/>
                <a:stretch>
                  <a:fillRect l="-689" t="-10000" b="-26667"/>
                </a:stretch>
              </a:blipFill>
            </p:spPr>
            <p:txBody>
              <a:bodyPr/>
              <a:lstStyle/>
              <a:p>
                <a:r>
                  <a:rPr lang="it-IT">
                    <a:noFill/>
                  </a:rPr>
                  <a:t> </a:t>
                </a:r>
              </a:p>
            </p:txBody>
          </p:sp>
        </mc:Fallback>
      </mc:AlternateContent>
    </p:spTree>
    <p:extLst>
      <p:ext uri="{BB962C8B-B14F-4D97-AF65-F5344CB8AC3E}">
        <p14:creationId xmlns:p14="http://schemas.microsoft.com/office/powerpoint/2010/main" val="4093981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F2B4-F1FE-42D6-B081-024FB89846AE}"/>
              </a:ext>
            </a:extLst>
          </p:cNvPr>
          <p:cNvSpPr>
            <a:spLocks noGrp="1"/>
          </p:cNvSpPr>
          <p:nvPr>
            <p:ph type="title"/>
          </p:nvPr>
        </p:nvSpPr>
        <p:spPr>
          <a:xfrm>
            <a:off x="657224" y="499533"/>
            <a:ext cx="10772775" cy="1178265"/>
          </a:xfrm>
        </p:spPr>
        <p:txBody>
          <a:bodyPr>
            <a:normAutofit/>
          </a:bodyPr>
          <a:lstStyle/>
          <a:p>
            <a:r>
              <a:rPr lang="it-IT" altLang="it-IT" sz="4800" dirty="0"/>
              <a:t>Analisi delle ridondanze</a:t>
            </a:r>
            <a:br>
              <a:rPr lang="it-IT" altLang="it-IT" dirty="0"/>
            </a:br>
            <a:r>
              <a:rPr lang="it-IT" altLang="it-IT" sz="2400" dirty="0"/>
              <a:t>Tavola degli accessi </a:t>
            </a:r>
            <a:r>
              <a:rPr lang="it-IT" altLang="it-IT" sz="2400" dirty="0">
                <a:solidFill>
                  <a:srgbClr val="FF0000"/>
                </a:solidFill>
              </a:rPr>
              <a:t>senza</a:t>
            </a:r>
            <a:r>
              <a:rPr lang="it-IT" altLang="it-IT" sz="2400" dirty="0"/>
              <a:t> attributo ridondante</a:t>
            </a:r>
            <a:endParaRPr lang="it-IT" sz="2400" dirty="0"/>
          </a:p>
        </p:txBody>
      </p:sp>
      <p:graphicFrame>
        <p:nvGraphicFramePr>
          <p:cNvPr id="3" name="Tabella 2">
            <a:extLst>
              <a:ext uri="{FF2B5EF4-FFF2-40B4-BE49-F238E27FC236}">
                <a16:creationId xmlns:a16="http://schemas.microsoft.com/office/drawing/2014/main" id="{0ABA80AA-6C44-44C2-A426-AD2917231E21}"/>
              </a:ext>
            </a:extLst>
          </p:cNvPr>
          <p:cNvGraphicFramePr>
            <a:graphicFrameLocks noGrp="1"/>
          </p:cNvGraphicFramePr>
          <p:nvPr>
            <p:extLst>
              <p:ext uri="{D42A27DB-BD31-4B8C-83A1-F6EECF244321}">
                <p14:modId xmlns:p14="http://schemas.microsoft.com/office/powerpoint/2010/main" val="3448717802"/>
              </p:ext>
            </p:extLst>
          </p:nvPr>
        </p:nvGraphicFramePr>
        <p:xfrm>
          <a:off x="657224" y="2131060"/>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94391344"/>
                    </a:ext>
                  </a:extLst>
                </a:gridCol>
                <a:gridCol w="2032000">
                  <a:extLst>
                    <a:ext uri="{9D8B030D-6E8A-4147-A177-3AD203B41FA5}">
                      <a16:colId xmlns:a16="http://schemas.microsoft.com/office/drawing/2014/main" val="3988387742"/>
                    </a:ext>
                  </a:extLst>
                </a:gridCol>
                <a:gridCol w="2032000">
                  <a:extLst>
                    <a:ext uri="{9D8B030D-6E8A-4147-A177-3AD203B41FA5}">
                      <a16:colId xmlns:a16="http://schemas.microsoft.com/office/drawing/2014/main" val="115079304"/>
                    </a:ext>
                  </a:extLst>
                </a:gridCol>
                <a:gridCol w="2032000">
                  <a:extLst>
                    <a:ext uri="{9D8B030D-6E8A-4147-A177-3AD203B41FA5}">
                      <a16:colId xmlns:a16="http://schemas.microsoft.com/office/drawing/2014/main" val="962381373"/>
                    </a:ext>
                  </a:extLst>
                </a:gridCol>
              </a:tblGrid>
              <a:tr h="370840">
                <a:tc>
                  <a:txBody>
                    <a:bodyPr/>
                    <a:lstStyle/>
                    <a:p>
                      <a:r>
                        <a:rPr lang="it-IT" dirty="0"/>
                        <a:t>Concetto</a:t>
                      </a:r>
                    </a:p>
                  </a:txBody>
                  <a:tcPr/>
                </a:tc>
                <a:tc>
                  <a:txBody>
                    <a:bodyPr/>
                    <a:lstStyle/>
                    <a:p>
                      <a:r>
                        <a:rPr lang="it-IT" dirty="0"/>
                        <a:t>Costrutto</a:t>
                      </a:r>
                    </a:p>
                  </a:txBody>
                  <a:tcPr/>
                </a:tc>
                <a:tc>
                  <a:txBody>
                    <a:bodyPr/>
                    <a:lstStyle/>
                    <a:p>
                      <a:r>
                        <a:rPr lang="it-IT" dirty="0"/>
                        <a:t>#Accessi</a:t>
                      </a:r>
                    </a:p>
                  </a:txBody>
                  <a:tcPr/>
                </a:tc>
                <a:tc>
                  <a:txBody>
                    <a:bodyPr/>
                    <a:lstStyle/>
                    <a:p>
                      <a:r>
                        <a:rPr lang="it-IT" dirty="0"/>
                        <a:t>Tipo</a:t>
                      </a:r>
                    </a:p>
                  </a:txBody>
                  <a:tcPr/>
                </a:tc>
                <a:extLst>
                  <a:ext uri="{0D108BD9-81ED-4DB2-BD59-A6C34878D82A}">
                    <a16:rowId xmlns:a16="http://schemas.microsoft.com/office/drawing/2014/main" val="3713273796"/>
                  </a:ext>
                </a:extLst>
              </a:tr>
              <a:tr h="370840">
                <a:tc>
                  <a:txBody>
                    <a:bodyPr/>
                    <a:lstStyle/>
                    <a:p>
                      <a:r>
                        <a:rPr lang="it-IT" dirty="0"/>
                        <a:t>Ordine</a:t>
                      </a:r>
                    </a:p>
                  </a:txBody>
                  <a:tcPr/>
                </a:tc>
                <a:tc>
                  <a:txBody>
                    <a:bodyPr/>
                    <a:lstStyle/>
                    <a:p>
                      <a:r>
                        <a:rPr lang="it-IT" dirty="0"/>
                        <a:t>Entità</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2386697362"/>
                  </a:ext>
                </a:extLst>
              </a:tr>
              <a:tr h="370840">
                <a:tc>
                  <a:txBody>
                    <a:bodyPr/>
                    <a:lstStyle/>
                    <a:p>
                      <a:r>
                        <a:rPr lang="it-IT" dirty="0"/>
                        <a:t>Acquisto</a:t>
                      </a:r>
                    </a:p>
                  </a:txBody>
                  <a:tcPr/>
                </a:tc>
                <a:tc>
                  <a:txBody>
                    <a:bodyPr/>
                    <a:lstStyle/>
                    <a:p>
                      <a:r>
                        <a:rPr lang="it-IT" dirty="0"/>
                        <a:t>Relazione</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983645976"/>
                  </a:ext>
                </a:extLst>
              </a:tr>
              <a:tr h="370840">
                <a:tc>
                  <a:txBody>
                    <a:bodyPr/>
                    <a:lstStyle/>
                    <a:p>
                      <a:r>
                        <a:rPr lang="it-IT" dirty="0"/>
                        <a:t>Tessera Socio</a:t>
                      </a:r>
                    </a:p>
                  </a:txBody>
                  <a:tcPr/>
                </a:tc>
                <a:tc>
                  <a:txBody>
                    <a:bodyPr/>
                    <a:lstStyle/>
                    <a:p>
                      <a:r>
                        <a:rPr lang="it-IT" dirty="0"/>
                        <a:t>Entità</a:t>
                      </a:r>
                    </a:p>
                  </a:txBody>
                  <a:tcPr/>
                </a:tc>
                <a:tc>
                  <a:txBody>
                    <a:bodyPr/>
                    <a:lstStyle/>
                    <a:p>
                      <a:r>
                        <a:rPr lang="it-IT" dirty="0"/>
                        <a:t>1</a:t>
                      </a:r>
                    </a:p>
                  </a:txBody>
                  <a:tcPr/>
                </a:tc>
                <a:tc>
                  <a:txBody>
                    <a:bodyPr/>
                    <a:lstStyle/>
                    <a:p>
                      <a:r>
                        <a:rPr lang="it-IT" dirty="0"/>
                        <a:t>L</a:t>
                      </a:r>
                    </a:p>
                  </a:txBody>
                  <a:tcPr/>
                </a:tc>
                <a:extLst>
                  <a:ext uri="{0D108BD9-81ED-4DB2-BD59-A6C34878D82A}">
                    <a16:rowId xmlns:a16="http://schemas.microsoft.com/office/drawing/2014/main" val="3215460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Tessera Socio</a:t>
                      </a:r>
                    </a:p>
                  </a:txBody>
                  <a:tcPr/>
                </a:tc>
                <a:tc>
                  <a:txBody>
                    <a:bodyPr/>
                    <a:lstStyle/>
                    <a:p>
                      <a:r>
                        <a:rPr lang="it-IT" dirty="0"/>
                        <a:t>Entità</a:t>
                      </a:r>
                    </a:p>
                  </a:txBody>
                  <a:tcPr/>
                </a:tc>
                <a:tc>
                  <a:txBody>
                    <a:bodyPr/>
                    <a:lstStyle/>
                    <a:p>
                      <a:r>
                        <a:rPr lang="it-IT" dirty="0"/>
                        <a:t>1</a:t>
                      </a:r>
                    </a:p>
                  </a:txBody>
                  <a:tcPr/>
                </a:tc>
                <a:tc>
                  <a:txBody>
                    <a:bodyPr/>
                    <a:lstStyle/>
                    <a:p>
                      <a:r>
                        <a:rPr lang="it-IT" dirty="0"/>
                        <a:t>S</a:t>
                      </a:r>
                    </a:p>
                  </a:txBody>
                  <a:tcPr/>
                </a:tc>
                <a:extLst>
                  <a:ext uri="{0D108BD9-81ED-4DB2-BD59-A6C34878D82A}">
                    <a16:rowId xmlns:a16="http://schemas.microsoft.com/office/drawing/2014/main" val="2414944455"/>
                  </a:ext>
                </a:extLst>
              </a:tr>
            </a:tbl>
          </a:graphicData>
        </a:graphic>
      </p:graphicFrame>
      <p:sp>
        <p:nvSpPr>
          <p:cNvPr id="4" name="CasellaDiTesto 3">
            <a:extLst>
              <a:ext uri="{FF2B5EF4-FFF2-40B4-BE49-F238E27FC236}">
                <a16:creationId xmlns:a16="http://schemas.microsoft.com/office/drawing/2014/main" id="{8F05A71E-2DF9-4A5C-B23D-F281ADFB5534}"/>
              </a:ext>
            </a:extLst>
          </p:cNvPr>
          <p:cNvSpPr txBox="1"/>
          <p:nvPr/>
        </p:nvSpPr>
        <p:spPr>
          <a:xfrm>
            <a:off x="657224" y="1761728"/>
            <a:ext cx="569387" cy="369332"/>
          </a:xfrm>
          <a:prstGeom prst="rect">
            <a:avLst/>
          </a:prstGeom>
          <a:noFill/>
        </p:spPr>
        <p:txBody>
          <a:bodyPr wrap="none" rtlCol="0">
            <a:spAutoFit/>
          </a:bodyPr>
          <a:lstStyle/>
          <a:p>
            <a:r>
              <a:rPr lang="it-IT" dirty="0"/>
              <a:t>OP1</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4E4ADBD-AD2C-4C69-A48B-8DB1F06A594C}"/>
                  </a:ext>
                </a:extLst>
              </p:cNvPr>
              <p:cNvSpPr txBox="1"/>
              <p:nvPr/>
            </p:nvSpPr>
            <p:spPr>
              <a:xfrm>
                <a:off x="662551" y="5665784"/>
                <a:ext cx="5704703" cy="369332"/>
              </a:xfrm>
              <a:prstGeom prst="rect">
                <a:avLst/>
              </a:prstGeom>
              <a:noFill/>
            </p:spPr>
            <p:txBody>
              <a:bodyPr wrap="square" rtlCol="0">
                <a:spAutoFit/>
              </a:bodyPr>
              <a:lstStyle/>
              <a:p>
                <a:r>
                  <a:rPr lang="it-IT" dirty="0"/>
                  <a:t>#Accessi OP1 =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+1+</m:t>
                    </m:r>
                    <m:d>
                      <m:dPr>
                        <m:ctrlPr>
                          <a:rPr lang="it-IT" b="0" i="1" smtClean="0">
                            <a:latin typeface="Cambria Math" panose="02040503050406030204" pitchFamily="18" charset="0"/>
                          </a:rPr>
                        </m:ctrlPr>
                      </m:dPr>
                      <m:e>
                        <m:r>
                          <a:rPr lang="it-IT" b="0" i="1" smtClean="0">
                            <a:latin typeface="Cambria Math" panose="02040503050406030204" pitchFamily="18" charset="0"/>
                          </a:rPr>
                          <m:t>1∗2</m:t>
                        </m:r>
                      </m:e>
                    </m:d>
                    <m:r>
                      <a:rPr lang="it-IT" b="0" i="1" smtClean="0">
                        <a:latin typeface="Cambria Math" panose="02040503050406030204" pitchFamily="18" charset="0"/>
                      </a:rPr>
                      <m:t>=7</m:t>
                    </m:r>
                  </m:oMath>
                </a14:m>
                <a:r>
                  <a:rPr lang="it-IT" dirty="0"/>
                  <a:t> accessi</a:t>
                </a:r>
              </a:p>
            </p:txBody>
          </p:sp>
        </mc:Choice>
        <mc:Fallback xmlns="">
          <p:sp>
            <p:nvSpPr>
              <p:cNvPr id="5" name="CasellaDiTesto 4">
                <a:extLst>
                  <a:ext uri="{FF2B5EF4-FFF2-40B4-BE49-F238E27FC236}">
                    <a16:creationId xmlns:a16="http://schemas.microsoft.com/office/drawing/2014/main" id="{C4E4ADBD-AD2C-4C69-A48B-8DB1F06A594C}"/>
                  </a:ext>
                </a:extLst>
              </p:cNvPr>
              <p:cNvSpPr txBox="1">
                <a:spLocks noRot="1" noChangeAspect="1" noMove="1" noResize="1" noEditPoints="1" noAdjustHandles="1" noChangeArrowheads="1" noChangeShapeType="1" noTextEdit="1"/>
              </p:cNvSpPr>
              <p:nvPr/>
            </p:nvSpPr>
            <p:spPr>
              <a:xfrm>
                <a:off x="662551" y="5665784"/>
                <a:ext cx="5704703" cy="369332"/>
              </a:xfrm>
              <a:prstGeom prst="rect">
                <a:avLst/>
              </a:prstGeom>
              <a:blipFill>
                <a:blip r:embed="rId2"/>
                <a:stretch>
                  <a:fillRect l="-963" t="-8197" r="-10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C0F52C1-D98D-42EF-8312-F0492564F1D0}"/>
                  </a:ext>
                </a:extLst>
              </p:cNvPr>
              <p:cNvSpPr txBox="1"/>
              <p:nvPr/>
            </p:nvSpPr>
            <p:spPr>
              <a:xfrm>
                <a:off x="662551" y="6022681"/>
                <a:ext cx="5357364" cy="369332"/>
              </a:xfrm>
              <a:prstGeom prst="rect">
                <a:avLst/>
              </a:prstGeom>
              <a:noFill/>
            </p:spPr>
            <p:txBody>
              <a:bodyPr wrap="none" rtlCol="0">
                <a:spAutoFit/>
              </a:bodyPr>
              <a:lstStyle/>
              <a:p>
                <a:r>
                  <a:rPr lang="it-IT" dirty="0"/>
                  <a:t>#Accessi Totali OP1 = </a:t>
                </a:r>
                <a14:m>
                  <m:oMath xmlns:m="http://schemas.openxmlformats.org/officeDocument/2006/math">
                    <m:r>
                      <a:rPr lang="it-IT">
                        <a:latin typeface="Cambria Math" panose="02040503050406030204" pitchFamily="18" charset="0"/>
                      </a:rPr>
                      <m:t>7</m:t>
                    </m:r>
                    <m:r>
                      <a:rPr lang="it-IT" b="0" i="1" smtClean="0">
                        <a:latin typeface="Cambria Math" panose="02040503050406030204" pitchFamily="18" charset="0"/>
                      </a:rPr>
                      <m:t>∗1.500=10.500</m:t>
                    </m:r>
                  </m:oMath>
                </a14:m>
                <a:r>
                  <a:rPr lang="it-IT" dirty="0"/>
                  <a:t> accessi/mese</a:t>
                </a:r>
              </a:p>
            </p:txBody>
          </p:sp>
        </mc:Choice>
        <mc:Fallback xmlns="">
          <p:sp>
            <p:nvSpPr>
              <p:cNvPr id="6" name="CasellaDiTesto 5">
                <a:extLst>
                  <a:ext uri="{FF2B5EF4-FFF2-40B4-BE49-F238E27FC236}">
                    <a16:creationId xmlns:a16="http://schemas.microsoft.com/office/drawing/2014/main" id="{CC0F52C1-D98D-42EF-8312-F0492564F1D0}"/>
                  </a:ext>
                </a:extLst>
              </p:cNvPr>
              <p:cNvSpPr txBox="1">
                <a:spLocks noRot="1" noChangeAspect="1" noMove="1" noResize="1" noEditPoints="1" noAdjustHandles="1" noChangeArrowheads="1" noChangeShapeType="1" noTextEdit="1"/>
              </p:cNvSpPr>
              <p:nvPr/>
            </p:nvSpPr>
            <p:spPr>
              <a:xfrm>
                <a:off x="662551" y="6022681"/>
                <a:ext cx="5357364" cy="369332"/>
              </a:xfrm>
              <a:prstGeom prst="rect">
                <a:avLst/>
              </a:prstGeom>
              <a:blipFill>
                <a:blip r:embed="rId3"/>
                <a:stretch>
                  <a:fillRect l="-1024" t="-9836" r="-341" b="-24590"/>
                </a:stretch>
              </a:blipFill>
            </p:spPr>
            <p:txBody>
              <a:bodyPr/>
              <a:lstStyle/>
              <a:p>
                <a:r>
                  <a:rPr lang="it-IT">
                    <a:noFill/>
                  </a:rPr>
                  <a:t> </a:t>
                </a:r>
              </a:p>
            </p:txBody>
          </p:sp>
        </mc:Fallback>
      </mc:AlternateContent>
      <p:graphicFrame>
        <p:nvGraphicFramePr>
          <p:cNvPr id="8" name="Tabella 7">
            <a:extLst>
              <a:ext uri="{FF2B5EF4-FFF2-40B4-BE49-F238E27FC236}">
                <a16:creationId xmlns:a16="http://schemas.microsoft.com/office/drawing/2014/main" id="{AB32E505-1074-493A-B8DE-C8C034955D11}"/>
              </a:ext>
            </a:extLst>
          </p:cNvPr>
          <p:cNvGraphicFramePr>
            <a:graphicFrameLocks noGrp="1"/>
          </p:cNvGraphicFramePr>
          <p:nvPr>
            <p:extLst>
              <p:ext uri="{D42A27DB-BD31-4B8C-83A1-F6EECF244321}">
                <p14:modId xmlns:p14="http://schemas.microsoft.com/office/powerpoint/2010/main" val="3354242139"/>
              </p:ext>
            </p:extLst>
          </p:nvPr>
        </p:nvGraphicFramePr>
        <p:xfrm>
          <a:off x="657224" y="4504798"/>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94391344"/>
                    </a:ext>
                  </a:extLst>
                </a:gridCol>
                <a:gridCol w="2032000">
                  <a:extLst>
                    <a:ext uri="{9D8B030D-6E8A-4147-A177-3AD203B41FA5}">
                      <a16:colId xmlns:a16="http://schemas.microsoft.com/office/drawing/2014/main" val="3988387742"/>
                    </a:ext>
                  </a:extLst>
                </a:gridCol>
                <a:gridCol w="2032000">
                  <a:extLst>
                    <a:ext uri="{9D8B030D-6E8A-4147-A177-3AD203B41FA5}">
                      <a16:colId xmlns:a16="http://schemas.microsoft.com/office/drawing/2014/main" val="115079304"/>
                    </a:ext>
                  </a:extLst>
                </a:gridCol>
                <a:gridCol w="2032000">
                  <a:extLst>
                    <a:ext uri="{9D8B030D-6E8A-4147-A177-3AD203B41FA5}">
                      <a16:colId xmlns:a16="http://schemas.microsoft.com/office/drawing/2014/main" val="962381373"/>
                    </a:ext>
                  </a:extLst>
                </a:gridCol>
              </a:tblGrid>
              <a:tr h="370840">
                <a:tc>
                  <a:txBody>
                    <a:bodyPr/>
                    <a:lstStyle/>
                    <a:p>
                      <a:r>
                        <a:rPr lang="it-IT" dirty="0"/>
                        <a:t>Concetto</a:t>
                      </a:r>
                    </a:p>
                  </a:txBody>
                  <a:tcPr/>
                </a:tc>
                <a:tc>
                  <a:txBody>
                    <a:bodyPr/>
                    <a:lstStyle/>
                    <a:p>
                      <a:r>
                        <a:rPr lang="it-IT" dirty="0"/>
                        <a:t>Costrutto</a:t>
                      </a:r>
                    </a:p>
                  </a:txBody>
                  <a:tcPr/>
                </a:tc>
                <a:tc>
                  <a:txBody>
                    <a:bodyPr/>
                    <a:lstStyle/>
                    <a:p>
                      <a:r>
                        <a:rPr lang="it-IT" dirty="0"/>
                        <a:t>#Accessi</a:t>
                      </a:r>
                    </a:p>
                  </a:txBody>
                  <a:tcPr/>
                </a:tc>
                <a:tc>
                  <a:txBody>
                    <a:bodyPr/>
                    <a:lstStyle/>
                    <a:p>
                      <a:r>
                        <a:rPr lang="it-IT" dirty="0"/>
                        <a:t>Tipo</a:t>
                      </a:r>
                    </a:p>
                  </a:txBody>
                  <a:tcPr/>
                </a:tc>
                <a:extLst>
                  <a:ext uri="{0D108BD9-81ED-4DB2-BD59-A6C34878D82A}">
                    <a16:rowId xmlns:a16="http://schemas.microsoft.com/office/drawing/2014/main" val="3713273796"/>
                  </a:ext>
                </a:extLst>
              </a:tr>
              <a:tr h="370840">
                <a:tc>
                  <a:txBody>
                    <a:bodyPr/>
                    <a:lstStyle/>
                    <a:p>
                      <a:r>
                        <a:rPr lang="it-IT" dirty="0"/>
                        <a:t>Composizione</a:t>
                      </a:r>
                    </a:p>
                  </a:txBody>
                  <a:tcPr/>
                </a:tc>
                <a:tc>
                  <a:txBody>
                    <a:bodyPr/>
                    <a:lstStyle/>
                    <a:p>
                      <a:r>
                        <a:rPr lang="it-IT" dirty="0"/>
                        <a:t>Entità</a:t>
                      </a:r>
                    </a:p>
                  </a:txBody>
                  <a:tcPr/>
                </a:tc>
                <a:tc>
                  <a:txBody>
                    <a:bodyPr/>
                    <a:lstStyle/>
                    <a:p>
                      <a:r>
                        <a:rPr lang="it-IT" dirty="0"/>
                        <a:t>4.750</a:t>
                      </a:r>
                    </a:p>
                  </a:txBody>
                  <a:tcPr/>
                </a:tc>
                <a:tc>
                  <a:txBody>
                    <a:bodyPr/>
                    <a:lstStyle/>
                    <a:p>
                      <a:r>
                        <a:rPr lang="it-IT" dirty="0"/>
                        <a:t>L</a:t>
                      </a:r>
                    </a:p>
                  </a:txBody>
                  <a:tcPr/>
                </a:tc>
                <a:extLst>
                  <a:ext uri="{0D108BD9-81ED-4DB2-BD59-A6C34878D82A}">
                    <a16:rowId xmlns:a16="http://schemas.microsoft.com/office/drawing/2014/main" val="4101193735"/>
                  </a:ext>
                </a:extLst>
              </a:tr>
            </a:tbl>
          </a:graphicData>
        </a:graphic>
      </p:graphicFrame>
      <p:sp>
        <p:nvSpPr>
          <p:cNvPr id="9" name="CasellaDiTesto 8">
            <a:extLst>
              <a:ext uri="{FF2B5EF4-FFF2-40B4-BE49-F238E27FC236}">
                <a16:creationId xmlns:a16="http://schemas.microsoft.com/office/drawing/2014/main" id="{A5E57D80-27C9-4DF8-A426-874A3BC65CC6}"/>
              </a:ext>
            </a:extLst>
          </p:cNvPr>
          <p:cNvSpPr txBox="1"/>
          <p:nvPr/>
        </p:nvSpPr>
        <p:spPr>
          <a:xfrm>
            <a:off x="657224" y="4135466"/>
            <a:ext cx="569387" cy="369332"/>
          </a:xfrm>
          <a:prstGeom prst="rect">
            <a:avLst/>
          </a:prstGeom>
          <a:noFill/>
        </p:spPr>
        <p:txBody>
          <a:bodyPr wrap="none" rtlCol="0">
            <a:spAutoFit/>
          </a:bodyPr>
          <a:lstStyle/>
          <a:p>
            <a:r>
              <a:rPr lang="it-IT" dirty="0"/>
              <a:t>OP2</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CC632DC1-8529-4F1F-A237-267E190E2058}"/>
                  </a:ext>
                </a:extLst>
              </p:cNvPr>
              <p:cNvSpPr txBox="1"/>
              <p:nvPr/>
            </p:nvSpPr>
            <p:spPr>
              <a:xfrm>
                <a:off x="6367254" y="5665784"/>
                <a:ext cx="4289957" cy="369332"/>
              </a:xfrm>
              <a:prstGeom prst="rect">
                <a:avLst/>
              </a:prstGeom>
              <a:noFill/>
            </p:spPr>
            <p:txBody>
              <a:bodyPr wrap="none" rtlCol="0">
                <a:spAutoFit/>
              </a:bodyPr>
              <a:lstStyle/>
              <a:p>
                <a:r>
                  <a:rPr lang="it-IT" dirty="0"/>
                  <a:t>#Accessi OP2 = </a:t>
                </a:r>
                <a14:m>
                  <m:oMath xmlns:m="http://schemas.openxmlformats.org/officeDocument/2006/math">
                    <m:r>
                      <a:rPr lang="it-IT" b="0" i="0" smtClean="0">
                        <a:latin typeface="Cambria Math" panose="02040503050406030204" pitchFamily="18" charset="0"/>
                      </a:rPr>
                      <m:t>(</m:t>
                    </m:r>
                    <m:r>
                      <a:rPr lang="it-IT" b="0" i="1" smtClean="0">
                        <a:latin typeface="Cambria Math" panose="02040503050406030204" pitchFamily="18" charset="0"/>
                      </a:rPr>
                      <m:t>1∗4.750)=4.750</m:t>
                    </m:r>
                  </m:oMath>
                </a14:m>
                <a:r>
                  <a:rPr lang="it-IT" dirty="0"/>
                  <a:t> accessi</a:t>
                </a:r>
              </a:p>
            </p:txBody>
          </p:sp>
        </mc:Choice>
        <mc:Fallback xmlns="">
          <p:sp>
            <p:nvSpPr>
              <p:cNvPr id="10" name="CasellaDiTesto 9">
                <a:extLst>
                  <a:ext uri="{FF2B5EF4-FFF2-40B4-BE49-F238E27FC236}">
                    <a16:creationId xmlns:a16="http://schemas.microsoft.com/office/drawing/2014/main" id="{CC632DC1-8529-4F1F-A237-267E190E2058}"/>
                  </a:ext>
                </a:extLst>
              </p:cNvPr>
              <p:cNvSpPr txBox="1">
                <a:spLocks noRot="1" noChangeAspect="1" noMove="1" noResize="1" noEditPoints="1" noAdjustHandles="1" noChangeArrowheads="1" noChangeShapeType="1" noTextEdit="1"/>
              </p:cNvSpPr>
              <p:nvPr/>
            </p:nvSpPr>
            <p:spPr>
              <a:xfrm>
                <a:off x="6367254" y="5665784"/>
                <a:ext cx="4289957" cy="369332"/>
              </a:xfrm>
              <a:prstGeom prst="rect">
                <a:avLst/>
              </a:prstGeom>
              <a:blipFill>
                <a:blip r:embed="rId4"/>
                <a:stretch>
                  <a:fillRect l="-1136" t="-8197" r="-426"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8AE3A49-F80D-47E4-99F9-68472E333AC8}"/>
                  </a:ext>
                </a:extLst>
              </p:cNvPr>
              <p:cNvSpPr txBox="1"/>
              <p:nvPr/>
            </p:nvSpPr>
            <p:spPr>
              <a:xfrm>
                <a:off x="6367254" y="6022681"/>
                <a:ext cx="5613845" cy="369332"/>
              </a:xfrm>
              <a:prstGeom prst="rect">
                <a:avLst/>
              </a:prstGeom>
              <a:noFill/>
            </p:spPr>
            <p:txBody>
              <a:bodyPr wrap="none" rtlCol="0">
                <a:spAutoFit/>
              </a:bodyPr>
              <a:lstStyle/>
              <a:p>
                <a:r>
                  <a:rPr lang="it-IT" dirty="0"/>
                  <a:t>#Accessi Totali OP2 = </a:t>
                </a:r>
                <a14:m>
                  <m:oMath xmlns:m="http://schemas.openxmlformats.org/officeDocument/2006/math">
                    <m:r>
                      <a:rPr lang="it-IT" b="0" i="0" smtClean="0">
                        <a:latin typeface="Cambria Math" panose="02040503050406030204" pitchFamily="18" charset="0"/>
                      </a:rPr>
                      <m:t>4.750</m:t>
                    </m:r>
                    <m:r>
                      <a:rPr lang="it-IT" b="0" i="1" smtClean="0">
                        <a:latin typeface="Cambria Math" panose="02040503050406030204" pitchFamily="18" charset="0"/>
                      </a:rPr>
                      <m:t>∗30=142.500</m:t>
                    </m:r>
                  </m:oMath>
                </a14:m>
                <a:r>
                  <a:rPr lang="it-IT" dirty="0"/>
                  <a:t> accessi/mese</a:t>
                </a:r>
              </a:p>
            </p:txBody>
          </p:sp>
        </mc:Choice>
        <mc:Fallback xmlns="">
          <p:sp>
            <p:nvSpPr>
              <p:cNvPr id="11" name="CasellaDiTesto 10">
                <a:extLst>
                  <a:ext uri="{FF2B5EF4-FFF2-40B4-BE49-F238E27FC236}">
                    <a16:creationId xmlns:a16="http://schemas.microsoft.com/office/drawing/2014/main" id="{58AE3A49-F80D-47E4-99F9-68472E333AC8}"/>
                  </a:ext>
                </a:extLst>
              </p:cNvPr>
              <p:cNvSpPr txBox="1">
                <a:spLocks noRot="1" noChangeAspect="1" noMove="1" noResize="1" noEditPoints="1" noAdjustHandles="1" noChangeArrowheads="1" noChangeShapeType="1" noTextEdit="1"/>
              </p:cNvSpPr>
              <p:nvPr/>
            </p:nvSpPr>
            <p:spPr>
              <a:xfrm>
                <a:off x="6367254" y="6022681"/>
                <a:ext cx="5613845" cy="369332"/>
              </a:xfrm>
              <a:prstGeom prst="rect">
                <a:avLst/>
              </a:prstGeom>
              <a:blipFill>
                <a:blip r:embed="rId5"/>
                <a:stretch>
                  <a:fillRect l="-869" t="-9836" r="-326" b="-24590"/>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EFF2C285-16CB-4596-B405-005A26D108B5}"/>
              </a:ext>
            </a:extLst>
          </p:cNvPr>
          <p:cNvSpPr txBox="1"/>
          <p:nvPr/>
        </p:nvSpPr>
        <p:spPr>
          <a:xfrm>
            <a:off x="6492192" y="180724"/>
            <a:ext cx="5488907" cy="1815882"/>
          </a:xfrm>
          <a:prstGeom prst="rect">
            <a:avLst/>
          </a:prstGeom>
          <a:solidFill>
            <a:schemeClr val="accent4">
              <a:lumMod val="20000"/>
              <a:lumOff val="80000"/>
            </a:schemeClr>
          </a:solidFill>
        </p:spPr>
        <p:txBody>
          <a:bodyPr wrap="square" rtlCol="0">
            <a:spAutoFit/>
          </a:bodyPr>
          <a:lstStyle/>
          <a:p>
            <a:r>
              <a:rPr lang="it-IT" sz="1600" dirty="0"/>
              <a:t>Gli attributi ridondanti trovati nello schema E-R sono due: </a:t>
            </a:r>
            <a:r>
              <a:rPr lang="it-IT" sz="1600" dirty="0">
                <a:solidFill>
                  <a:srgbClr val="FF0000"/>
                </a:solidFill>
              </a:rPr>
              <a:t>#acquisti_effettuati </a:t>
            </a:r>
            <a:r>
              <a:rPr lang="it-IT" sz="1600" dirty="0"/>
              <a:t>dell’entità Utente e </a:t>
            </a:r>
            <a:r>
              <a:rPr lang="it-IT" sz="1600" dirty="0">
                <a:solidFill>
                  <a:srgbClr val="FF0000"/>
                </a:solidFill>
              </a:rPr>
              <a:t>prezzo_totale </a:t>
            </a:r>
            <a:r>
              <a:rPr lang="it-IT" sz="1600" dirty="0"/>
              <a:t>dell’entità Ordine, quest’ultimo non viene utilizzato dalle tre operazioni più frequenti quindi l’analisi delle ridondanze per quell’attributo si omette. Per quanto riguarda l’operazione 3, essa non utilizza le occorrenze dell’entità Utente e per questo la tavola degli accessi per questa operazione non è stata svolta.</a:t>
            </a:r>
          </a:p>
        </p:txBody>
      </p:sp>
    </p:spTree>
    <p:extLst>
      <p:ext uri="{BB962C8B-B14F-4D97-AF65-F5344CB8AC3E}">
        <p14:creationId xmlns:p14="http://schemas.microsoft.com/office/powerpoint/2010/main" val="94222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8FB1F-1C7C-4EEB-81AA-0D2269785EF5}"/>
              </a:ext>
            </a:extLst>
          </p:cNvPr>
          <p:cNvSpPr>
            <a:spLocks noGrp="1"/>
          </p:cNvSpPr>
          <p:nvPr>
            <p:ph type="title"/>
          </p:nvPr>
        </p:nvSpPr>
        <p:spPr>
          <a:xfrm>
            <a:off x="657223" y="499533"/>
            <a:ext cx="10772775" cy="1658198"/>
          </a:xfrm>
        </p:spPr>
        <p:txBody>
          <a:bodyPr/>
          <a:lstStyle/>
          <a:p>
            <a:r>
              <a:rPr lang="it-IT" dirty="0"/>
              <a:t>Glossario dei termini (1)</a:t>
            </a:r>
          </a:p>
        </p:txBody>
      </p:sp>
      <p:graphicFrame>
        <p:nvGraphicFramePr>
          <p:cNvPr id="4" name="Tabella 3">
            <a:extLst>
              <a:ext uri="{FF2B5EF4-FFF2-40B4-BE49-F238E27FC236}">
                <a16:creationId xmlns:a16="http://schemas.microsoft.com/office/drawing/2014/main" id="{2BD67DA6-3E6C-47B4-AF7A-DAD782605D7E}"/>
              </a:ext>
            </a:extLst>
          </p:cNvPr>
          <p:cNvGraphicFramePr>
            <a:graphicFrameLocks noGrp="1"/>
          </p:cNvGraphicFramePr>
          <p:nvPr>
            <p:extLst>
              <p:ext uri="{D42A27DB-BD31-4B8C-83A1-F6EECF244321}">
                <p14:modId xmlns:p14="http://schemas.microsoft.com/office/powerpoint/2010/main" val="1838952715"/>
              </p:ext>
            </p:extLst>
          </p:nvPr>
        </p:nvGraphicFramePr>
        <p:xfrm>
          <a:off x="657223" y="2157731"/>
          <a:ext cx="10772776" cy="3261987"/>
        </p:xfrm>
        <a:graphic>
          <a:graphicData uri="http://schemas.openxmlformats.org/drawingml/2006/table">
            <a:tbl>
              <a:tblPr firstRow="1" bandRow="1">
                <a:tableStyleId>{5C22544A-7EE6-4342-B048-85BDC9FD1C3A}</a:tableStyleId>
              </a:tblPr>
              <a:tblGrid>
                <a:gridCol w="2693194">
                  <a:extLst>
                    <a:ext uri="{9D8B030D-6E8A-4147-A177-3AD203B41FA5}">
                      <a16:colId xmlns:a16="http://schemas.microsoft.com/office/drawing/2014/main" val="2265228328"/>
                    </a:ext>
                  </a:extLst>
                </a:gridCol>
                <a:gridCol w="2693194">
                  <a:extLst>
                    <a:ext uri="{9D8B030D-6E8A-4147-A177-3AD203B41FA5}">
                      <a16:colId xmlns:a16="http://schemas.microsoft.com/office/drawing/2014/main" val="1385878537"/>
                    </a:ext>
                  </a:extLst>
                </a:gridCol>
                <a:gridCol w="2693194">
                  <a:extLst>
                    <a:ext uri="{9D8B030D-6E8A-4147-A177-3AD203B41FA5}">
                      <a16:colId xmlns:a16="http://schemas.microsoft.com/office/drawing/2014/main" val="1644135888"/>
                    </a:ext>
                  </a:extLst>
                </a:gridCol>
                <a:gridCol w="2693194">
                  <a:extLst>
                    <a:ext uri="{9D8B030D-6E8A-4147-A177-3AD203B41FA5}">
                      <a16:colId xmlns:a16="http://schemas.microsoft.com/office/drawing/2014/main" val="2599367721"/>
                    </a:ext>
                  </a:extLst>
                </a:gridCol>
              </a:tblGrid>
              <a:tr h="518787">
                <a:tc>
                  <a:txBody>
                    <a:bodyPr/>
                    <a:lstStyle/>
                    <a:p>
                      <a:pPr algn="ctr"/>
                      <a:r>
                        <a:rPr lang="it-IT" b="0" dirty="0"/>
                        <a:t>Termine</a:t>
                      </a:r>
                    </a:p>
                  </a:txBody>
                  <a:tcPr/>
                </a:tc>
                <a:tc>
                  <a:txBody>
                    <a:bodyPr/>
                    <a:lstStyle/>
                    <a:p>
                      <a:pPr algn="ctr"/>
                      <a:r>
                        <a:rPr lang="it-IT" b="0" dirty="0"/>
                        <a:t>Descrizione</a:t>
                      </a:r>
                    </a:p>
                  </a:txBody>
                  <a:tcPr/>
                </a:tc>
                <a:tc>
                  <a:txBody>
                    <a:bodyPr/>
                    <a:lstStyle/>
                    <a:p>
                      <a:pPr algn="ctr"/>
                      <a:r>
                        <a:rPr lang="it-IT" b="0" dirty="0"/>
                        <a:t>Dati</a:t>
                      </a:r>
                    </a:p>
                  </a:txBody>
                  <a:tcPr/>
                </a:tc>
                <a:tc>
                  <a:txBody>
                    <a:bodyPr/>
                    <a:lstStyle/>
                    <a:p>
                      <a:pPr algn="ctr"/>
                      <a:r>
                        <a:rPr lang="it-IT" b="0" dirty="0"/>
                        <a:t>Collegamenti</a:t>
                      </a:r>
                    </a:p>
                  </a:txBody>
                  <a:tcPr/>
                </a:tc>
                <a:extLst>
                  <a:ext uri="{0D108BD9-81ED-4DB2-BD59-A6C34878D82A}">
                    <a16:rowId xmlns:a16="http://schemas.microsoft.com/office/drawing/2014/main" val="1766672862"/>
                  </a:ext>
                </a:extLst>
              </a:tr>
              <a:tr h="525993">
                <a:tc>
                  <a:txBody>
                    <a:bodyPr/>
                    <a:lstStyle/>
                    <a:p>
                      <a:r>
                        <a:rPr lang="it-IT" dirty="0"/>
                        <a:t>Utente</a:t>
                      </a:r>
                    </a:p>
                  </a:txBody>
                  <a:tcPr/>
                </a:tc>
                <a:tc>
                  <a:txBody>
                    <a:bodyPr/>
                    <a:lstStyle/>
                    <a:p>
                      <a:r>
                        <a:rPr lang="it-IT" dirty="0"/>
                        <a:t>La persona che registrandosi al sito richiede dei prodotti</a:t>
                      </a:r>
                    </a:p>
                  </a:txBody>
                  <a:tcPr/>
                </a:tc>
                <a:tc>
                  <a:txBody>
                    <a:bodyPr/>
                    <a:lstStyle/>
                    <a:p>
                      <a:r>
                        <a:rPr lang="it-IT" dirty="0"/>
                        <a:t>Nome, Cognome, Username, Password, E-mail, Indirizzo, #Acquisti effettuati</a:t>
                      </a:r>
                    </a:p>
                  </a:txBody>
                  <a:tcPr/>
                </a:tc>
                <a:tc>
                  <a:txBody>
                    <a:bodyPr/>
                    <a:lstStyle/>
                    <a:p>
                      <a:r>
                        <a:rPr lang="it-IT" dirty="0"/>
                        <a:t>Ordine, Tessera Socio</a:t>
                      </a:r>
                    </a:p>
                  </a:txBody>
                  <a:tcPr/>
                </a:tc>
                <a:extLst>
                  <a:ext uri="{0D108BD9-81ED-4DB2-BD59-A6C34878D82A}">
                    <a16:rowId xmlns:a16="http://schemas.microsoft.com/office/drawing/2014/main" val="920653022"/>
                  </a:ext>
                </a:extLst>
              </a:tr>
              <a:tr h="525993">
                <a:tc>
                  <a:txBody>
                    <a:bodyPr/>
                    <a:lstStyle/>
                    <a:p>
                      <a:r>
                        <a:rPr lang="it-IT" dirty="0"/>
                        <a:t>Ordine</a:t>
                      </a:r>
                    </a:p>
                  </a:txBody>
                  <a:tcPr/>
                </a:tc>
                <a:tc>
                  <a:txBody>
                    <a:bodyPr/>
                    <a:lstStyle/>
                    <a:p>
                      <a:r>
                        <a:rPr lang="it-IT" dirty="0"/>
                        <a:t>L’insieme dei prodotti richiesti dal cliente</a:t>
                      </a:r>
                    </a:p>
                  </a:txBody>
                  <a:tcPr/>
                </a:tc>
                <a:tc>
                  <a:txBody>
                    <a:bodyPr/>
                    <a:lstStyle/>
                    <a:p>
                      <a:r>
                        <a:rPr lang="it-IT" dirty="0"/>
                        <a:t>Prezzo Totale, Data</a:t>
                      </a:r>
                    </a:p>
                  </a:txBody>
                  <a:tcPr/>
                </a:tc>
                <a:tc>
                  <a:txBody>
                    <a:bodyPr/>
                    <a:lstStyle/>
                    <a:p>
                      <a:r>
                        <a:rPr lang="it-IT" dirty="0"/>
                        <a:t>Utente, Prodotto, Spedizione</a:t>
                      </a:r>
                    </a:p>
                  </a:txBody>
                  <a:tcPr/>
                </a:tc>
                <a:extLst>
                  <a:ext uri="{0D108BD9-81ED-4DB2-BD59-A6C34878D82A}">
                    <a16:rowId xmlns:a16="http://schemas.microsoft.com/office/drawing/2014/main" val="1811198174"/>
                  </a:ext>
                </a:extLst>
              </a:tr>
              <a:tr h="525993">
                <a:tc>
                  <a:txBody>
                    <a:bodyPr/>
                    <a:lstStyle/>
                    <a:p>
                      <a:r>
                        <a:rPr lang="it-IT" dirty="0"/>
                        <a:t>Prodotto</a:t>
                      </a:r>
                    </a:p>
                  </a:txBody>
                  <a:tcPr/>
                </a:tc>
                <a:tc>
                  <a:txBody>
                    <a:bodyPr/>
                    <a:lstStyle/>
                    <a:p>
                      <a:r>
                        <a:rPr lang="it-IT" dirty="0"/>
                        <a:t>Un bene materiale disponibile nel catalogo del negozio</a:t>
                      </a:r>
                    </a:p>
                  </a:txBody>
                  <a:tcPr/>
                </a:tc>
                <a:tc>
                  <a:txBody>
                    <a:bodyPr/>
                    <a:lstStyle/>
                    <a:p>
                      <a:r>
                        <a:rPr lang="it-IT" dirty="0"/>
                        <a:t>Prezzo, Piattaforma, Titolo Genere, Publisher, Produttore, Modello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Ordine, Personale</a:t>
                      </a:r>
                    </a:p>
                    <a:p>
                      <a:endParaRPr lang="it-IT" dirty="0"/>
                    </a:p>
                  </a:txBody>
                  <a:tcPr/>
                </a:tc>
                <a:extLst>
                  <a:ext uri="{0D108BD9-81ED-4DB2-BD59-A6C34878D82A}">
                    <a16:rowId xmlns:a16="http://schemas.microsoft.com/office/drawing/2014/main" val="1941039900"/>
                  </a:ext>
                </a:extLst>
              </a:tr>
            </a:tbl>
          </a:graphicData>
        </a:graphic>
      </p:graphicFrame>
    </p:spTree>
    <p:extLst>
      <p:ext uri="{BB962C8B-B14F-4D97-AF65-F5344CB8AC3E}">
        <p14:creationId xmlns:p14="http://schemas.microsoft.com/office/powerpoint/2010/main" val="3825370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F2B4-F1FE-42D6-B081-024FB89846AE}"/>
              </a:ext>
            </a:extLst>
          </p:cNvPr>
          <p:cNvSpPr>
            <a:spLocks noGrp="1"/>
          </p:cNvSpPr>
          <p:nvPr>
            <p:ph type="title"/>
          </p:nvPr>
        </p:nvSpPr>
        <p:spPr>
          <a:xfrm>
            <a:off x="657224" y="499533"/>
            <a:ext cx="10772775" cy="1658198"/>
          </a:xfrm>
        </p:spPr>
        <p:txBody>
          <a:bodyPr>
            <a:normAutofit/>
          </a:bodyPr>
          <a:lstStyle/>
          <a:p>
            <a:r>
              <a:rPr lang="it-IT" altLang="it-IT" sz="4800" dirty="0"/>
              <a:t>Analisi delle ridondanze</a:t>
            </a:r>
            <a:br>
              <a:rPr lang="it-IT" altLang="it-IT" dirty="0"/>
            </a:br>
            <a:r>
              <a:rPr lang="it-IT" altLang="it-IT" sz="2400" dirty="0"/>
              <a:t>Conclusioni</a:t>
            </a:r>
            <a:endParaRPr lang="it-IT" sz="2400" dirty="0"/>
          </a:p>
        </p:txBody>
      </p:sp>
      <p:sp>
        <p:nvSpPr>
          <p:cNvPr id="8" name="Segnaposto testo 7">
            <a:extLst>
              <a:ext uri="{FF2B5EF4-FFF2-40B4-BE49-F238E27FC236}">
                <a16:creationId xmlns:a16="http://schemas.microsoft.com/office/drawing/2014/main" id="{0DEC11D3-F806-420C-9361-EA91F117B53A}"/>
              </a:ext>
            </a:extLst>
          </p:cNvPr>
          <p:cNvSpPr>
            <a:spLocks noGrp="1"/>
          </p:cNvSpPr>
          <p:nvPr>
            <p:ph type="body" idx="1"/>
          </p:nvPr>
        </p:nvSpPr>
        <p:spPr/>
        <p:txBody>
          <a:bodyPr>
            <a:normAutofit/>
          </a:bodyPr>
          <a:lstStyle/>
          <a:p>
            <a:r>
              <a:rPr lang="it-IT" sz="2000" dirty="0">
                <a:solidFill>
                  <a:srgbClr val="FF0000"/>
                </a:solidFill>
              </a:rPr>
              <a:t>Analisi con attributo ridondante</a:t>
            </a:r>
          </a:p>
        </p:txBody>
      </p:sp>
      <p:sp>
        <p:nvSpPr>
          <p:cNvPr id="9" name="Segnaposto contenuto 8">
            <a:extLst>
              <a:ext uri="{FF2B5EF4-FFF2-40B4-BE49-F238E27FC236}">
                <a16:creationId xmlns:a16="http://schemas.microsoft.com/office/drawing/2014/main" id="{A1FE1C6E-1A7B-4499-835D-1B2CF7D4A6A9}"/>
              </a:ext>
            </a:extLst>
          </p:cNvPr>
          <p:cNvSpPr>
            <a:spLocks noGrp="1"/>
          </p:cNvSpPr>
          <p:nvPr>
            <p:ph sz="half" idx="2"/>
          </p:nvPr>
        </p:nvSpPr>
        <p:spPr/>
        <p:txBody>
          <a:bodyPr>
            <a:normAutofit/>
          </a:bodyPr>
          <a:lstStyle/>
          <a:p>
            <a:r>
              <a:rPr lang="it-IT" sz="2000" dirty="0"/>
              <a:t>#Accessi Totali </a:t>
            </a:r>
            <a:r>
              <a:rPr lang="it-IT" sz="2000" dirty="0">
                <a:solidFill>
                  <a:srgbClr val="FF0000"/>
                </a:solidFill>
              </a:rPr>
              <a:t>OP1</a:t>
            </a:r>
            <a:r>
              <a:rPr lang="it-IT" sz="2000" dirty="0"/>
              <a:t> = 15.000 accessi/mese</a:t>
            </a:r>
          </a:p>
          <a:p>
            <a:r>
              <a:rPr lang="it-IT" sz="2000" dirty="0"/>
              <a:t>#Accessi Totali </a:t>
            </a:r>
            <a:r>
              <a:rPr lang="it-IT" sz="2000" dirty="0">
                <a:solidFill>
                  <a:srgbClr val="FF0000"/>
                </a:solidFill>
              </a:rPr>
              <a:t>OP2</a:t>
            </a:r>
            <a:r>
              <a:rPr lang="it-IT" sz="2000" dirty="0"/>
              <a:t> = 15.000 accessi/mese</a:t>
            </a:r>
          </a:p>
          <a:p>
            <a:r>
              <a:rPr lang="it-IT" sz="2000" dirty="0"/>
              <a:t>Costo su disco per mantenere l’attributo ridondante = 2000byte</a:t>
            </a:r>
          </a:p>
          <a:p>
            <a:r>
              <a:rPr lang="it-IT" sz="2000" dirty="0"/>
              <a:t>Totale Accessi = 15.000 + 15.000 = </a:t>
            </a:r>
            <a:r>
              <a:rPr lang="it-IT" sz="2000" dirty="0">
                <a:solidFill>
                  <a:srgbClr val="FF0000"/>
                </a:solidFill>
              </a:rPr>
              <a:t>30.000 + 2000byte</a:t>
            </a:r>
          </a:p>
          <a:p>
            <a:endParaRPr lang="it-IT" dirty="0"/>
          </a:p>
        </p:txBody>
      </p:sp>
      <p:sp>
        <p:nvSpPr>
          <p:cNvPr id="10" name="Segnaposto testo 9">
            <a:extLst>
              <a:ext uri="{FF2B5EF4-FFF2-40B4-BE49-F238E27FC236}">
                <a16:creationId xmlns:a16="http://schemas.microsoft.com/office/drawing/2014/main" id="{0A639F9A-22F2-44CF-BF7D-A2830F9655CC}"/>
              </a:ext>
            </a:extLst>
          </p:cNvPr>
          <p:cNvSpPr>
            <a:spLocks noGrp="1"/>
          </p:cNvSpPr>
          <p:nvPr>
            <p:ph type="body" sz="quarter" idx="3"/>
          </p:nvPr>
        </p:nvSpPr>
        <p:spPr>
          <a:xfrm>
            <a:off x="6007608" y="2038435"/>
            <a:ext cx="4663440" cy="722376"/>
          </a:xfrm>
        </p:spPr>
        <p:txBody>
          <a:bodyPr>
            <a:normAutofit/>
          </a:bodyPr>
          <a:lstStyle/>
          <a:p>
            <a:r>
              <a:rPr lang="it-IT" sz="2000" dirty="0">
                <a:solidFill>
                  <a:srgbClr val="FF0000"/>
                </a:solidFill>
              </a:rPr>
              <a:t>Analisi senza Attributo ridondante</a:t>
            </a:r>
          </a:p>
        </p:txBody>
      </p:sp>
      <p:sp>
        <p:nvSpPr>
          <p:cNvPr id="11" name="Segnaposto contenuto 10">
            <a:extLst>
              <a:ext uri="{FF2B5EF4-FFF2-40B4-BE49-F238E27FC236}">
                <a16:creationId xmlns:a16="http://schemas.microsoft.com/office/drawing/2014/main" id="{FA4063B9-BEEB-4D85-B7F4-682E6D522195}"/>
              </a:ext>
            </a:extLst>
          </p:cNvPr>
          <p:cNvSpPr>
            <a:spLocks noGrp="1"/>
          </p:cNvSpPr>
          <p:nvPr>
            <p:ph sz="quarter" idx="4"/>
          </p:nvPr>
        </p:nvSpPr>
        <p:spPr>
          <a:xfrm>
            <a:off x="6007608" y="2750990"/>
            <a:ext cx="4663440" cy="3200400"/>
          </a:xfrm>
        </p:spPr>
        <p:txBody>
          <a:bodyPr>
            <a:normAutofit/>
          </a:bodyPr>
          <a:lstStyle/>
          <a:p>
            <a:r>
              <a:rPr lang="it-IT" sz="2000" dirty="0"/>
              <a:t>#Accessi Totali OP1 = 10.500 accessi/mese</a:t>
            </a:r>
          </a:p>
          <a:p>
            <a:r>
              <a:rPr lang="it-IT" sz="2000" dirty="0"/>
              <a:t>#Accessi Totali OP2 = 142.500 accessi/mese</a:t>
            </a:r>
          </a:p>
          <a:p>
            <a:r>
              <a:rPr lang="it-IT" sz="2000" dirty="0"/>
              <a:t>Nessun costo su disco per mantenere l’attributo ridondante</a:t>
            </a:r>
          </a:p>
          <a:p>
            <a:r>
              <a:rPr lang="it-IT" sz="2000" dirty="0"/>
              <a:t>Totale Accessi = 10.500 + 142.500 = </a:t>
            </a:r>
            <a:r>
              <a:rPr lang="it-IT" sz="2000" dirty="0">
                <a:solidFill>
                  <a:srgbClr val="FF0000"/>
                </a:solidFill>
              </a:rPr>
              <a:t>152.500</a:t>
            </a:r>
            <a:endParaRPr lang="it-IT" dirty="0">
              <a:solidFill>
                <a:srgbClr val="FF0000"/>
              </a:solidFill>
            </a:endParaRPr>
          </a:p>
        </p:txBody>
      </p:sp>
      <p:sp>
        <p:nvSpPr>
          <p:cNvPr id="15" name="CasellaDiTesto 14">
            <a:extLst>
              <a:ext uri="{FF2B5EF4-FFF2-40B4-BE49-F238E27FC236}">
                <a16:creationId xmlns:a16="http://schemas.microsoft.com/office/drawing/2014/main" id="{50F63492-91F0-4736-B06D-09BF181B857E}"/>
              </a:ext>
            </a:extLst>
          </p:cNvPr>
          <p:cNvSpPr txBox="1"/>
          <p:nvPr/>
        </p:nvSpPr>
        <p:spPr>
          <a:xfrm>
            <a:off x="3594084" y="5825447"/>
            <a:ext cx="4159537" cy="369332"/>
          </a:xfrm>
          <a:prstGeom prst="rect">
            <a:avLst/>
          </a:prstGeom>
          <a:solidFill>
            <a:schemeClr val="accent4">
              <a:lumMod val="20000"/>
              <a:lumOff val="80000"/>
            </a:schemeClr>
          </a:solidFill>
        </p:spPr>
        <p:txBody>
          <a:bodyPr wrap="none" rtlCol="0">
            <a:spAutoFit/>
          </a:bodyPr>
          <a:lstStyle/>
          <a:p>
            <a:r>
              <a:rPr lang="it-IT" dirty="0">
                <a:solidFill>
                  <a:srgbClr val="FF0000"/>
                </a:solidFill>
              </a:rPr>
              <a:t>Conviene mantenere l’attributo ridondante</a:t>
            </a:r>
          </a:p>
        </p:txBody>
      </p:sp>
    </p:spTree>
    <p:extLst>
      <p:ext uri="{BB962C8B-B14F-4D97-AF65-F5344CB8AC3E}">
        <p14:creationId xmlns:p14="http://schemas.microsoft.com/office/powerpoint/2010/main" val="1222770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83C30F-3330-479A-9C02-058C0EE6C394}"/>
              </a:ext>
            </a:extLst>
          </p:cNvPr>
          <p:cNvSpPr>
            <a:spLocks noGrp="1"/>
          </p:cNvSpPr>
          <p:nvPr>
            <p:ph type="title"/>
          </p:nvPr>
        </p:nvSpPr>
        <p:spPr/>
        <p:txBody>
          <a:bodyPr/>
          <a:lstStyle/>
          <a:p>
            <a:r>
              <a:rPr lang="it-IT" altLang="it-IT" dirty="0"/>
              <a:t>Eliminazione delle generalizzazioni</a:t>
            </a:r>
            <a:br>
              <a:rPr lang="it-IT" altLang="it-IT" dirty="0"/>
            </a:br>
            <a:endParaRPr lang="it-IT" dirty="0"/>
          </a:p>
        </p:txBody>
      </p:sp>
      <p:graphicFrame>
        <p:nvGraphicFramePr>
          <p:cNvPr id="3" name="Tabella 2">
            <a:extLst>
              <a:ext uri="{FF2B5EF4-FFF2-40B4-BE49-F238E27FC236}">
                <a16:creationId xmlns:a16="http://schemas.microsoft.com/office/drawing/2014/main" id="{268D2337-5005-44CE-867A-C271BD84D6CF}"/>
              </a:ext>
            </a:extLst>
          </p:cNvPr>
          <p:cNvGraphicFramePr>
            <a:graphicFrameLocks noGrp="1"/>
          </p:cNvGraphicFramePr>
          <p:nvPr>
            <p:extLst>
              <p:ext uri="{D42A27DB-BD31-4B8C-83A1-F6EECF244321}">
                <p14:modId xmlns:p14="http://schemas.microsoft.com/office/powerpoint/2010/main" val="217311022"/>
              </p:ext>
            </p:extLst>
          </p:nvPr>
        </p:nvGraphicFramePr>
        <p:xfrm>
          <a:off x="657224" y="1328632"/>
          <a:ext cx="10772775" cy="1120953"/>
        </p:xfrm>
        <a:graphic>
          <a:graphicData uri="http://schemas.openxmlformats.org/drawingml/2006/table">
            <a:tbl>
              <a:tblPr firstRow="1" bandRow="1">
                <a:tableStyleId>{5C22544A-7EE6-4342-B048-85BDC9FD1C3A}</a:tableStyleId>
              </a:tblPr>
              <a:tblGrid>
                <a:gridCol w="3590925">
                  <a:extLst>
                    <a:ext uri="{9D8B030D-6E8A-4147-A177-3AD203B41FA5}">
                      <a16:colId xmlns:a16="http://schemas.microsoft.com/office/drawing/2014/main" val="699948246"/>
                    </a:ext>
                  </a:extLst>
                </a:gridCol>
                <a:gridCol w="3590925">
                  <a:extLst>
                    <a:ext uri="{9D8B030D-6E8A-4147-A177-3AD203B41FA5}">
                      <a16:colId xmlns:a16="http://schemas.microsoft.com/office/drawing/2014/main" val="4005489074"/>
                    </a:ext>
                  </a:extLst>
                </a:gridCol>
                <a:gridCol w="3590925">
                  <a:extLst>
                    <a:ext uri="{9D8B030D-6E8A-4147-A177-3AD203B41FA5}">
                      <a16:colId xmlns:a16="http://schemas.microsoft.com/office/drawing/2014/main" val="2492607082"/>
                    </a:ext>
                  </a:extLst>
                </a:gridCol>
              </a:tblGrid>
              <a:tr h="370840">
                <a:tc>
                  <a:txBody>
                    <a:bodyPr/>
                    <a:lstStyle/>
                    <a:p>
                      <a:r>
                        <a:rPr lang="it-IT" dirty="0"/>
                        <a:t>Entità padre</a:t>
                      </a:r>
                    </a:p>
                  </a:txBody>
                  <a:tcPr/>
                </a:tc>
                <a:tc>
                  <a:txBody>
                    <a:bodyPr/>
                    <a:lstStyle/>
                    <a:p>
                      <a:r>
                        <a:rPr lang="it-IT" dirty="0"/>
                        <a:t>Entità Figlie</a:t>
                      </a:r>
                    </a:p>
                  </a:txBody>
                  <a:tcPr/>
                </a:tc>
                <a:tc>
                  <a:txBody>
                    <a:bodyPr/>
                    <a:lstStyle/>
                    <a:p>
                      <a:r>
                        <a:rPr lang="it-IT" dirty="0"/>
                        <a:t>Tipo</a:t>
                      </a:r>
                    </a:p>
                  </a:txBody>
                  <a:tcPr/>
                </a:tc>
                <a:extLst>
                  <a:ext uri="{0D108BD9-81ED-4DB2-BD59-A6C34878D82A}">
                    <a16:rowId xmlns:a16="http://schemas.microsoft.com/office/drawing/2014/main" val="3080397362"/>
                  </a:ext>
                </a:extLst>
              </a:tr>
              <a:tr h="370840">
                <a:tc>
                  <a:txBody>
                    <a:bodyPr/>
                    <a:lstStyle/>
                    <a:p>
                      <a:r>
                        <a:rPr lang="it-IT" dirty="0"/>
                        <a:t>Prodotto</a:t>
                      </a:r>
                    </a:p>
                  </a:txBody>
                  <a:tcPr/>
                </a:tc>
                <a:tc>
                  <a:txBody>
                    <a:bodyPr/>
                    <a:lstStyle/>
                    <a:p>
                      <a:r>
                        <a:rPr lang="it-IT" dirty="0"/>
                        <a:t>Videogioco – Console - Accessorio</a:t>
                      </a:r>
                    </a:p>
                  </a:txBody>
                  <a:tcPr/>
                </a:tc>
                <a:tc>
                  <a:txBody>
                    <a:bodyPr/>
                    <a:lstStyle/>
                    <a:p>
                      <a:r>
                        <a:rPr lang="it-IT" dirty="0"/>
                        <a:t>Generalizzazione totale e esclusiva</a:t>
                      </a:r>
                    </a:p>
                  </a:txBody>
                  <a:tcPr/>
                </a:tc>
                <a:extLst>
                  <a:ext uri="{0D108BD9-81ED-4DB2-BD59-A6C34878D82A}">
                    <a16:rowId xmlns:a16="http://schemas.microsoft.com/office/drawing/2014/main" val="3693813444"/>
                  </a:ext>
                </a:extLst>
              </a:tr>
              <a:tr h="379273">
                <a:tc>
                  <a:txBody>
                    <a:bodyPr/>
                    <a:lstStyle/>
                    <a:p>
                      <a:r>
                        <a:rPr lang="it-IT" dirty="0"/>
                        <a:t>Dipendente</a:t>
                      </a:r>
                    </a:p>
                  </a:txBody>
                  <a:tcPr/>
                </a:tc>
                <a:tc>
                  <a:txBody>
                    <a:bodyPr/>
                    <a:lstStyle/>
                    <a:p>
                      <a:r>
                        <a:rPr lang="it-IT" dirty="0"/>
                        <a:t>Admin - Addetto Vendite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Generalizzazione parziale e esclusiva</a:t>
                      </a:r>
                    </a:p>
                  </a:txBody>
                  <a:tcPr/>
                </a:tc>
                <a:extLst>
                  <a:ext uri="{0D108BD9-81ED-4DB2-BD59-A6C34878D82A}">
                    <a16:rowId xmlns:a16="http://schemas.microsoft.com/office/drawing/2014/main" val="3968710967"/>
                  </a:ext>
                </a:extLst>
              </a:tr>
            </a:tbl>
          </a:graphicData>
        </a:graphic>
      </p:graphicFrame>
      <p:sp>
        <p:nvSpPr>
          <p:cNvPr id="5" name="CasellaDiTesto 4">
            <a:extLst>
              <a:ext uri="{FF2B5EF4-FFF2-40B4-BE49-F238E27FC236}">
                <a16:creationId xmlns:a16="http://schemas.microsoft.com/office/drawing/2014/main" id="{508FD9E5-7177-4C88-B31B-4D9F3AA69B41}"/>
              </a:ext>
            </a:extLst>
          </p:cNvPr>
          <p:cNvSpPr txBox="1"/>
          <p:nvPr/>
        </p:nvSpPr>
        <p:spPr>
          <a:xfrm>
            <a:off x="2461150" y="4019685"/>
            <a:ext cx="1213794" cy="253916"/>
          </a:xfrm>
          <a:prstGeom prst="rect">
            <a:avLst/>
          </a:prstGeom>
          <a:noFill/>
        </p:spPr>
        <p:txBody>
          <a:bodyPr wrap="none" rtlCol="0">
            <a:spAutoFit/>
          </a:bodyPr>
          <a:lstStyle/>
          <a:p>
            <a:r>
              <a:rPr lang="it-IT" sz="1050" dirty="0"/>
              <a:t>Totale ed esclusiva</a:t>
            </a:r>
          </a:p>
        </p:txBody>
      </p:sp>
      <p:grpSp>
        <p:nvGrpSpPr>
          <p:cNvPr id="18" name="Gruppo 17">
            <a:extLst>
              <a:ext uri="{FF2B5EF4-FFF2-40B4-BE49-F238E27FC236}">
                <a16:creationId xmlns:a16="http://schemas.microsoft.com/office/drawing/2014/main" id="{E8C7716A-E331-4B99-913B-2D6BC3ADAEDA}"/>
              </a:ext>
            </a:extLst>
          </p:cNvPr>
          <p:cNvGrpSpPr/>
          <p:nvPr/>
        </p:nvGrpSpPr>
        <p:grpSpPr>
          <a:xfrm>
            <a:off x="1583879" y="2725930"/>
            <a:ext cx="63541" cy="771046"/>
            <a:chOff x="3539176" y="757686"/>
            <a:chExt cx="72000" cy="922955"/>
          </a:xfrm>
          <a:solidFill>
            <a:schemeClr val="tx1"/>
          </a:solidFill>
        </p:grpSpPr>
        <p:sp>
          <p:nvSpPr>
            <p:cNvPr id="19" name="Ovale 18">
              <a:extLst>
                <a:ext uri="{FF2B5EF4-FFF2-40B4-BE49-F238E27FC236}">
                  <a16:creationId xmlns:a16="http://schemas.microsoft.com/office/drawing/2014/main" id="{43A83A7D-8138-4C27-A547-3B9E680DC0A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0" name="Connettore diritto 19">
              <a:extLst>
                <a:ext uri="{FF2B5EF4-FFF2-40B4-BE49-F238E27FC236}">
                  <a16:creationId xmlns:a16="http://schemas.microsoft.com/office/drawing/2014/main" id="{B809A13E-6AB4-4594-A178-A86DF5E378CB}"/>
                </a:ext>
              </a:extLst>
            </p:cNvPr>
            <p:cNvCxnSpPr>
              <a:cxnSpLocks/>
            </p:cNvCxnSpPr>
            <p:nvPr/>
          </p:nvCxnSpPr>
          <p:spPr>
            <a:xfrm flipV="1">
              <a:off x="3575177" y="829688"/>
              <a:ext cx="0" cy="850953"/>
            </a:xfrm>
            <a:prstGeom prst="line">
              <a:avLst/>
            </a:prstGeom>
            <a:grpFill/>
          </p:spPr>
          <p:style>
            <a:lnRef idx="3">
              <a:schemeClr val="dk1"/>
            </a:lnRef>
            <a:fillRef idx="0">
              <a:schemeClr val="dk1"/>
            </a:fillRef>
            <a:effectRef idx="2">
              <a:schemeClr val="dk1"/>
            </a:effectRef>
            <a:fontRef idx="minor">
              <a:schemeClr val="tx1"/>
            </a:fontRef>
          </p:style>
        </p:cxnSp>
      </p:grpSp>
      <p:sp>
        <p:nvSpPr>
          <p:cNvPr id="21" name="CasellaDiTesto 20">
            <a:extLst>
              <a:ext uri="{FF2B5EF4-FFF2-40B4-BE49-F238E27FC236}">
                <a16:creationId xmlns:a16="http://schemas.microsoft.com/office/drawing/2014/main" id="{C22BC60A-400F-47CE-96FA-DF7913A8F4C5}"/>
              </a:ext>
            </a:extLst>
          </p:cNvPr>
          <p:cNvSpPr txBox="1"/>
          <p:nvPr/>
        </p:nvSpPr>
        <p:spPr>
          <a:xfrm>
            <a:off x="1629207" y="2569363"/>
            <a:ext cx="841897" cy="253916"/>
          </a:xfrm>
          <a:prstGeom prst="rect">
            <a:avLst/>
          </a:prstGeom>
          <a:noFill/>
        </p:spPr>
        <p:txBody>
          <a:bodyPr wrap="none" rtlCol="0">
            <a:spAutoFit/>
          </a:bodyPr>
          <a:lstStyle/>
          <a:p>
            <a:r>
              <a:rPr lang="it-IT" sz="1050" dirty="0"/>
              <a:t>id_prodotto</a:t>
            </a:r>
          </a:p>
        </p:txBody>
      </p:sp>
      <p:grpSp>
        <p:nvGrpSpPr>
          <p:cNvPr id="22" name="Gruppo 21">
            <a:extLst>
              <a:ext uri="{FF2B5EF4-FFF2-40B4-BE49-F238E27FC236}">
                <a16:creationId xmlns:a16="http://schemas.microsoft.com/office/drawing/2014/main" id="{838A97E8-B813-43F8-880C-5ECAD9C542E4}"/>
              </a:ext>
            </a:extLst>
          </p:cNvPr>
          <p:cNvGrpSpPr/>
          <p:nvPr/>
        </p:nvGrpSpPr>
        <p:grpSpPr>
          <a:xfrm>
            <a:off x="1716822" y="2910497"/>
            <a:ext cx="63541" cy="583637"/>
            <a:chOff x="3539176" y="757686"/>
            <a:chExt cx="72000" cy="698626"/>
          </a:xfrm>
          <a:solidFill>
            <a:schemeClr val="bg1"/>
          </a:solidFill>
        </p:grpSpPr>
        <p:sp>
          <p:nvSpPr>
            <p:cNvPr id="23" name="Ovale 22">
              <a:extLst>
                <a:ext uri="{FF2B5EF4-FFF2-40B4-BE49-F238E27FC236}">
                  <a16:creationId xmlns:a16="http://schemas.microsoft.com/office/drawing/2014/main" id="{5050C3FF-BB88-4717-86EC-4FD0077DB48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 name="Connettore diritto 23">
              <a:extLst>
                <a:ext uri="{FF2B5EF4-FFF2-40B4-BE49-F238E27FC236}">
                  <a16:creationId xmlns:a16="http://schemas.microsoft.com/office/drawing/2014/main" id="{8267BCBE-DC5B-4EDF-9F85-F36D00723969}"/>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25" name="CasellaDiTesto 24">
            <a:extLst>
              <a:ext uri="{FF2B5EF4-FFF2-40B4-BE49-F238E27FC236}">
                <a16:creationId xmlns:a16="http://schemas.microsoft.com/office/drawing/2014/main" id="{B33E6CC3-9706-40EE-AAB9-2D7D59A9910F}"/>
              </a:ext>
            </a:extLst>
          </p:cNvPr>
          <p:cNvSpPr txBox="1"/>
          <p:nvPr/>
        </p:nvSpPr>
        <p:spPr>
          <a:xfrm>
            <a:off x="1780482" y="2763210"/>
            <a:ext cx="545342" cy="253916"/>
          </a:xfrm>
          <a:prstGeom prst="rect">
            <a:avLst/>
          </a:prstGeom>
          <a:noFill/>
        </p:spPr>
        <p:txBody>
          <a:bodyPr wrap="none" rtlCol="0">
            <a:spAutoFit/>
          </a:bodyPr>
          <a:lstStyle/>
          <a:p>
            <a:r>
              <a:rPr lang="it-IT" sz="1050" dirty="0"/>
              <a:t>prezzo</a:t>
            </a:r>
          </a:p>
        </p:txBody>
      </p:sp>
      <p:sp>
        <p:nvSpPr>
          <p:cNvPr id="27" name="Freccia a destra 26">
            <a:extLst>
              <a:ext uri="{FF2B5EF4-FFF2-40B4-BE49-F238E27FC236}">
                <a16:creationId xmlns:a16="http://schemas.microsoft.com/office/drawing/2014/main" id="{AFD8B4E7-EFD3-4E4E-AA88-F1FB7517FDEB}"/>
              </a:ext>
            </a:extLst>
          </p:cNvPr>
          <p:cNvSpPr/>
          <p:nvPr/>
        </p:nvSpPr>
        <p:spPr>
          <a:xfrm rot="16200000">
            <a:off x="2183629" y="3885959"/>
            <a:ext cx="344744" cy="336898"/>
          </a:xfrm>
          <a:prstGeom prst="rightArrow">
            <a:avLst>
              <a:gd name="adj1" fmla="val 33036"/>
              <a:gd name="adj2" fmla="val 514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Rettangolo con angoli arrotondati 27">
            <a:extLst>
              <a:ext uri="{FF2B5EF4-FFF2-40B4-BE49-F238E27FC236}">
                <a16:creationId xmlns:a16="http://schemas.microsoft.com/office/drawing/2014/main" id="{A93C4FF8-A52E-4609-B745-32897DF3F91C}"/>
              </a:ext>
            </a:extLst>
          </p:cNvPr>
          <p:cNvSpPr/>
          <p:nvPr/>
        </p:nvSpPr>
        <p:spPr>
          <a:xfrm>
            <a:off x="1754758" y="4612197"/>
            <a:ext cx="1232844" cy="518603"/>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Console</a:t>
            </a:r>
          </a:p>
        </p:txBody>
      </p:sp>
      <p:cxnSp>
        <p:nvCxnSpPr>
          <p:cNvPr id="29" name="Connettore diritto 175">
            <a:extLst>
              <a:ext uri="{FF2B5EF4-FFF2-40B4-BE49-F238E27FC236}">
                <a16:creationId xmlns:a16="http://schemas.microsoft.com/office/drawing/2014/main" id="{39F10601-5F5A-4B91-9AED-511E076C8775}"/>
              </a:ext>
            </a:extLst>
          </p:cNvPr>
          <p:cNvCxnSpPr>
            <a:cxnSpLocks/>
            <a:stCxn id="54" idx="0"/>
            <a:endCxn id="68" idx="0"/>
          </p:cNvCxnSpPr>
          <p:nvPr/>
        </p:nvCxnSpPr>
        <p:spPr>
          <a:xfrm rot="16200000" flipH="1">
            <a:off x="2365831" y="3075005"/>
            <a:ext cx="10698" cy="3042288"/>
          </a:xfrm>
          <a:prstGeom prst="bentConnector3">
            <a:avLst>
              <a:gd name="adj1" fmla="val -3273883"/>
            </a:avLst>
          </a:prstGeom>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4E024562-D6DD-464E-B0F0-C319EDBCCFA6}"/>
              </a:ext>
            </a:extLst>
          </p:cNvPr>
          <p:cNvCxnSpPr>
            <a:cxnSpLocks/>
          </p:cNvCxnSpPr>
          <p:nvPr/>
        </p:nvCxnSpPr>
        <p:spPr>
          <a:xfrm flipV="1">
            <a:off x="2354402" y="4239995"/>
            <a:ext cx="0" cy="372202"/>
          </a:xfrm>
          <a:prstGeom prst="line">
            <a:avLst/>
          </a:prstGeom>
        </p:spPr>
        <p:style>
          <a:lnRef idx="1">
            <a:schemeClr val="dk1"/>
          </a:lnRef>
          <a:fillRef idx="0">
            <a:schemeClr val="dk1"/>
          </a:fillRef>
          <a:effectRef idx="0">
            <a:schemeClr val="dk1"/>
          </a:effectRef>
          <a:fontRef idx="minor">
            <a:schemeClr val="tx1"/>
          </a:fontRef>
        </p:style>
      </p:cxnSp>
      <p:grpSp>
        <p:nvGrpSpPr>
          <p:cNvPr id="31" name="Gruppo 30">
            <a:extLst>
              <a:ext uri="{FF2B5EF4-FFF2-40B4-BE49-F238E27FC236}">
                <a16:creationId xmlns:a16="http://schemas.microsoft.com/office/drawing/2014/main" id="{459C52E0-E491-497C-9C86-31C197380F84}"/>
              </a:ext>
            </a:extLst>
          </p:cNvPr>
          <p:cNvGrpSpPr/>
          <p:nvPr/>
        </p:nvGrpSpPr>
        <p:grpSpPr>
          <a:xfrm rot="10800000">
            <a:off x="410680" y="5117341"/>
            <a:ext cx="63541" cy="473915"/>
            <a:chOff x="3539176" y="757686"/>
            <a:chExt cx="72000" cy="567286"/>
          </a:xfrm>
          <a:solidFill>
            <a:schemeClr val="bg1"/>
          </a:solidFill>
        </p:grpSpPr>
        <p:sp>
          <p:nvSpPr>
            <p:cNvPr id="32" name="Ovale 31">
              <a:extLst>
                <a:ext uri="{FF2B5EF4-FFF2-40B4-BE49-F238E27FC236}">
                  <a16:creationId xmlns:a16="http://schemas.microsoft.com/office/drawing/2014/main" id="{527451F9-1098-48E9-9D46-970F1DAC1C6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3" name="Connettore diritto 32">
              <a:extLst>
                <a:ext uri="{FF2B5EF4-FFF2-40B4-BE49-F238E27FC236}">
                  <a16:creationId xmlns:a16="http://schemas.microsoft.com/office/drawing/2014/main" id="{DFCC5693-1012-45C4-BFAB-E979943DBB91}"/>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4" name="Gruppo 33">
            <a:extLst>
              <a:ext uri="{FF2B5EF4-FFF2-40B4-BE49-F238E27FC236}">
                <a16:creationId xmlns:a16="http://schemas.microsoft.com/office/drawing/2014/main" id="{336E2FA6-A668-4762-9530-1D6306B48CF8}"/>
              </a:ext>
            </a:extLst>
          </p:cNvPr>
          <p:cNvGrpSpPr/>
          <p:nvPr/>
        </p:nvGrpSpPr>
        <p:grpSpPr>
          <a:xfrm rot="10800000">
            <a:off x="525040" y="5117341"/>
            <a:ext cx="63541" cy="314094"/>
            <a:chOff x="3539176" y="757686"/>
            <a:chExt cx="72000" cy="375977"/>
          </a:xfrm>
          <a:solidFill>
            <a:schemeClr val="bg1"/>
          </a:solidFill>
        </p:grpSpPr>
        <p:sp>
          <p:nvSpPr>
            <p:cNvPr id="35" name="Ovale 34">
              <a:extLst>
                <a:ext uri="{FF2B5EF4-FFF2-40B4-BE49-F238E27FC236}">
                  <a16:creationId xmlns:a16="http://schemas.microsoft.com/office/drawing/2014/main" id="{97C425FD-2533-4FBD-8E7C-25D209E7DE81}"/>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2BAF51FC-C065-4B53-87D3-4FCE71EC56FE}"/>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7" name="Gruppo 36">
            <a:extLst>
              <a:ext uri="{FF2B5EF4-FFF2-40B4-BE49-F238E27FC236}">
                <a16:creationId xmlns:a16="http://schemas.microsoft.com/office/drawing/2014/main" id="{1639BF5A-0347-4393-9E69-2E445C1BC01E}"/>
              </a:ext>
            </a:extLst>
          </p:cNvPr>
          <p:cNvGrpSpPr/>
          <p:nvPr/>
        </p:nvGrpSpPr>
        <p:grpSpPr>
          <a:xfrm rot="10800000">
            <a:off x="658671" y="5117343"/>
            <a:ext cx="63541" cy="216498"/>
            <a:chOff x="3539176" y="757686"/>
            <a:chExt cx="72000" cy="259153"/>
          </a:xfrm>
          <a:solidFill>
            <a:schemeClr val="bg1"/>
          </a:solidFill>
        </p:grpSpPr>
        <p:sp>
          <p:nvSpPr>
            <p:cNvPr id="38" name="Ovale 37">
              <a:extLst>
                <a:ext uri="{FF2B5EF4-FFF2-40B4-BE49-F238E27FC236}">
                  <a16:creationId xmlns:a16="http://schemas.microsoft.com/office/drawing/2014/main" id="{7DD5E685-300A-4219-82E0-88BB877CB60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DFC7131C-9712-49C7-84F1-768BE07728D6}"/>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40" name="CasellaDiTesto 39">
            <a:extLst>
              <a:ext uri="{FF2B5EF4-FFF2-40B4-BE49-F238E27FC236}">
                <a16:creationId xmlns:a16="http://schemas.microsoft.com/office/drawing/2014/main" id="{DFC39325-996A-4422-8081-DDDE9DE591BF}"/>
              </a:ext>
            </a:extLst>
          </p:cNvPr>
          <p:cNvSpPr txBox="1"/>
          <p:nvPr/>
        </p:nvSpPr>
        <p:spPr>
          <a:xfrm>
            <a:off x="411923" y="5471185"/>
            <a:ext cx="476412" cy="253916"/>
          </a:xfrm>
          <a:prstGeom prst="rect">
            <a:avLst/>
          </a:prstGeom>
          <a:noFill/>
        </p:spPr>
        <p:txBody>
          <a:bodyPr wrap="none" rtlCol="0">
            <a:spAutoFit/>
          </a:bodyPr>
          <a:lstStyle/>
          <a:p>
            <a:r>
              <a:rPr lang="it-IT" sz="1050" dirty="0"/>
              <a:t>titolo</a:t>
            </a:r>
          </a:p>
        </p:txBody>
      </p:sp>
      <p:sp>
        <p:nvSpPr>
          <p:cNvPr id="41" name="CasellaDiTesto 40">
            <a:extLst>
              <a:ext uri="{FF2B5EF4-FFF2-40B4-BE49-F238E27FC236}">
                <a16:creationId xmlns:a16="http://schemas.microsoft.com/office/drawing/2014/main" id="{C2E03CE7-CBB3-4200-B27D-AC19F34E0112}"/>
              </a:ext>
            </a:extLst>
          </p:cNvPr>
          <p:cNvSpPr txBox="1"/>
          <p:nvPr/>
        </p:nvSpPr>
        <p:spPr>
          <a:xfrm>
            <a:off x="505665" y="5333866"/>
            <a:ext cx="566181" cy="253916"/>
          </a:xfrm>
          <a:prstGeom prst="rect">
            <a:avLst/>
          </a:prstGeom>
          <a:noFill/>
        </p:spPr>
        <p:txBody>
          <a:bodyPr wrap="none" rtlCol="0">
            <a:spAutoFit/>
          </a:bodyPr>
          <a:lstStyle/>
          <a:p>
            <a:r>
              <a:rPr lang="it-IT" sz="1050" dirty="0"/>
              <a:t>genere</a:t>
            </a:r>
          </a:p>
        </p:txBody>
      </p:sp>
      <p:sp>
        <p:nvSpPr>
          <p:cNvPr id="42" name="CasellaDiTesto 41">
            <a:extLst>
              <a:ext uri="{FF2B5EF4-FFF2-40B4-BE49-F238E27FC236}">
                <a16:creationId xmlns:a16="http://schemas.microsoft.com/office/drawing/2014/main" id="{85114B4B-8F9B-4D2B-872F-7CB57C5ECCA3}"/>
              </a:ext>
            </a:extLst>
          </p:cNvPr>
          <p:cNvSpPr txBox="1"/>
          <p:nvPr/>
        </p:nvSpPr>
        <p:spPr>
          <a:xfrm>
            <a:off x="684931" y="5187180"/>
            <a:ext cx="830677" cy="253916"/>
          </a:xfrm>
          <a:prstGeom prst="rect">
            <a:avLst/>
          </a:prstGeom>
          <a:noFill/>
        </p:spPr>
        <p:txBody>
          <a:bodyPr wrap="none" rtlCol="0">
            <a:spAutoFit/>
          </a:bodyPr>
          <a:lstStyle/>
          <a:p>
            <a:r>
              <a:rPr lang="it-IT" sz="1050" dirty="0"/>
              <a:t>piattaforma</a:t>
            </a:r>
          </a:p>
        </p:txBody>
      </p:sp>
      <p:grpSp>
        <p:nvGrpSpPr>
          <p:cNvPr id="43" name="Gruppo 42">
            <a:extLst>
              <a:ext uri="{FF2B5EF4-FFF2-40B4-BE49-F238E27FC236}">
                <a16:creationId xmlns:a16="http://schemas.microsoft.com/office/drawing/2014/main" id="{4145D873-0666-401E-AEDA-E8C6B629D1BC}"/>
              </a:ext>
            </a:extLst>
          </p:cNvPr>
          <p:cNvGrpSpPr/>
          <p:nvPr/>
        </p:nvGrpSpPr>
        <p:grpSpPr>
          <a:xfrm rot="10800000">
            <a:off x="1819834" y="5124228"/>
            <a:ext cx="63541" cy="473915"/>
            <a:chOff x="3539176" y="757686"/>
            <a:chExt cx="72000" cy="567286"/>
          </a:xfrm>
          <a:solidFill>
            <a:schemeClr val="bg1"/>
          </a:solidFill>
        </p:grpSpPr>
        <p:sp>
          <p:nvSpPr>
            <p:cNvPr id="44" name="Ovale 43">
              <a:extLst>
                <a:ext uri="{FF2B5EF4-FFF2-40B4-BE49-F238E27FC236}">
                  <a16:creationId xmlns:a16="http://schemas.microsoft.com/office/drawing/2014/main" id="{3DE61A72-5266-4F69-AEC0-DFFA66800E2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14198FFB-06BD-4DE1-B9D0-F8DC90229E9E}"/>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46" name="Gruppo 45">
            <a:extLst>
              <a:ext uri="{FF2B5EF4-FFF2-40B4-BE49-F238E27FC236}">
                <a16:creationId xmlns:a16="http://schemas.microsoft.com/office/drawing/2014/main" id="{51B062CB-3C50-48F4-BD68-E75E208DEBDA}"/>
              </a:ext>
            </a:extLst>
          </p:cNvPr>
          <p:cNvGrpSpPr/>
          <p:nvPr/>
        </p:nvGrpSpPr>
        <p:grpSpPr>
          <a:xfrm rot="10800000">
            <a:off x="1965220" y="5117341"/>
            <a:ext cx="63541" cy="314094"/>
            <a:chOff x="3539176" y="757686"/>
            <a:chExt cx="72000" cy="375977"/>
          </a:xfrm>
          <a:solidFill>
            <a:schemeClr val="bg1"/>
          </a:solidFill>
        </p:grpSpPr>
        <p:sp>
          <p:nvSpPr>
            <p:cNvPr id="47" name="Ovale 46">
              <a:extLst>
                <a:ext uri="{FF2B5EF4-FFF2-40B4-BE49-F238E27FC236}">
                  <a16:creationId xmlns:a16="http://schemas.microsoft.com/office/drawing/2014/main" id="{5F6EAF05-9E8D-4E6B-A9AF-2B68CA292A1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8" name="Connettore diritto 47">
              <a:extLst>
                <a:ext uri="{FF2B5EF4-FFF2-40B4-BE49-F238E27FC236}">
                  <a16:creationId xmlns:a16="http://schemas.microsoft.com/office/drawing/2014/main" id="{8123A66A-E571-4382-925B-CBB296DF47DA}"/>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49" name="CasellaDiTesto 48">
            <a:extLst>
              <a:ext uri="{FF2B5EF4-FFF2-40B4-BE49-F238E27FC236}">
                <a16:creationId xmlns:a16="http://schemas.microsoft.com/office/drawing/2014/main" id="{6A682170-AF57-41C2-B160-ED272B3DBFCE}"/>
              </a:ext>
            </a:extLst>
          </p:cNvPr>
          <p:cNvSpPr txBox="1"/>
          <p:nvPr/>
        </p:nvSpPr>
        <p:spPr>
          <a:xfrm>
            <a:off x="1822729" y="5471186"/>
            <a:ext cx="630301" cy="253916"/>
          </a:xfrm>
          <a:prstGeom prst="rect">
            <a:avLst/>
          </a:prstGeom>
          <a:noFill/>
        </p:spPr>
        <p:txBody>
          <a:bodyPr wrap="none" rtlCol="0">
            <a:spAutoFit/>
          </a:bodyPr>
          <a:lstStyle/>
          <a:p>
            <a:r>
              <a:rPr lang="it-IT" sz="1050" dirty="0"/>
              <a:t>modello</a:t>
            </a:r>
          </a:p>
        </p:txBody>
      </p:sp>
      <p:sp>
        <p:nvSpPr>
          <p:cNvPr id="50" name="CasellaDiTesto 49">
            <a:extLst>
              <a:ext uri="{FF2B5EF4-FFF2-40B4-BE49-F238E27FC236}">
                <a16:creationId xmlns:a16="http://schemas.microsoft.com/office/drawing/2014/main" id="{D3ED43D9-BBE3-42B6-9523-1CDDCBF9C3A6}"/>
              </a:ext>
            </a:extLst>
          </p:cNvPr>
          <p:cNvSpPr txBox="1"/>
          <p:nvPr/>
        </p:nvSpPr>
        <p:spPr>
          <a:xfrm>
            <a:off x="1945845" y="5333866"/>
            <a:ext cx="787395" cy="253916"/>
          </a:xfrm>
          <a:prstGeom prst="rect">
            <a:avLst/>
          </a:prstGeom>
          <a:noFill/>
        </p:spPr>
        <p:txBody>
          <a:bodyPr wrap="none" rtlCol="0">
            <a:spAutoFit/>
          </a:bodyPr>
          <a:lstStyle/>
          <a:p>
            <a:r>
              <a:rPr lang="it-IT" sz="1050" dirty="0"/>
              <a:t>produttore</a:t>
            </a:r>
          </a:p>
        </p:txBody>
      </p:sp>
      <p:grpSp>
        <p:nvGrpSpPr>
          <p:cNvPr id="51" name="Gruppo 50">
            <a:extLst>
              <a:ext uri="{FF2B5EF4-FFF2-40B4-BE49-F238E27FC236}">
                <a16:creationId xmlns:a16="http://schemas.microsoft.com/office/drawing/2014/main" id="{13D27C7D-9665-4BA4-9C90-FEACDAE7A3BB}"/>
              </a:ext>
            </a:extLst>
          </p:cNvPr>
          <p:cNvGrpSpPr/>
          <p:nvPr/>
        </p:nvGrpSpPr>
        <p:grpSpPr>
          <a:xfrm rot="10800000">
            <a:off x="288940" y="5053769"/>
            <a:ext cx="63541" cy="671332"/>
            <a:chOff x="3539176" y="757686"/>
            <a:chExt cx="72000" cy="803599"/>
          </a:xfrm>
          <a:solidFill>
            <a:schemeClr val="bg1"/>
          </a:solidFill>
        </p:grpSpPr>
        <p:sp>
          <p:nvSpPr>
            <p:cNvPr id="52" name="Ovale 51">
              <a:extLst>
                <a:ext uri="{FF2B5EF4-FFF2-40B4-BE49-F238E27FC236}">
                  <a16:creationId xmlns:a16="http://schemas.microsoft.com/office/drawing/2014/main" id="{8A65FFB9-FBC9-44C0-A9CC-E43157AAEDE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3" name="Connettore diritto 52">
              <a:extLst>
                <a:ext uri="{FF2B5EF4-FFF2-40B4-BE49-F238E27FC236}">
                  <a16:creationId xmlns:a16="http://schemas.microsoft.com/office/drawing/2014/main" id="{442B65C8-1AAF-4840-83CB-34BED1C9F93C}"/>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54" name="Rettangolo con angoli arrotondati 53">
            <a:extLst>
              <a:ext uri="{FF2B5EF4-FFF2-40B4-BE49-F238E27FC236}">
                <a16:creationId xmlns:a16="http://schemas.microsoft.com/office/drawing/2014/main" id="{96E015F2-C2A6-4601-B613-12EF8D4B99B6}"/>
              </a:ext>
            </a:extLst>
          </p:cNvPr>
          <p:cNvSpPr/>
          <p:nvPr/>
        </p:nvSpPr>
        <p:spPr>
          <a:xfrm>
            <a:off x="233614" y="4590800"/>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Videogioco</a:t>
            </a:r>
          </a:p>
        </p:txBody>
      </p:sp>
      <p:grpSp>
        <p:nvGrpSpPr>
          <p:cNvPr id="56" name="Gruppo 55">
            <a:extLst>
              <a:ext uri="{FF2B5EF4-FFF2-40B4-BE49-F238E27FC236}">
                <a16:creationId xmlns:a16="http://schemas.microsoft.com/office/drawing/2014/main" id="{27400F3D-B6FD-42B0-B5FE-A77D3B7DD16F}"/>
              </a:ext>
            </a:extLst>
          </p:cNvPr>
          <p:cNvGrpSpPr/>
          <p:nvPr/>
        </p:nvGrpSpPr>
        <p:grpSpPr>
          <a:xfrm>
            <a:off x="1869222" y="3062897"/>
            <a:ext cx="63541" cy="583637"/>
            <a:chOff x="3539176" y="757686"/>
            <a:chExt cx="72000" cy="698626"/>
          </a:xfrm>
          <a:solidFill>
            <a:schemeClr val="bg1"/>
          </a:solidFill>
        </p:grpSpPr>
        <p:sp>
          <p:nvSpPr>
            <p:cNvPr id="57" name="Ovale 56">
              <a:extLst>
                <a:ext uri="{FF2B5EF4-FFF2-40B4-BE49-F238E27FC236}">
                  <a16:creationId xmlns:a16="http://schemas.microsoft.com/office/drawing/2014/main" id="{6A973B8F-F3BB-4F6B-9CBC-C706CC384F63}"/>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8" name="Connettore diritto 57">
              <a:extLst>
                <a:ext uri="{FF2B5EF4-FFF2-40B4-BE49-F238E27FC236}">
                  <a16:creationId xmlns:a16="http://schemas.microsoft.com/office/drawing/2014/main" id="{6A41B121-28B9-4656-9E3D-EC42B272CBEC}"/>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59" name="Rettangolo con angoli arrotondati 58">
            <a:extLst>
              <a:ext uri="{FF2B5EF4-FFF2-40B4-BE49-F238E27FC236}">
                <a16:creationId xmlns:a16="http://schemas.microsoft.com/office/drawing/2014/main" id="{88EB9E19-5F21-4B9E-AC73-B81BB9A8D4C4}"/>
              </a:ext>
            </a:extLst>
          </p:cNvPr>
          <p:cNvSpPr/>
          <p:nvPr/>
        </p:nvSpPr>
        <p:spPr>
          <a:xfrm>
            <a:off x="1472057" y="3339201"/>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Prodotto</a:t>
            </a:r>
          </a:p>
        </p:txBody>
      </p:sp>
      <p:sp>
        <p:nvSpPr>
          <p:cNvPr id="60" name="CasellaDiTesto 59">
            <a:extLst>
              <a:ext uri="{FF2B5EF4-FFF2-40B4-BE49-F238E27FC236}">
                <a16:creationId xmlns:a16="http://schemas.microsoft.com/office/drawing/2014/main" id="{A5FB000E-A35B-44D0-B7BE-15557FE09192}"/>
              </a:ext>
            </a:extLst>
          </p:cNvPr>
          <p:cNvSpPr txBox="1"/>
          <p:nvPr/>
        </p:nvSpPr>
        <p:spPr>
          <a:xfrm>
            <a:off x="1908687" y="2933403"/>
            <a:ext cx="849913" cy="253916"/>
          </a:xfrm>
          <a:prstGeom prst="rect">
            <a:avLst/>
          </a:prstGeom>
          <a:noFill/>
        </p:spPr>
        <p:txBody>
          <a:bodyPr wrap="none" rtlCol="0">
            <a:spAutoFit/>
          </a:bodyPr>
          <a:lstStyle/>
          <a:p>
            <a:r>
              <a:rPr lang="it-IT" sz="1050" dirty="0"/>
              <a:t>disponibilità</a:t>
            </a:r>
          </a:p>
        </p:txBody>
      </p:sp>
      <p:sp>
        <p:nvSpPr>
          <p:cNvPr id="61" name="CasellaDiTesto 60">
            <a:extLst>
              <a:ext uri="{FF2B5EF4-FFF2-40B4-BE49-F238E27FC236}">
                <a16:creationId xmlns:a16="http://schemas.microsoft.com/office/drawing/2014/main" id="{5BB1F444-4376-4FEA-BB7C-642FA92DC95E}"/>
              </a:ext>
            </a:extLst>
          </p:cNvPr>
          <p:cNvSpPr txBox="1"/>
          <p:nvPr/>
        </p:nvSpPr>
        <p:spPr>
          <a:xfrm>
            <a:off x="3633053" y="5224594"/>
            <a:ext cx="830677" cy="253916"/>
          </a:xfrm>
          <a:prstGeom prst="rect">
            <a:avLst/>
          </a:prstGeom>
          <a:noFill/>
        </p:spPr>
        <p:txBody>
          <a:bodyPr wrap="none" rtlCol="0">
            <a:spAutoFit/>
          </a:bodyPr>
          <a:lstStyle/>
          <a:p>
            <a:r>
              <a:rPr lang="it-IT" sz="1050" dirty="0"/>
              <a:t>piattaforma</a:t>
            </a:r>
          </a:p>
        </p:txBody>
      </p:sp>
      <p:grpSp>
        <p:nvGrpSpPr>
          <p:cNvPr id="62" name="Gruppo 61">
            <a:extLst>
              <a:ext uri="{FF2B5EF4-FFF2-40B4-BE49-F238E27FC236}">
                <a16:creationId xmlns:a16="http://schemas.microsoft.com/office/drawing/2014/main" id="{AB8C13BF-2C3F-4393-98F3-468F2559E53C}"/>
              </a:ext>
            </a:extLst>
          </p:cNvPr>
          <p:cNvGrpSpPr/>
          <p:nvPr/>
        </p:nvGrpSpPr>
        <p:grpSpPr>
          <a:xfrm rot="10800000">
            <a:off x="3632294" y="5143276"/>
            <a:ext cx="63541" cy="216498"/>
            <a:chOff x="3539176" y="757686"/>
            <a:chExt cx="72000" cy="259153"/>
          </a:xfrm>
          <a:solidFill>
            <a:schemeClr val="bg1"/>
          </a:solidFill>
        </p:grpSpPr>
        <p:sp>
          <p:nvSpPr>
            <p:cNvPr id="63" name="Ovale 62">
              <a:extLst>
                <a:ext uri="{FF2B5EF4-FFF2-40B4-BE49-F238E27FC236}">
                  <a16:creationId xmlns:a16="http://schemas.microsoft.com/office/drawing/2014/main" id="{9A67A7EC-9076-46F4-B547-E3265E62E42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4" name="Connettore diritto 63">
              <a:extLst>
                <a:ext uri="{FF2B5EF4-FFF2-40B4-BE49-F238E27FC236}">
                  <a16:creationId xmlns:a16="http://schemas.microsoft.com/office/drawing/2014/main" id="{8215CC1D-6253-4C58-B2C0-7D4D4338ACEF}"/>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65" name="Gruppo 64">
            <a:extLst>
              <a:ext uri="{FF2B5EF4-FFF2-40B4-BE49-F238E27FC236}">
                <a16:creationId xmlns:a16="http://schemas.microsoft.com/office/drawing/2014/main" id="{4B725CF8-129A-4B65-B08E-31E4D05ECC5F}"/>
              </a:ext>
            </a:extLst>
          </p:cNvPr>
          <p:cNvGrpSpPr/>
          <p:nvPr/>
        </p:nvGrpSpPr>
        <p:grpSpPr>
          <a:xfrm rot="10800000">
            <a:off x="3527984" y="5028978"/>
            <a:ext cx="63541" cy="473915"/>
            <a:chOff x="3539176" y="757686"/>
            <a:chExt cx="72000" cy="567286"/>
          </a:xfrm>
          <a:solidFill>
            <a:schemeClr val="bg1"/>
          </a:solidFill>
        </p:grpSpPr>
        <p:sp>
          <p:nvSpPr>
            <p:cNvPr id="66" name="Ovale 65">
              <a:extLst>
                <a:ext uri="{FF2B5EF4-FFF2-40B4-BE49-F238E27FC236}">
                  <a16:creationId xmlns:a16="http://schemas.microsoft.com/office/drawing/2014/main" id="{9B183D55-59EC-41B1-A955-F36AD1E44914}"/>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7" name="Connettore diritto 66">
              <a:extLst>
                <a:ext uri="{FF2B5EF4-FFF2-40B4-BE49-F238E27FC236}">
                  <a16:creationId xmlns:a16="http://schemas.microsoft.com/office/drawing/2014/main" id="{F7C4CD58-86CF-4007-A9E0-742E3812C7D1}"/>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sp>
        <p:nvSpPr>
          <p:cNvPr id="68" name="Rettangolo con angoli arrotondati 67">
            <a:extLst>
              <a:ext uri="{FF2B5EF4-FFF2-40B4-BE49-F238E27FC236}">
                <a16:creationId xmlns:a16="http://schemas.microsoft.com/office/drawing/2014/main" id="{16D2B400-681E-4961-97E8-62B7867B35C6}"/>
              </a:ext>
            </a:extLst>
          </p:cNvPr>
          <p:cNvSpPr/>
          <p:nvPr/>
        </p:nvSpPr>
        <p:spPr>
          <a:xfrm>
            <a:off x="3275902" y="4601498"/>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Accessorio</a:t>
            </a:r>
          </a:p>
        </p:txBody>
      </p:sp>
      <p:sp>
        <p:nvSpPr>
          <p:cNvPr id="69" name="CasellaDiTesto 68">
            <a:extLst>
              <a:ext uri="{FF2B5EF4-FFF2-40B4-BE49-F238E27FC236}">
                <a16:creationId xmlns:a16="http://schemas.microsoft.com/office/drawing/2014/main" id="{599E26A8-9B78-497B-8350-43E766277C47}"/>
              </a:ext>
            </a:extLst>
          </p:cNvPr>
          <p:cNvSpPr txBox="1"/>
          <p:nvPr/>
        </p:nvSpPr>
        <p:spPr>
          <a:xfrm>
            <a:off x="3530932" y="5404145"/>
            <a:ext cx="692818" cy="253916"/>
          </a:xfrm>
          <a:prstGeom prst="rect">
            <a:avLst/>
          </a:prstGeom>
          <a:noFill/>
        </p:spPr>
        <p:txBody>
          <a:bodyPr wrap="none" rtlCol="0">
            <a:spAutoFit/>
          </a:bodyPr>
          <a:lstStyle/>
          <a:p>
            <a:r>
              <a:rPr lang="it-IT" sz="1050" dirty="0"/>
              <a:t>categoria</a:t>
            </a:r>
          </a:p>
        </p:txBody>
      </p:sp>
      <p:sp>
        <p:nvSpPr>
          <p:cNvPr id="72" name="Freccia a destra 71">
            <a:extLst>
              <a:ext uri="{FF2B5EF4-FFF2-40B4-BE49-F238E27FC236}">
                <a16:creationId xmlns:a16="http://schemas.microsoft.com/office/drawing/2014/main" id="{3F6E51A2-C9E7-4FC0-873D-343AE040BC8E}"/>
              </a:ext>
            </a:extLst>
          </p:cNvPr>
          <p:cNvSpPr/>
          <p:nvPr/>
        </p:nvSpPr>
        <p:spPr>
          <a:xfrm>
            <a:off x="4937491" y="3554863"/>
            <a:ext cx="725885" cy="929644"/>
          </a:xfrm>
          <a:prstGeom prst="rightArrow">
            <a:avLst>
              <a:gd name="adj1" fmla="val 33036"/>
              <a:gd name="adj2" fmla="val 5145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CasellaDiTesto 72">
            <a:extLst>
              <a:ext uri="{FF2B5EF4-FFF2-40B4-BE49-F238E27FC236}">
                <a16:creationId xmlns:a16="http://schemas.microsoft.com/office/drawing/2014/main" id="{1781F16A-7A1F-4AE7-8CC1-E58EDF277ED9}"/>
              </a:ext>
            </a:extLst>
          </p:cNvPr>
          <p:cNvSpPr txBox="1"/>
          <p:nvPr/>
        </p:nvSpPr>
        <p:spPr>
          <a:xfrm>
            <a:off x="288175" y="5624033"/>
            <a:ext cx="692818" cy="253916"/>
          </a:xfrm>
          <a:prstGeom prst="rect">
            <a:avLst/>
          </a:prstGeom>
          <a:noFill/>
        </p:spPr>
        <p:txBody>
          <a:bodyPr wrap="none" rtlCol="0">
            <a:spAutoFit/>
          </a:bodyPr>
          <a:lstStyle/>
          <a:p>
            <a:r>
              <a:rPr lang="it-IT" sz="1050" dirty="0"/>
              <a:t>publisher</a:t>
            </a:r>
          </a:p>
        </p:txBody>
      </p:sp>
      <p:grpSp>
        <p:nvGrpSpPr>
          <p:cNvPr id="133" name="Gruppo 132">
            <a:extLst>
              <a:ext uri="{FF2B5EF4-FFF2-40B4-BE49-F238E27FC236}">
                <a16:creationId xmlns:a16="http://schemas.microsoft.com/office/drawing/2014/main" id="{E164C079-A73D-44D7-A4B7-4A1D75676D7C}"/>
              </a:ext>
            </a:extLst>
          </p:cNvPr>
          <p:cNvGrpSpPr/>
          <p:nvPr/>
        </p:nvGrpSpPr>
        <p:grpSpPr>
          <a:xfrm rot="10800000">
            <a:off x="6324925" y="3766712"/>
            <a:ext cx="63541" cy="473915"/>
            <a:chOff x="3539176" y="757686"/>
            <a:chExt cx="72000" cy="567286"/>
          </a:xfrm>
          <a:solidFill>
            <a:schemeClr val="bg1"/>
          </a:solidFill>
        </p:grpSpPr>
        <p:sp>
          <p:nvSpPr>
            <p:cNvPr id="134" name="Ovale 133">
              <a:extLst>
                <a:ext uri="{FF2B5EF4-FFF2-40B4-BE49-F238E27FC236}">
                  <a16:creationId xmlns:a16="http://schemas.microsoft.com/office/drawing/2014/main" id="{E76E61E5-FAD4-4115-8400-6D0196DDF28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5" name="Connettore diritto 134">
              <a:extLst>
                <a:ext uri="{FF2B5EF4-FFF2-40B4-BE49-F238E27FC236}">
                  <a16:creationId xmlns:a16="http://schemas.microsoft.com/office/drawing/2014/main" id="{CA57B610-2628-42DA-8AF2-1B85640E8549}"/>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36" name="Gruppo 135">
            <a:extLst>
              <a:ext uri="{FF2B5EF4-FFF2-40B4-BE49-F238E27FC236}">
                <a16:creationId xmlns:a16="http://schemas.microsoft.com/office/drawing/2014/main" id="{6FA1CAE9-4CCD-4221-82AF-41C9290B5F75}"/>
              </a:ext>
            </a:extLst>
          </p:cNvPr>
          <p:cNvGrpSpPr/>
          <p:nvPr/>
        </p:nvGrpSpPr>
        <p:grpSpPr>
          <a:xfrm rot="10800000">
            <a:off x="6439285" y="3766712"/>
            <a:ext cx="63541" cy="314094"/>
            <a:chOff x="3539176" y="757686"/>
            <a:chExt cx="72000" cy="375977"/>
          </a:xfrm>
          <a:solidFill>
            <a:schemeClr val="bg1"/>
          </a:solidFill>
        </p:grpSpPr>
        <p:sp>
          <p:nvSpPr>
            <p:cNvPr id="137" name="Ovale 136">
              <a:extLst>
                <a:ext uri="{FF2B5EF4-FFF2-40B4-BE49-F238E27FC236}">
                  <a16:creationId xmlns:a16="http://schemas.microsoft.com/office/drawing/2014/main" id="{DE3EE269-227F-4A62-88ED-5787713BF6A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8" name="Connettore diritto 137">
              <a:extLst>
                <a:ext uri="{FF2B5EF4-FFF2-40B4-BE49-F238E27FC236}">
                  <a16:creationId xmlns:a16="http://schemas.microsoft.com/office/drawing/2014/main" id="{573EFD6F-FA07-4BF4-9FA5-A0EB5726F898}"/>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39" name="Gruppo 138">
            <a:extLst>
              <a:ext uri="{FF2B5EF4-FFF2-40B4-BE49-F238E27FC236}">
                <a16:creationId xmlns:a16="http://schemas.microsoft.com/office/drawing/2014/main" id="{72917C51-BBBC-4AC0-8340-B2A7BA2D8F4C}"/>
              </a:ext>
            </a:extLst>
          </p:cNvPr>
          <p:cNvGrpSpPr/>
          <p:nvPr/>
        </p:nvGrpSpPr>
        <p:grpSpPr>
          <a:xfrm rot="10800000">
            <a:off x="6572916" y="3766714"/>
            <a:ext cx="63541" cy="216498"/>
            <a:chOff x="3539176" y="757686"/>
            <a:chExt cx="72000" cy="259153"/>
          </a:xfrm>
          <a:solidFill>
            <a:schemeClr val="bg1"/>
          </a:solidFill>
        </p:grpSpPr>
        <p:sp>
          <p:nvSpPr>
            <p:cNvPr id="140" name="Ovale 139">
              <a:extLst>
                <a:ext uri="{FF2B5EF4-FFF2-40B4-BE49-F238E27FC236}">
                  <a16:creationId xmlns:a16="http://schemas.microsoft.com/office/drawing/2014/main" id="{410B3CE4-24D7-4C65-B1F3-1AAB0929527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1" name="Connettore diritto 140">
              <a:extLst>
                <a:ext uri="{FF2B5EF4-FFF2-40B4-BE49-F238E27FC236}">
                  <a16:creationId xmlns:a16="http://schemas.microsoft.com/office/drawing/2014/main" id="{31D280BC-85BD-43A6-97B3-9E3098F77659}"/>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142" name="CasellaDiTesto 141">
            <a:extLst>
              <a:ext uri="{FF2B5EF4-FFF2-40B4-BE49-F238E27FC236}">
                <a16:creationId xmlns:a16="http://schemas.microsoft.com/office/drawing/2014/main" id="{C0252E32-6AE4-4000-92C0-09BB59596F4A}"/>
              </a:ext>
            </a:extLst>
          </p:cNvPr>
          <p:cNvSpPr txBox="1"/>
          <p:nvPr/>
        </p:nvSpPr>
        <p:spPr>
          <a:xfrm>
            <a:off x="6326168" y="4120556"/>
            <a:ext cx="476412" cy="253916"/>
          </a:xfrm>
          <a:prstGeom prst="rect">
            <a:avLst/>
          </a:prstGeom>
          <a:noFill/>
        </p:spPr>
        <p:txBody>
          <a:bodyPr wrap="none" rtlCol="0">
            <a:spAutoFit/>
          </a:bodyPr>
          <a:lstStyle/>
          <a:p>
            <a:r>
              <a:rPr lang="it-IT" sz="1050" dirty="0"/>
              <a:t>titolo</a:t>
            </a:r>
          </a:p>
        </p:txBody>
      </p:sp>
      <p:sp>
        <p:nvSpPr>
          <p:cNvPr id="143" name="CasellaDiTesto 142">
            <a:extLst>
              <a:ext uri="{FF2B5EF4-FFF2-40B4-BE49-F238E27FC236}">
                <a16:creationId xmlns:a16="http://schemas.microsoft.com/office/drawing/2014/main" id="{582936EF-C2CE-4F15-B947-F341E846FBB5}"/>
              </a:ext>
            </a:extLst>
          </p:cNvPr>
          <p:cNvSpPr txBox="1"/>
          <p:nvPr/>
        </p:nvSpPr>
        <p:spPr>
          <a:xfrm>
            <a:off x="6419910" y="3983237"/>
            <a:ext cx="566181" cy="253916"/>
          </a:xfrm>
          <a:prstGeom prst="rect">
            <a:avLst/>
          </a:prstGeom>
          <a:noFill/>
        </p:spPr>
        <p:txBody>
          <a:bodyPr wrap="none" rtlCol="0">
            <a:spAutoFit/>
          </a:bodyPr>
          <a:lstStyle/>
          <a:p>
            <a:r>
              <a:rPr lang="it-IT" sz="1050" dirty="0"/>
              <a:t>genere</a:t>
            </a:r>
          </a:p>
        </p:txBody>
      </p:sp>
      <p:sp>
        <p:nvSpPr>
          <p:cNvPr id="144" name="CasellaDiTesto 143">
            <a:extLst>
              <a:ext uri="{FF2B5EF4-FFF2-40B4-BE49-F238E27FC236}">
                <a16:creationId xmlns:a16="http://schemas.microsoft.com/office/drawing/2014/main" id="{E5669268-3048-4C5E-BA1B-2B227989BA3C}"/>
              </a:ext>
            </a:extLst>
          </p:cNvPr>
          <p:cNvSpPr txBox="1"/>
          <p:nvPr/>
        </p:nvSpPr>
        <p:spPr>
          <a:xfrm>
            <a:off x="6599176" y="3836551"/>
            <a:ext cx="830677" cy="253916"/>
          </a:xfrm>
          <a:prstGeom prst="rect">
            <a:avLst/>
          </a:prstGeom>
          <a:noFill/>
        </p:spPr>
        <p:txBody>
          <a:bodyPr wrap="none" rtlCol="0">
            <a:spAutoFit/>
          </a:bodyPr>
          <a:lstStyle/>
          <a:p>
            <a:r>
              <a:rPr lang="it-IT" sz="1050" dirty="0"/>
              <a:t>piattaforma</a:t>
            </a:r>
          </a:p>
        </p:txBody>
      </p:sp>
      <p:grpSp>
        <p:nvGrpSpPr>
          <p:cNvPr id="145" name="Gruppo 144">
            <a:extLst>
              <a:ext uri="{FF2B5EF4-FFF2-40B4-BE49-F238E27FC236}">
                <a16:creationId xmlns:a16="http://schemas.microsoft.com/office/drawing/2014/main" id="{6DCBF0A3-156F-43D4-8434-E03B2C75D590}"/>
              </a:ext>
            </a:extLst>
          </p:cNvPr>
          <p:cNvGrpSpPr/>
          <p:nvPr/>
        </p:nvGrpSpPr>
        <p:grpSpPr>
          <a:xfrm rot="10800000">
            <a:off x="7507576" y="3740043"/>
            <a:ext cx="63541" cy="473915"/>
            <a:chOff x="3539176" y="757686"/>
            <a:chExt cx="72000" cy="567286"/>
          </a:xfrm>
          <a:solidFill>
            <a:schemeClr val="bg1"/>
          </a:solidFill>
        </p:grpSpPr>
        <p:sp>
          <p:nvSpPr>
            <p:cNvPr id="146" name="Ovale 145">
              <a:extLst>
                <a:ext uri="{FF2B5EF4-FFF2-40B4-BE49-F238E27FC236}">
                  <a16:creationId xmlns:a16="http://schemas.microsoft.com/office/drawing/2014/main" id="{5C22577E-D35A-478C-BB70-448DE4452F26}"/>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7" name="Connettore diritto 146">
              <a:extLst>
                <a:ext uri="{FF2B5EF4-FFF2-40B4-BE49-F238E27FC236}">
                  <a16:creationId xmlns:a16="http://schemas.microsoft.com/office/drawing/2014/main" id="{C1B5CD8F-8054-40E7-8AA9-FAF858AB58B5}"/>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48" name="Gruppo 147">
            <a:extLst>
              <a:ext uri="{FF2B5EF4-FFF2-40B4-BE49-F238E27FC236}">
                <a16:creationId xmlns:a16="http://schemas.microsoft.com/office/drawing/2014/main" id="{B3F2759C-8BE6-429A-A9CB-B4A5601984F6}"/>
              </a:ext>
            </a:extLst>
          </p:cNvPr>
          <p:cNvGrpSpPr/>
          <p:nvPr/>
        </p:nvGrpSpPr>
        <p:grpSpPr>
          <a:xfrm rot="10800000">
            <a:off x="7652962" y="3733156"/>
            <a:ext cx="63541" cy="314094"/>
            <a:chOff x="3539176" y="757686"/>
            <a:chExt cx="72000" cy="375977"/>
          </a:xfrm>
          <a:solidFill>
            <a:schemeClr val="bg1"/>
          </a:solidFill>
        </p:grpSpPr>
        <p:sp>
          <p:nvSpPr>
            <p:cNvPr id="149" name="Ovale 148">
              <a:extLst>
                <a:ext uri="{FF2B5EF4-FFF2-40B4-BE49-F238E27FC236}">
                  <a16:creationId xmlns:a16="http://schemas.microsoft.com/office/drawing/2014/main" id="{409A1B1F-3CC0-4A87-9654-88614DA8CA1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0" name="Connettore diritto 149">
              <a:extLst>
                <a:ext uri="{FF2B5EF4-FFF2-40B4-BE49-F238E27FC236}">
                  <a16:creationId xmlns:a16="http://schemas.microsoft.com/office/drawing/2014/main" id="{2FDB8E0A-AD87-4D0D-A370-97A219AECD95}"/>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51" name="CasellaDiTesto 150">
            <a:extLst>
              <a:ext uri="{FF2B5EF4-FFF2-40B4-BE49-F238E27FC236}">
                <a16:creationId xmlns:a16="http://schemas.microsoft.com/office/drawing/2014/main" id="{AFF0B66B-6883-4710-A87D-6662ECE1E93A}"/>
              </a:ext>
            </a:extLst>
          </p:cNvPr>
          <p:cNvSpPr txBox="1"/>
          <p:nvPr/>
        </p:nvSpPr>
        <p:spPr>
          <a:xfrm>
            <a:off x="7510471" y="4087001"/>
            <a:ext cx="630301" cy="253916"/>
          </a:xfrm>
          <a:prstGeom prst="rect">
            <a:avLst/>
          </a:prstGeom>
          <a:noFill/>
        </p:spPr>
        <p:txBody>
          <a:bodyPr wrap="none" rtlCol="0">
            <a:spAutoFit/>
          </a:bodyPr>
          <a:lstStyle/>
          <a:p>
            <a:r>
              <a:rPr lang="it-IT" sz="1050" dirty="0"/>
              <a:t>modello</a:t>
            </a:r>
          </a:p>
        </p:txBody>
      </p:sp>
      <p:sp>
        <p:nvSpPr>
          <p:cNvPr id="152" name="CasellaDiTesto 151">
            <a:extLst>
              <a:ext uri="{FF2B5EF4-FFF2-40B4-BE49-F238E27FC236}">
                <a16:creationId xmlns:a16="http://schemas.microsoft.com/office/drawing/2014/main" id="{88B284B4-2BD8-45B3-A15B-C7F42705B8F3}"/>
              </a:ext>
            </a:extLst>
          </p:cNvPr>
          <p:cNvSpPr txBox="1"/>
          <p:nvPr/>
        </p:nvSpPr>
        <p:spPr>
          <a:xfrm>
            <a:off x="7633587" y="3949681"/>
            <a:ext cx="787395" cy="253916"/>
          </a:xfrm>
          <a:prstGeom prst="rect">
            <a:avLst/>
          </a:prstGeom>
          <a:noFill/>
        </p:spPr>
        <p:txBody>
          <a:bodyPr wrap="none" rtlCol="0">
            <a:spAutoFit/>
          </a:bodyPr>
          <a:lstStyle/>
          <a:p>
            <a:r>
              <a:rPr lang="it-IT" sz="1050" dirty="0"/>
              <a:t>produttore</a:t>
            </a:r>
          </a:p>
        </p:txBody>
      </p:sp>
      <p:grpSp>
        <p:nvGrpSpPr>
          <p:cNvPr id="153" name="Gruppo 152">
            <a:extLst>
              <a:ext uri="{FF2B5EF4-FFF2-40B4-BE49-F238E27FC236}">
                <a16:creationId xmlns:a16="http://schemas.microsoft.com/office/drawing/2014/main" id="{E6815DC8-FB7B-4D12-9E87-30C0BED993C7}"/>
              </a:ext>
            </a:extLst>
          </p:cNvPr>
          <p:cNvGrpSpPr/>
          <p:nvPr/>
        </p:nvGrpSpPr>
        <p:grpSpPr>
          <a:xfrm rot="10800000">
            <a:off x="6203185" y="3703140"/>
            <a:ext cx="63541" cy="671332"/>
            <a:chOff x="3539176" y="757686"/>
            <a:chExt cx="72000" cy="803599"/>
          </a:xfrm>
          <a:solidFill>
            <a:schemeClr val="bg1"/>
          </a:solidFill>
        </p:grpSpPr>
        <p:sp>
          <p:nvSpPr>
            <p:cNvPr id="154" name="Ovale 153">
              <a:extLst>
                <a:ext uri="{FF2B5EF4-FFF2-40B4-BE49-F238E27FC236}">
                  <a16:creationId xmlns:a16="http://schemas.microsoft.com/office/drawing/2014/main" id="{BDBC3CA0-050A-41E2-8349-1A1D7C68A2B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5" name="Connettore diritto 154">
              <a:extLst>
                <a:ext uri="{FF2B5EF4-FFF2-40B4-BE49-F238E27FC236}">
                  <a16:creationId xmlns:a16="http://schemas.microsoft.com/office/drawing/2014/main" id="{10ACADAE-72CF-4BF4-BCFA-92BFFC497EA8}"/>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156" name="CasellaDiTesto 155">
            <a:extLst>
              <a:ext uri="{FF2B5EF4-FFF2-40B4-BE49-F238E27FC236}">
                <a16:creationId xmlns:a16="http://schemas.microsoft.com/office/drawing/2014/main" id="{510B1F58-A4AF-42EB-8208-203D6906DDDE}"/>
              </a:ext>
            </a:extLst>
          </p:cNvPr>
          <p:cNvSpPr txBox="1"/>
          <p:nvPr/>
        </p:nvSpPr>
        <p:spPr>
          <a:xfrm>
            <a:off x="6202420" y="4273404"/>
            <a:ext cx="692818" cy="253916"/>
          </a:xfrm>
          <a:prstGeom prst="rect">
            <a:avLst/>
          </a:prstGeom>
          <a:noFill/>
        </p:spPr>
        <p:txBody>
          <a:bodyPr wrap="none" rtlCol="0">
            <a:spAutoFit/>
          </a:bodyPr>
          <a:lstStyle/>
          <a:p>
            <a:r>
              <a:rPr lang="it-IT" sz="1050" dirty="0"/>
              <a:t>publisher</a:t>
            </a:r>
          </a:p>
        </p:txBody>
      </p:sp>
      <p:grpSp>
        <p:nvGrpSpPr>
          <p:cNvPr id="158" name="Gruppo 157">
            <a:extLst>
              <a:ext uri="{FF2B5EF4-FFF2-40B4-BE49-F238E27FC236}">
                <a16:creationId xmlns:a16="http://schemas.microsoft.com/office/drawing/2014/main" id="{12A08A9A-7C9D-4B6A-8ABB-E76BA466135E}"/>
              </a:ext>
            </a:extLst>
          </p:cNvPr>
          <p:cNvGrpSpPr/>
          <p:nvPr/>
        </p:nvGrpSpPr>
        <p:grpSpPr>
          <a:xfrm>
            <a:off x="6241172" y="2861552"/>
            <a:ext cx="63541" cy="771046"/>
            <a:chOff x="3539176" y="757686"/>
            <a:chExt cx="72000" cy="922955"/>
          </a:xfrm>
          <a:solidFill>
            <a:schemeClr val="tx1"/>
          </a:solidFill>
        </p:grpSpPr>
        <p:sp>
          <p:nvSpPr>
            <p:cNvPr id="159" name="Ovale 158">
              <a:extLst>
                <a:ext uri="{FF2B5EF4-FFF2-40B4-BE49-F238E27FC236}">
                  <a16:creationId xmlns:a16="http://schemas.microsoft.com/office/drawing/2014/main" id="{E7FBDC52-2363-459D-9814-6FFDE829631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0" name="Connettore diritto 159">
              <a:extLst>
                <a:ext uri="{FF2B5EF4-FFF2-40B4-BE49-F238E27FC236}">
                  <a16:creationId xmlns:a16="http://schemas.microsoft.com/office/drawing/2014/main" id="{B6841A50-5D7E-4F45-A759-5F76B8C3C4EB}"/>
                </a:ext>
              </a:extLst>
            </p:cNvPr>
            <p:cNvCxnSpPr>
              <a:cxnSpLocks/>
            </p:cNvCxnSpPr>
            <p:nvPr/>
          </p:nvCxnSpPr>
          <p:spPr>
            <a:xfrm flipV="1">
              <a:off x="3575177" y="829688"/>
              <a:ext cx="0" cy="850953"/>
            </a:xfrm>
            <a:prstGeom prst="line">
              <a:avLst/>
            </a:prstGeom>
            <a:grpFill/>
          </p:spPr>
          <p:style>
            <a:lnRef idx="3">
              <a:schemeClr val="dk1"/>
            </a:lnRef>
            <a:fillRef idx="0">
              <a:schemeClr val="dk1"/>
            </a:fillRef>
            <a:effectRef idx="2">
              <a:schemeClr val="dk1"/>
            </a:effectRef>
            <a:fontRef idx="minor">
              <a:schemeClr val="tx1"/>
            </a:fontRef>
          </p:style>
        </p:cxnSp>
      </p:grpSp>
      <p:sp>
        <p:nvSpPr>
          <p:cNvPr id="161" name="CasellaDiTesto 160">
            <a:extLst>
              <a:ext uri="{FF2B5EF4-FFF2-40B4-BE49-F238E27FC236}">
                <a16:creationId xmlns:a16="http://schemas.microsoft.com/office/drawing/2014/main" id="{F7F48EB4-5024-4FB3-8D24-AF347C061FDA}"/>
              </a:ext>
            </a:extLst>
          </p:cNvPr>
          <p:cNvSpPr txBox="1"/>
          <p:nvPr/>
        </p:nvSpPr>
        <p:spPr>
          <a:xfrm>
            <a:off x="6286500" y="2704985"/>
            <a:ext cx="841897" cy="253916"/>
          </a:xfrm>
          <a:prstGeom prst="rect">
            <a:avLst/>
          </a:prstGeom>
          <a:noFill/>
        </p:spPr>
        <p:txBody>
          <a:bodyPr wrap="none" rtlCol="0">
            <a:spAutoFit/>
          </a:bodyPr>
          <a:lstStyle/>
          <a:p>
            <a:r>
              <a:rPr lang="it-IT" sz="1050" dirty="0"/>
              <a:t>id_prodotto</a:t>
            </a:r>
          </a:p>
        </p:txBody>
      </p:sp>
      <p:grpSp>
        <p:nvGrpSpPr>
          <p:cNvPr id="162" name="Gruppo 161">
            <a:extLst>
              <a:ext uri="{FF2B5EF4-FFF2-40B4-BE49-F238E27FC236}">
                <a16:creationId xmlns:a16="http://schemas.microsoft.com/office/drawing/2014/main" id="{CA0AE4F8-95B8-4EF6-AAAC-6250E24C97A4}"/>
              </a:ext>
            </a:extLst>
          </p:cNvPr>
          <p:cNvGrpSpPr/>
          <p:nvPr/>
        </p:nvGrpSpPr>
        <p:grpSpPr>
          <a:xfrm>
            <a:off x="6374115" y="3046119"/>
            <a:ext cx="63541" cy="583637"/>
            <a:chOff x="3539176" y="757686"/>
            <a:chExt cx="72000" cy="698626"/>
          </a:xfrm>
          <a:solidFill>
            <a:schemeClr val="bg1"/>
          </a:solidFill>
        </p:grpSpPr>
        <p:sp>
          <p:nvSpPr>
            <p:cNvPr id="163" name="Ovale 162">
              <a:extLst>
                <a:ext uri="{FF2B5EF4-FFF2-40B4-BE49-F238E27FC236}">
                  <a16:creationId xmlns:a16="http://schemas.microsoft.com/office/drawing/2014/main" id="{D6093B78-1C77-4605-8FF3-9E0D9B8D7E4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4" name="Connettore diritto 163">
              <a:extLst>
                <a:ext uri="{FF2B5EF4-FFF2-40B4-BE49-F238E27FC236}">
                  <a16:creationId xmlns:a16="http://schemas.microsoft.com/office/drawing/2014/main" id="{4421CA61-07A0-434A-8B88-962AB8975191}"/>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165" name="CasellaDiTesto 164">
            <a:extLst>
              <a:ext uri="{FF2B5EF4-FFF2-40B4-BE49-F238E27FC236}">
                <a16:creationId xmlns:a16="http://schemas.microsoft.com/office/drawing/2014/main" id="{96CAA6A8-8A06-4517-AA7F-06A044576A79}"/>
              </a:ext>
            </a:extLst>
          </p:cNvPr>
          <p:cNvSpPr txBox="1"/>
          <p:nvPr/>
        </p:nvSpPr>
        <p:spPr>
          <a:xfrm>
            <a:off x="6437775" y="2898832"/>
            <a:ext cx="545342" cy="253916"/>
          </a:xfrm>
          <a:prstGeom prst="rect">
            <a:avLst/>
          </a:prstGeom>
          <a:noFill/>
        </p:spPr>
        <p:txBody>
          <a:bodyPr wrap="none" rtlCol="0">
            <a:spAutoFit/>
          </a:bodyPr>
          <a:lstStyle/>
          <a:p>
            <a:r>
              <a:rPr lang="it-IT" sz="1050" dirty="0"/>
              <a:t>prezzo</a:t>
            </a:r>
          </a:p>
        </p:txBody>
      </p:sp>
      <p:grpSp>
        <p:nvGrpSpPr>
          <p:cNvPr id="166" name="Gruppo 165">
            <a:extLst>
              <a:ext uri="{FF2B5EF4-FFF2-40B4-BE49-F238E27FC236}">
                <a16:creationId xmlns:a16="http://schemas.microsoft.com/office/drawing/2014/main" id="{E95BECBF-DB66-4FB0-B27E-D724B188DBD2}"/>
              </a:ext>
            </a:extLst>
          </p:cNvPr>
          <p:cNvGrpSpPr/>
          <p:nvPr/>
        </p:nvGrpSpPr>
        <p:grpSpPr>
          <a:xfrm>
            <a:off x="6526515" y="3198519"/>
            <a:ext cx="63541" cy="583637"/>
            <a:chOff x="3539176" y="757686"/>
            <a:chExt cx="72000" cy="698626"/>
          </a:xfrm>
          <a:solidFill>
            <a:schemeClr val="bg1"/>
          </a:solidFill>
        </p:grpSpPr>
        <p:sp>
          <p:nvSpPr>
            <p:cNvPr id="167" name="Ovale 166">
              <a:extLst>
                <a:ext uri="{FF2B5EF4-FFF2-40B4-BE49-F238E27FC236}">
                  <a16:creationId xmlns:a16="http://schemas.microsoft.com/office/drawing/2014/main" id="{0A8F7A4F-BD37-4C1F-AFB2-65D128F4EDD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8" name="Connettore diritto 167">
              <a:extLst>
                <a:ext uri="{FF2B5EF4-FFF2-40B4-BE49-F238E27FC236}">
                  <a16:creationId xmlns:a16="http://schemas.microsoft.com/office/drawing/2014/main" id="{C904ECDE-4D18-4066-9EB8-6A91062D184F}"/>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169" name="CasellaDiTesto 168">
            <a:extLst>
              <a:ext uri="{FF2B5EF4-FFF2-40B4-BE49-F238E27FC236}">
                <a16:creationId xmlns:a16="http://schemas.microsoft.com/office/drawing/2014/main" id="{2C76FE1B-0F01-462D-8E4A-BF0448C22286}"/>
              </a:ext>
            </a:extLst>
          </p:cNvPr>
          <p:cNvSpPr txBox="1"/>
          <p:nvPr/>
        </p:nvSpPr>
        <p:spPr>
          <a:xfrm>
            <a:off x="6565980" y="3069025"/>
            <a:ext cx="849913" cy="253916"/>
          </a:xfrm>
          <a:prstGeom prst="rect">
            <a:avLst/>
          </a:prstGeom>
          <a:noFill/>
        </p:spPr>
        <p:txBody>
          <a:bodyPr wrap="none" rtlCol="0">
            <a:spAutoFit/>
          </a:bodyPr>
          <a:lstStyle/>
          <a:p>
            <a:r>
              <a:rPr lang="it-IT" sz="1050" dirty="0"/>
              <a:t>disponibilità</a:t>
            </a:r>
          </a:p>
        </p:txBody>
      </p:sp>
      <p:sp>
        <p:nvSpPr>
          <p:cNvPr id="177" name="CasellaDiTesto 176">
            <a:extLst>
              <a:ext uri="{FF2B5EF4-FFF2-40B4-BE49-F238E27FC236}">
                <a16:creationId xmlns:a16="http://schemas.microsoft.com/office/drawing/2014/main" id="{1A56FFAF-8C0E-40B8-93BA-6EA3FA49BBBE}"/>
              </a:ext>
            </a:extLst>
          </p:cNvPr>
          <p:cNvSpPr txBox="1"/>
          <p:nvPr/>
        </p:nvSpPr>
        <p:spPr>
          <a:xfrm>
            <a:off x="7387432" y="4290716"/>
            <a:ext cx="692818" cy="253916"/>
          </a:xfrm>
          <a:prstGeom prst="rect">
            <a:avLst/>
          </a:prstGeom>
          <a:noFill/>
        </p:spPr>
        <p:txBody>
          <a:bodyPr wrap="none" rtlCol="0">
            <a:spAutoFit/>
          </a:bodyPr>
          <a:lstStyle/>
          <a:p>
            <a:r>
              <a:rPr lang="it-IT" sz="1050" dirty="0"/>
              <a:t>categoria</a:t>
            </a:r>
          </a:p>
        </p:txBody>
      </p:sp>
      <p:grpSp>
        <p:nvGrpSpPr>
          <p:cNvPr id="178" name="Gruppo 177">
            <a:extLst>
              <a:ext uri="{FF2B5EF4-FFF2-40B4-BE49-F238E27FC236}">
                <a16:creationId xmlns:a16="http://schemas.microsoft.com/office/drawing/2014/main" id="{94CC6F1E-FF42-4CB8-A3B0-331CA1CBB4D8}"/>
              </a:ext>
            </a:extLst>
          </p:cNvPr>
          <p:cNvGrpSpPr/>
          <p:nvPr/>
        </p:nvGrpSpPr>
        <p:grpSpPr>
          <a:xfrm rot="10800000">
            <a:off x="7387432" y="3754872"/>
            <a:ext cx="63541" cy="671332"/>
            <a:chOff x="3539176" y="757686"/>
            <a:chExt cx="72000" cy="803599"/>
          </a:xfrm>
          <a:solidFill>
            <a:schemeClr val="bg1"/>
          </a:solidFill>
        </p:grpSpPr>
        <p:sp>
          <p:nvSpPr>
            <p:cNvPr id="179" name="Ovale 178">
              <a:extLst>
                <a:ext uri="{FF2B5EF4-FFF2-40B4-BE49-F238E27FC236}">
                  <a16:creationId xmlns:a16="http://schemas.microsoft.com/office/drawing/2014/main" id="{64E83E53-49E9-4C75-B019-37E2D99B53F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80" name="Connettore diritto 179">
              <a:extLst>
                <a:ext uri="{FF2B5EF4-FFF2-40B4-BE49-F238E27FC236}">
                  <a16:creationId xmlns:a16="http://schemas.microsoft.com/office/drawing/2014/main" id="{8A908D2B-0D78-45F1-886C-2A7F7D94C852}"/>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157" name="Rettangolo con angoli arrotondati 156">
            <a:extLst>
              <a:ext uri="{FF2B5EF4-FFF2-40B4-BE49-F238E27FC236}">
                <a16:creationId xmlns:a16="http://schemas.microsoft.com/office/drawing/2014/main" id="{15CB8819-DD77-4E5E-B339-28D51EDBCEA8}"/>
              </a:ext>
            </a:extLst>
          </p:cNvPr>
          <p:cNvSpPr/>
          <p:nvPr/>
        </p:nvSpPr>
        <p:spPr>
          <a:xfrm>
            <a:off x="6154510" y="3339201"/>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Prodotto</a:t>
            </a:r>
          </a:p>
        </p:txBody>
      </p:sp>
      <p:sp>
        <p:nvSpPr>
          <p:cNvPr id="181" name="CasellaDiTesto 180">
            <a:extLst>
              <a:ext uri="{FF2B5EF4-FFF2-40B4-BE49-F238E27FC236}">
                <a16:creationId xmlns:a16="http://schemas.microsoft.com/office/drawing/2014/main" id="{BABCC5E7-7E57-45B0-A021-0EB12C98CD61}"/>
              </a:ext>
            </a:extLst>
          </p:cNvPr>
          <p:cNvSpPr txBox="1"/>
          <p:nvPr/>
        </p:nvSpPr>
        <p:spPr>
          <a:xfrm>
            <a:off x="4610867" y="4707448"/>
            <a:ext cx="7437166" cy="2062103"/>
          </a:xfrm>
          <a:prstGeom prst="rect">
            <a:avLst/>
          </a:prstGeom>
          <a:solidFill>
            <a:schemeClr val="accent4">
              <a:lumMod val="20000"/>
              <a:lumOff val="80000"/>
            </a:schemeClr>
          </a:solidFill>
        </p:spPr>
        <p:txBody>
          <a:bodyPr wrap="square" rtlCol="0">
            <a:spAutoFit/>
          </a:bodyPr>
          <a:lstStyle/>
          <a:p>
            <a:r>
              <a:rPr lang="it-IT" sz="1600" dirty="0"/>
              <a:t>La generalizzazione è stata risolta accorpando le entità figlie al padre, perché le associazioni a cui partecipa (Inserimento e composizione ) non fanno nessuna distinzione tra le occorrenze e tra gli attributi di Videogiochi, Console e Accessori. Il problema di questa soluzione sono gli eventuali valori nulli di alcuni attributi, per esempio «modello» è una proprietà che un videogioco non possiede. Per ridurre al minimo la presenza di valori nulli si è deciso di eliminare gli attributi: </a:t>
            </a:r>
            <a:r>
              <a:rPr lang="it-IT" sz="1600" dirty="0">
                <a:solidFill>
                  <a:srgbClr val="FF0000"/>
                </a:solidFill>
              </a:rPr>
              <a:t>Modello</a:t>
            </a:r>
            <a:r>
              <a:rPr lang="it-IT" sz="1600" dirty="0"/>
              <a:t> e </a:t>
            </a:r>
            <a:r>
              <a:rPr lang="it-IT" sz="1600" dirty="0">
                <a:solidFill>
                  <a:srgbClr val="FF0000"/>
                </a:solidFill>
              </a:rPr>
              <a:t>Categoria</a:t>
            </a:r>
            <a:r>
              <a:rPr lang="it-IT" sz="1600" dirty="0"/>
              <a:t>, per identificare le console e gli accessori l’attributo </a:t>
            </a:r>
            <a:r>
              <a:rPr lang="it-IT" sz="1600" dirty="0">
                <a:solidFill>
                  <a:srgbClr val="FF0000"/>
                </a:solidFill>
              </a:rPr>
              <a:t>genere</a:t>
            </a:r>
            <a:r>
              <a:rPr lang="it-IT" sz="1600" dirty="0"/>
              <a:t> dovrà prevedere ulteriori valori per, appunto, identificare una console o un accessorio</a:t>
            </a:r>
          </a:p>
        </p:txBody>
      </p:sp>
      <p:sp>
        <p:nvSpPr>
          <p:cNvPr id="103" name="Freccia a destra 102">
            <a:extLst>
              <a:ext uri="{FF2B5EF4-FFF2-40B4-BE49-F238E27FC236}">
                <a16:creationId xmlns:a16="http://schemas.microsoft.com/office/drawing/2014/main" id="{0706D5F0-A30B-4D7A-ADFA-C15BA2B07E50}"/>
              </a:ext>
            </a:extLst>
          </p:cNvPr>
          <p:cNvSpPr/>
          <p:nvPr/>
        </p:nvSpPr>
        <p:spPr>
          <a:xfrm>
            <a:off x="8637521" y="3543907"/>
            <a:ext cx="725885" cy="929644"/>
          </a:xfrm>
          <a:prstGeom prst="rightArrow">
            <a:avLst>
              <a:gd name="adj1" fmla="val 33036"/>
              <a:gd name="adj2" fmla="val 5145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04" name="Gruppo 103">
            <a:extLst>
              <a:ext uri="{FF2B5EF4-FFF2-40B4-BE49-F238E27FC236}">
                <a16:creationId xmlns:a16="http://schemas.microsoft.com/office/drawing/2014/main" id="{AC6BDE85-94C0-47F0-B481-9DA3D54C650D}"/>
              </a:ext>
            </a:extLst>
          </p:cNvPr>
          <p:cNvGrpSpPr/>
          <p:nvPr/>
        </p:nvGrpSpPr>
        <p:grpSpPr>
          <a:xfrm rot="10800000">
            <a:off x="9799369" y="3726165"/>
            <a:ext cx="63541" cy="473915"/>
            <a:chOff x="3539176" y="757686"/>
            <a:chExt cx="72000" cy="567286"/>
          </a:xfrm>
          <a:solidFill>
            <a:schemeClr val="bg1"/>
          </a:solidFill>
        </p:grpSpPr>
        <p:sp>
          <p:nvSpPr>
            <p:cNvPr id="105" name="Ovale 104">
              <a:extLst>
                <a:ext uri="{FF2B5EF4-FFF2-40B4-BE49-F238E27FC236}">
                  <a16:creationId xmlns:a16="http://schemas.microsoft.com/office/drawing/2014/main" id="{439DC7B7-4D58-42CE-96F2-3B220ECF0F3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6" name="Connettore diritto 105">
              <a:extLst>
                <a:ext uri="{FF2B5EF4-FFF2-40B4-BE49-F238E27FC236}">
                  <a16:creationId xmlns:a16="http://schemas.microsoft.com/office/drawing/2014/main" id="{D62C882F-6964-4CB2-AB73-EE1F8E24202E}"/>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07" name="Gruppo 106">
            <a:extLst>
              <a:ext uri="{FF2B5EF4-FFF2-40B4-BE49-F238E27FC236}">
                <a16:creationId xmlns:a16="http://schemas.microsoft.com/office/drawing/2014/main" id="{F5CEC8C6-0E24-4188-8D0D-986D4C6C789D}"/>
              </a:ext>
            </a:extLst>
          </p:cNvPr>
          <p:cNvGrpSpPr/>
          <p:nvPr/>
        </p:nvGrpSpPr>
        <p:grpSpPr>
          <a:xfrm rot="10800000">
            <a:off x="9913729" y="3726165"/>
            <a:ext cx="63541" cy="314094"/>
            <a:chOff x="3539176" y="757686"/>
            <a:chExt cx="72000" cy="375977"/>
          </a:xfrm>
          <a:solidFill>
            <a:schemeClr val="bg1"/>
          </a:solidFill>
        </p:grpSpPr>
        <p:sp>
          <p:nvSpPr>
            <p:cNvPr id="108" name="Ovale 107">
              <a:extLst>
                <a:ext uri="{FF2B5EF4-FFF2-40B4-BE49-F238E27FC236}">
                  <a16:creationId xmlns:a16="http://schemas.microsoft.com/office/drawing/2014/main" id="{5B9476C9-8D1C-4084-B05F-0DC5B0325DE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9" name="Connettore diritto 108">
              <a:extLst>
                <a:ext uri="{FF2B5EF4-FFF2-40B4-BE49-F238E27FC236}">
                  <a16:creationId xmlns:a16="http://schemas.microsoft.com/office/drawing/2014/main" id="{D55446D5-B085-43A9-B27B-D51674B93506}"/>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0" name="Gruppo 109">
            <a:extLst>
              <a:ext uri="{FF2B5EF4-FFF2-40B4-BE49-F238E27FC236}">
                <a16:creationId xmlns:a16="http://schemas.microsoft.com/office/drawing/2014/main" id="{143107BD-F91C-4A8F-89FE-CDBF76FF3AF9}"/>
              </a:ext>
            </a:extLst>
          </p:cNvPr>
          <p:cNvGrpSpPr/>
          <p:nvPr/>
        </p:nvGrpSpPr>
        <p:grpSpPr>
          <a:xfrm rot="10800000">
            <a:off x="10047360" y="3726167"/>
            <a:ext cx="63541" cy="216498"/>
            <a:chOff x="3539176" y="757686"/>
            <a:chExt cx="72000" cy="259153"/>
          </a:xfrm>
          <a:solidFill>
            <a:schemeClr val="bg1"/>
          </a:solidFill>
        </p:grpSpPr>
        <p:sp>
          <p:nvSpPr>
            <p:cNvPr id="111" name="Ovale 110">
              <a:extLst>
                <a:ext uri="{FF2B5EF4-FFF2-40B4-BE49-F238E27FC236}">
                  <a16:creationId xmlns:a16="http://schemas.microsoft.com/office/drawing/2014/main" id="{8D4C3B4B-8ADA-4746-A53D-F52F4DB4A536}"/>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2" name="Connettore diritto 111">
              <a:extLst>
                <a:ext uri="{FF2B5EF4-FFF2-40B4-BE49-F238E27FC236}">
                  <a16:creationId xmlns:a16="http://schemas.microsoft.com/office/drawing/2014/main" id="{DC20DADE-F40E-487E-9B52-043CB3748E76}"/>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113" name="CasellaDiTesto 112">
            <a:extLst>
              <a:ext uri="{FF2B5EF4-FFF2-40B4-BE49-F238E27FC236}">
                <a16:creationId xmlns:a16="http://schemas.microsoft.com/office/drawing/2014/main" id="{0E95BFAF-7893-4490-A5CE-9B8444D8BC3D}"/>
              </a:ext>
            </a:extLst>
          </p:cNvPr>
          <p:cNvSpPr txBox="1"/>
          <p:nvPr/>
        </p:nvSpPr>
        <p:spPr>
          <a:xfrm>
            <a:off x="9800612" y="4080009"/>
            <a:ext cx="476412" cy="253916"/>
          </a:xfrm>
          <a:prstGeom prst="rect">
            <a:avLst/>
          </a:prstGeom>
          <a:noFill/>
        </p:spPr>
        <p:txBody>
          <a:bodyPr wrap="none" rtlCol="0">
            <a:spAutoFit/>
          </a:bodyPr>
          <a:lstStyle/>
          <a:p>
            <a:r>
              <a:rPr lang="it-IT" sz="1050" dirty="0"/>
              <a:t>titolo</a:t>
            </a:r>
          </a:p>
        </p:txBody>
      </p:sp>
      <p:sp>
        <p:nvSpPr>
          <p:cNvPr id="114" name="CasellaDiTesto 113">
            <a:extLst>
              <a:ext uri="{FF2B5EF4-FFF2-40B4-BE49-F238E27FC236}">
                <a16:creationId xmlns:a16="http://schemas.microsoft.com/office/drawing/2014/main" id="{BF3FF6E7-4E1C-4696-AAD1-1178539C86DA}"/>
              </a:ext>
            </a:extLst>
          </p:cNvPr>
          <p:cNvSpPr txBox="1"/>
          <p:nvPr/>
        </p:nvSpPr>
        <p:spPr>
          <a:xfrm>
            <a:off x="9894354" y="3942690"/>
            <a:ext cx="566181" cy="253916"/>
          </a:xfrm>
          <a:prstGeom prst="rect">
            <a:avLst/>
          </a:prstGeom>
          <a:noFill/>
        </p:spPr>
        <p:txBody>
          <a:bodyPr wrap="none" rtlCol="0">
            <a:spAutoFit/>
          </a:bodyPr>
          <a:lstStyle/>
          <a:p>
            <a:r>
              <a:rPr lang="it-IT" sz="1050" dirty="0"/>
              <a:t>genere</a:t>
            </a:r>
          </a:p>
        </p:txBody>
      </p:sp>
      <p:sp>
        <p:nvSpPr>
          <p:cNvPr id="115" name="CasellaDiTesto 114">
            <a:extLst>
              <a:ext uri="{FF2B5EF4-FFF2-40B4-BE49-F238E27FC236}">
                <a16:creationId xmlns:a16="http://schemas.microsoft.com/office/drawing/2014/main" id="{6BA43BCB-ACD1-49F8-A0D4-E6CFC978EC75}"/>
              </a:ext>
            </a:extLst>
          </p:cNvPr>
          <p:cNvSpPr txBox="1"/>
          <p:nvPr/>
        </p:nvSpPr>
        <p:spPr>
          <a:xfrm>
            <a:off x="10073620" y="3796004"/>
            <a:ext cx="830677" cy="253916"/>
          </a:xfrm>
          <a:prstGeom prst="rect">
            <a:avLst/>
          </a:prstGeom>
          <a:noFill/>
        </p:spPr>
        <p:txBody>
          <a:bodyPr wrap="none" rtlCol="0">
            <a:spAutoFit/>
          </a:bodyPr>
          <a:lstStyle/>
          <a:p>
            <a:r>
              <a:rPr lang="it-IT" sz="1050" dirty="0"/>
              <a:t>piattaforma</a:t>
            </a:r>
          </a:p>
        </p:txBody>
      </p:sp>
      <p:grpSp>
        <p:nvGrpSpPr>
          <p:cNvPr id="119" name="Gruppo 118">
            <a:extLst>
              <a:ext uri="{FF2B5EF4-FFF2-40B4-BE49-F238E27FC236}">
                <a16:creationId xmlns:a16="http://schemas.microsoft.com/office/drawing/2014/main" id="{2DC9477D-378E-4386-9C29-D62602A27F8F}"/>
              </a:ext>
            </a:extLst>
          </p:cNvPr>
          <p:cNvGrpSpPr/>
          <p:nvPr/>
        </p:nvGrpSpPr>
        <p:grpSpPr>
          <a:xfrm rot="10800000">
            <a:off x="11127406" y="3692609"/>
            <a:ext cx="63541" cy="314094"/>
            <a:chOff x="3539176" y="757686"/>
            <a:chExt cx="72000" cy="375977"/>
          </a:xfrm>
          <a:solidFill>
            <a:schemeClr val="bg1"/>
          </a:solidFill>
        </p:grpSpPr>
        <p:sp>
          <p:nvSpPr>
            <p:cNvPr id="120" name="Ovale 119">
              <a:extLst>
                <a:ext uri="{FF2B5EF4-FFF2-40B4-BE49-F238E27FC236}">
                  <a16:creationId xmlns:a16="http://schemas.microsoft.com/office/drawing/2014/main" id="{6902F0DB-7AC9-4217-93F1-7337D7C680A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1" name="Connettore diritto 120">
              <a:extLst>
                <a:ext uri="{FF2B5EF4-FFF2-40B4-BE49-F238E27FC236}">
                  <a16:creationId xmlns:a16="http://schemas.microsoft.com/office/drawing/2014/main" id="{09DF0060-C6B7-4FD5-80B7-DD5A857F7AEA}"/>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23" name="CasellaDiTesto 122">
            <a:extLst>
              <a:ext uri="{FF2B5EF4-FFF2-40B4-BE49-F238E27FC236}">
                <a16:creationId xmlns:a16="http://schemas.microsoft.com/office/drawing/2014/main" id="{8D569228-DD02-413B-A432-FD9C27027002}"/>
              </a:ext>
            </a:extLst>
          </p:cNvPr>
          <p:cNvSpPr txBox="1"/>
          <p:nvPr/>
        </p:nvSpPr>
        <p:spPr>
          <a:xfrm>
            <a:off x="11108031" y="3909134"/>
            <a:ext cx="787395" cy="253916"/>
          </a:xfrm>
          <a:prstGeom prst="rect">
            <a:avLst/>
          </a:prstGeom>
          <a:noFill/>
        </p:spPr>
        <p:txBody>
          <a:bodyPr wrap="none" rtlCol="0">
            <a:spAutoFit/>
          </a:bodyPr>
          <a:lstStyle/>
          <a:p>
            <a:r>
              <a:rPr lang="it-IT" sz="1050" dirty="0"/>
              <a:t>produttore</a:t>
            </a:r>
          </a:p>
        </p:txBody>
      </p:sp>
      <p:grpSp>
        <p:nvGrpSpPr>
          <p:cNvPr id="124" name="Gruppo 123">
            <a:extLst>
              <a:ext uri="{FF2B5EF4-FFF2-40B4-BE49-F238E27FC236}">
                <a16:creationId xmlns:a16="http://schemas.microsoft.com/office/drawing/2014/main" id="{AAAB63BB-CFE2-43CF-BBB8-311A042B67D6}"/>
              </a:ext>
            </a:extLst>
          </p:cNvPr>
          <p:cNvGrpSpPr/>
          <p:nvPr/>
        </p:nvGrpSpPr>
        <p:grpSpPr>
          <a:xfrm rot="10800000">
            <a:off x="9677629" y="3662593"/>
            <a:ext cx="63541" cy="671332"/>
            <a:chOff x="3539176" y="757686"/>
            <a:chExt cx="72000" cy="803599"/>
          </a:xfrm>
          <a:solidFill>
            <a:schemeClr val="bg1"/>
          </a:solidFill>
        </p:grpSpPr>
        <p:sp>
          <p:nvSpPr>
            <p:cNvPr id="125" name="Ovale 124">
              <a:extLst>
                <a:ext uri="{FF2B5EF4-FFF2-40B4-BE49-F238E27FC236}">
                  <a16:creationId xmlns:a16="http://schemas.microsoft.com/office/drawing/2014/main" id="{B3671D92-BCEC-4C14-A5AB-B106F06C2B41}"/>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6" name="Connettore diritto 125">
              <a:extLst>
                <a:ext uri="{FF2B5EF4-FFF2-40B4-BE49-F238E27FC236}">
                  <a16:creationId xmlns:a16="http://schemas.microsoft.com/office/drawing/2014/main" id="{C7862650-16EA-440C-A9E0-73C548A1C3E3}"/>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127" name="CasellaDiTesto 126">
            <a:extLst>
              <a:ext uri="{FF2B5EF4-FFF2-40B4-BE49-F238E27FC236}">
                <a16:creationId xmlns:a16="http://schemas.microsoft.com/office/drawing/2014/main" id="{BED63616-9ACF-4959-94D7-C9734DA72551}"/>
              </a:ext>
            </a:extLst>
          </p:cNvPr>
          <p:cNvSpPr txBox="1"/>
          <p:nvPr/>
        </p:nvSpPr>
        <p:spPr>
          <a:xfrm>
            <a:off x="9676864" y="4232857"/>
            <a:ext cx="692818" cy="253916"/>
          </a:xfrm>
          <a:prstGeom prst="rect">
            <a:avLst/>
          </a:prstGeom>
          <a:noFill/>
        </p:spPr>
        <p:txBody>
          <a:bodyPr wrap="none" rtlCol="0">
            <a:spAutoFit/>
          </a:bodyPr>
          <a:lstStyle/>
          <a:p>
            <a:r>
              <a:rPr lang="it-IT" sz="1050" dirty="0"/>
              <a:t>publisher</a:t>
            </a:r>
          </a:p>
        </p:txBody>
      </p:sp>
      <p:grpSp>
        <p:nvGrpSpPr>
          <p:cNvPr id="128" name="Gruppo 127">
            <a:extLst>
              <a:ext uri="{FF2B5EF4-FFF2-40B4-BE49-F238E27FC236}">
                <a16:creationId xmlns:a16="http://schemas.microsoft.com/office/drawing/2014/main" id="{20E8F43D-6049-4BB9-856F-55B463324225}"/>
              </a:ext>
            </a:extLst>
          </p:cNvPr>
          <p:cNvGrpSpPr/>
          <p:nvPr/>
        </p:nvGrpSpPr>
        <p:grpSpPr>
          <a:xfrm>
            <a:off x="9715616" y="2821005"/>
            <a:ext cx="63541" cy="771046"/>
            <a:chOff x="3539176" y="757686"/>
            <a:chExt cx="72000" cy="922955"/>
          </a:xfrm>
          <a:solidFill>
            <a:schemeClr val="tx1"/>
          </a:solidFill>
        </p:grpSpPr>
        <p:sp>
          <p:nvSpPr>
            <p:cNvPr id="129" name="Ovale 128">
              <a:extLst>
                <a:ext uri="{FF2B5EF4-FFF2-40B4-BE49-F238E27FC236}">
                  <a16:creationId xmlns:a16="http://schemas.microsoft.com/office/drawing/2014/main" id="{B24664EE-FDB5-401C-9A05-A867101C267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0" name="Connettore diritto 129">
              <a:extLst>
                <a:ext uri="{FF2B5EF4-FFF2-40B4-BE49-F238E27FC236}">
                  <a16:creationId xmlns:a16="http://schemas.microsoft.com/office/drawing/2014/main" id="{1FCC17BF-2477-4C70-BE07-D97609A46238}"/>
                </a:ext>
              </a:extLst>
            </p:cNvPr>
            <p:cNvCxnSpPr>
              <a:cxnSpLocks/>
            </p:cNvCxnSpPr>
            <p:nvPr/>
          </p:nvCxnSpPr>
          <p:spPr>
            <a:xfrm flipV="1">
              <a:off x="3575177" y="829688"/>
              <a:ext cx="0" cy="850953"/>
            </a:xfrm>
            <a:prstGeom prst="line">
              <a:avLst/>
            </a:prstGeom>
            <a:grpFill/>
          </p:spPr>
          <p:style>
            <a:lnRef idx="3">
              <a:schemeClr val="dk1"/>
            </a:lnRef>
            <a:fillRef idx="0">
              <a:schemeClr val="dk1"/>
            </a:fillRef>
            <a:effectRef idx="2">
              <a:schemeClr val="dk1"/>
            </a:effectRef>
            <a:fontRef idx="minor">
              <a:schemeClr val="tx1"/>
            </a:fontRef>
          </p:style>
        </p:cxnSp>
      </p:grpSp>
      <p:sp>
        <p:nvSpPr>
          <p:cNvPr id="131" name="CasellaDiTesto 130">
            <a:extLst>
              <a:ext uri="{FF2B5EF4-FFF2-40B4-BE49-F238E27FC236}">
                <a16:creationId xmlns:a16="http://schemas.microsoft.com/office/drawing/2014/main" id="{062C33FD-7A5A-45AC-B24D-74886ECC5D88}"/>
              </a:ext>
            </a:extLst>
          </p:cNvPr>
          <p:cNvSpPr txBox="1"/>
          <p:nvPr/>
        </p:nvSpPr>
        <p:spPr>
          <a:xfrm>
            <a:off x="9760944" y="2664438"/>
            <a:ext cx="841897" cy="253916"/>
          </a:xfrm>
          <a:prstGeom prst="rect">
            <a:avLst/>
          </a:prstGeom>
          <a:noFill/>
        </p:spPr>
        <p:txBody>
          <a:bodyPr wrap="none" rtlCol="0">
            <a:spAutoFit/>
          </a:bodyPr>
          <a:lstStyle/>
          <a:p>
            <a:r>
              <a:rPr lang="it-IT" sz="1050" dirty="0"/>
              <a:t>id_prodotto</a:t>
            </a:r>
          </a:p>
        </p:txBody>
      </p:sp>
      <p:grpSp>
        <p:nvGrpSpPr>
          <p:cNvPr id="132" name="Gruppo 131">
            <a:extLst>
              <a:ext uri="{FF2B5EF4-FFF2-40B4-BE49-F238E27FC236}">
                <a16:creationId xmlns:a16="http://schemas.microsoft.com/office/drawing/2014/main" id="{BC5817F8-B443-4A99-96DC-41A9A4808C99}"/>
              </a:ext>
            </a:extLst>
          </p:cNvPr>
          <p:cNvGrpSpPr/>
          <p:nvPr/>
        </p:nvGrpSpPr>
        <p:grpSpPr>
          <a:xfrm>
            <a:off x="9848559" y="3005572"/>
            <a:ext cx="63541" cy="583637"/>
            <a:chOff x="3539176" y="757686"/>
            <a:chExt cx="72000" cy="698626"/>
          </a:xfrm>
          <a:solidFill>
            <a:schemeClr val="bg1"/>
          </a:solidFill>
        </p:grpSpPr>
        <p:sp>
          <p:nvSpPr>
            <p:cNvPr id="174" name="Ovale 173">
              <a:extLst>
                <a:ext uri="{FF2B5EF4-FFF2-40B4-BE49-F238E27FC236}">
                  <a16:creationId xmlns:a16="http://schemas.microsoft.com/office/drawing/2014/main" id="{6A0FEA34-95CD-40D1-8CDC-A589A830DDB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75" name="Connettore diritto 174">
              <a:extLst>
                <a:ext uri="{FF2B5EF4-FFF2-40B4-BE49-F238E27FC236}">
                  <a16:creationId xmlns:a16="http://schemas.microsoft.com/office/drawing/2014/main" id="{7A861D64-AB46-4D66-AA59-1AC9AB24F4A9}"/>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176" name="CasellaDiTesto 175">
            <a:extLst>
              <a:ext uri="{FF2B5EF4-FFF2-40B4-BE49-F238E27FC236}">
                <a16:creationId xmlns:a16="http://schemas.microsoft.com/office/drawing/2014/main" id="{4A04E67A-C9AD-4998-B1FF-E024917D8D2D}"/>
              </a:ext>
            </a:extLst>
          </p:cNvPr>
          <p:cNvSpPr txBox="1"/>
          <p:nvPr/>
        </p:nvSpPr>
        <p:spPr>
          <a:xfrm>
            <a:off x="9912219" y="2858285"/>
            <a:ext cx="545342" cy="253916"/>
          </a:xfrm>
          <a:prstGeom prst="rect">
            <a:avLst/>
          </a:prstGeom>
          <a:noFill/>
        </p:spPr>
        <p:txBody>
          <a:bodyPr wrap="none" rtlCol="0">
            <a:spAutoFit/>
          </a:bodyPr>
          <a:lstStyle/>
          <a:p>
            <a:r>
              <a:rPr lang="it-IT" sz="1050" dirty="0"/>
              <a:t>prezzo</a:t>
            </a:r>
          </a:p>
        </p:txBody>
      </p:sp>
      <p:grpSp>
        <p:nvGrpSpPr>
          <p:cNvPr id="182" name="Gruppo 181">
            <a:extLst>
              <a:ext uri="{FF2B5EF4-FFF2-40B4-BE49-F238E27FC236}">
                <a16:creationId xmlns:a16="http://schemas.microsoft.com/office/drawing/2014/main" id="{C4A99AFE-587A-449A-82EF-FB1EB46EBEFD}"/>
              </a:ext>
            </a:extLst>
          </p:cNvPr>
          <p:cNvGrpSpPr/>
          <p:nvPr/>
        </p:nvGrpSpPr>
        <p:grpSpPr>
          <a:xfrm>
            <a:off x="10000959" y="3157972"/>
            <a:ext cx="63541" cy="583637"/>
            <a:chOff x="3539176" y="757686"/>
            <a:chExt cx="72000" cy="698626"/>
          </a:xfrm>
          <a:solidFill>
            <a:schemeClr val="bg1"/>
          </a:solidFill>
        </p:grpSpPr>
        <p:sp>
          <p:nvSpPr>
            <p:cNvPr id="183" name="Ovale 182">
              <a:extLst>
                <a:ext uri="{FF2B5EF4-FFF2-40B4-BE49-F238E27FC236}">
                  <a16:creationId xmlns:a16="http://schemas.microsoft.com/office/drawing/2014/main" id="{C665D1E2-1005-4E2B-A0D9-6BCACF66F4D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84" name="Connettore diritto 183">
              <a:extLst>
                <a:ext uri="{FF2B5EF4-FFF2-40B4-BE49-F238E27FC236}">
                  <a16:creationId xmlns:a16="http://schemas.microsoft.com/office/drawing/2014/main" id="{C49614A2-9DEA-4643-B107-84E01A6004C0}"/>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185" name="CasellaDiTesto 184">
            <a:extLst>
              <a:ext uri="{FF2B5EF4-FFF2-40B4-BE49-F238E27FC236}">
                <a16:creationId xmlns:a16="http://schemas.microsoft.com/office/drawing/2014/main" id="{962BFCEE-780D-4FE4-90D3-02FA0A2AB79B}"/>
              </a:ext>
            </a:extLst>
          </p:cNvPr>
          <p:cNvSpPr txBox="1"/>
          <p:nvPr/>
        </p:nvSpPr>
        <p:spPr>
          <a:xfrm>
            <a:off x="10040424" y="3028478"/>
            <a:ext cx="849913" cy="253916"/>
          </a:xfrm>
          <a:prstGeom prst="rect">
            <a:avLst/>
          </a:prstGeom>
          <a:noFill/>
        </p:spPr>
        <p:txBody>
          <a:bodyPr wrap="none" rtlCol="0">
            <a:spAutoFit/>
          </a:bodyPr>
          <a:lstStyle/>
          <a:p>
            <a:r>
              <a:rPr lang="it-IT" sz="1050" dirty="0"/>
              <a:t>disponibilità</a:t>
            </a:r>
          </a:p>
        </p:txBody>
      </p:sp>
      <p:sp>
        <p:nvSpPr>
          <p:cNvPr id="194" name="Rettangolo con angoli arrotondati 193">
            <a:extLst>
              <a:ext uri="{FF2B5EF4-FFF2-40B4-BE49-F238E27FC236}">
                <a16:creationId xmlns:a16="http://schemas.microsoft.com/office/drawing/2014/main" id="{E336979A-7535-46D9-97F9-782BDA6A21D4}"/>
              </a:ext>
            </a:extLst>
          </p:cNvPr>
          <p:cNvSpPr/>
          <p:nvPr/>
        </p:nvSpPr>
        <p:spPr>
          <a:xfrm>
            <a:off x="9628954" y="3298654"/>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Prodotto</a:t>
            </a:r>
          </a:p>
        </p:txBody>
      </p:sp>
    </p:spTree>
    <p:extLst>
      <p:ext uri="{BB962C8B-B14F-4D97-AF65-F5344CB8AC3E}">
        <p14:creationId xmlns:p14="http://schemas.microsoft.com/office/powerpoint/2010/main" val="2351241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83C30F-3330-479A-9C02-058C0EE6C394}"/>
              </a:ext>
            </a:extLst>
          </p:cNvPr>
          <p:cNvSpPr>
            <a:spLocks noGrp="1"/>
          </p:cNvSpPr>
          <p:nvPr>
            <p:ph type="title"/>
          </p:nvPr>
        </p:nvSpPr>
        <p:spPr>
          <a:xfrm>
            <a:off x="657224" y="499533"/>
            <a:ext cx="10772775" cy="1658198"/>
          </a:xfrm>
        </p:spPr>
        <p:txBody>
          <a:bodyPr/>
          <a:lstStyle/>
          <a:p>
            <a:r>
              <a:rPr lang="it-IT" altLang="it-IT" dirty="0"/>
              <a:t>Eliminazione delle generalizzazioni</a:t>
            </a:r>
            <a:br>
              <a:rPr lang="it-IT" altLang="it-IT" dirty="0"/>
            </a:br>
            <a:endParaRPr lang="it-IT" dirty="0"/>
          </a:p>
        </p:txBody>
      </p:sp>
      <p:sp>
        <p:nvSpPr>
          <p:cNvPr id="181" name="CasellaDiTesto 180">
            <a:extLst>
              <a:ext uri="{FF2B5EF4-FFF2-40B4-BE49-F238E27FC236}">
                <a16:creationId xmlns:a16="http://schemas.microsoft.com/office/drawing/2014/main" id="{BABCC5E7-7E57-45B0-A021-0EB12C98CD61}"/>
              </a:ext>
            </a:extLst>
          </p:cNvPr>
          <p:cNvSpPr txBox="1"/>
          <p:nvPr/>
        </p:nvSpPr>
        <p:spPr>
          <a:xfrm>
            <a:off x="432013" y="5198198"/>
            <a:ext cx="5488907" cy="1323439"/>
          </a:xfrm>
          <a:prstGeom prst="rect">
            <a:avLst/>
          </a:prstGeom>
          <a:solidFill>
            <a:schemeClr val="accent4">
              <a:lumMod val="20000"/>
              <a:lumOff val="80000"/>
            </a:schemeClr>
          </a:solidFill>
        </p:spPr>
        <p:txBody>
          <a:bodyPr wrap="square" rtlCol="0">
            <a:spAutoFit/>
          </a:bodyPr>
          <a:lstStyle/>
          <a:p>
            <a:r>
              <a:rPr lang="it-IT" sz="1600" dirty="0"/>
              <a:t>La generalizzazione è stata risolta accorpando le figlie al padre aggiungendo un attributo ruolo che specificherà il ruolo del dipendente. Per poter rispettare il RV4 è stato inserito un ulteriore attributo isAdmin che servirà per verificare se il dipendente è un admin o meno.</a:t>
            </a:r>
          </a:p>
        </p:txBody>
      </p:sp>
      <p:sp>
        <p:nvSpPr>
          <p:cNvPr id="105" name="CasellaDiTesto 104">
            <a:extLst>
              <a:ext uri="{FF2B5EF4-FFF2-40B4-BE49-F238E27FC236}">
                <a16:creationId xmlns:a16="http://schemas.microsoft.com/office/drawing/2014/main" id="{99C06A83-3466-4221-9E99-C55185DEF2DE}"/>
              </a:ext>
            </a:extLst>
          </p:cNvPr>
          <p:cNvSpPr txBox="1"/>
          <p:nvPr/>
        </p:nvSpPr>
        <p:spPr>
          <a:xfrm>
            <a:off x="2098885" y="3072709"/>
            <a:ext cx="1295547" cy="253916"/>
          </a:xfrm>
          <a:prstGeom prst="rect">
            <a:avLst/>
          </a:prstGeom>
          <a:noFill/>
        </p:spPr>
        <p:txBody>
          <a:bodyPr wrap="none" rtlCol="0">
            <a:spAutoFit/>
          </a:bodyPr>
          <a:lstStyle/>
          <a:p>
            <a:r>
              <a:rPr lang="it-IT" sz="1050" dirty="0"/>
              <a:t>Parziale ed esclusiva</a:t>
            </a:r>
          </a:p>
        </p:txBody>
      </p:sp>
      <p:cxnSp>
        <p:nvCxnSpPr>
          <p:cNvPr id="106" name="Connettore diritto 175">
            <a:extLst>
              <a:ext uri="{FF2B5EF4-FFF2-40B4-BE49-F238E27FC236}">
                <a16:creationId xmlns:a16="http://schemas.microsoft.com/office/drawing/2014/main" id="{29C49C1C-7675-4CE9-88A5-D069C7F91084}"/>
              </a:ext>
            </a:extLst>
          </p:cNvPr>
          <p:cNvCxnSpPr>
            <a:cxnSpLocks/>
          </p:cNvCxnSpPr>
          <p:nvPr/>
        </p:nvCxnSpPr>
        <p:spPr>
          <a:xfrm rot="16200000" flipH="1">
            <a:off x="1967864" y="2638569"/>
            <a:ext cx="19683" cy="1858542"/>
          </a:xfrm>
          <a:prstGeom prst="bentConnector3">
            <a:avLst>
              <a:gd name="adj1" fmla="val -1161408"/>
            </a:avLst>
          </a:prstGeom>
        </p:spPr>
        <p:style>
          <a:lnRef idx="1">
            <a:schemeClr val="dk1"/>
          </a:lnRef>
          <a:fillRef idx="0">
            <a:schemeClr val="dk1"/>
          </a:fillRef>
          <a:effectRef idx="0">
            <a:schemeClr val="dk1"/>
          </a:effectRef>
          <a:fontRef idx="minor">
            <a:schemeClr val="tx1"/>
          </a:fontRef>
        </p:style>
      </p:cxnSp>
      <p:sp>
        <p:nvSpPr>
          <p:cNvPr id="107" name="Rettangolo con angoli arrotondati 106">
            <a:extLst>
              <a:ext uri="{FF2B5EF4-FFF2-40B4-BE49-F238E27FC236}">
                <a16:creationId xmlns:a16="http://schemas.microsoft.com/office/drawing/2014/main" id="{0A284DE3-E9B5-4A4A-A632-154AB5D28119}"/>
              </a:ext>
            </a:extLst>
          </p:cNvPr>
          <p:cNvSpPr/>
          <p:nvPr/>
        </p:nvSpPr>
        <p:spPr>
          <a:xfrm>
            <a:off x="2290555" y="3564348"/>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Addetto Vendite</a:t>
            </a:r>
          </a:p>
        </p:txBody>
      </p:sp>
      <p:grpSp>
        <p:nvGrpSpPr>
          <p:cNvPr id="108" name="Gruppo 107">
            <a:extLst>
              <a:ext uri="{FF2B5EF4-FFF2-40B4-BE49-F238E27FC236}">
                <a16:creationId xmlns:a16="http://schemas.microsoft.com/office/drawing/2014/main" id="{005B97AC-0A38-45B7-87F6-8C1386404420}"/>
              </a:ext>
            </a:extLst>
          </p:cNvPr>
          <p:cNvGrpSpPr/>
          <p:nvPr/>
        </p:nvGrpSpPr>
        <p:grpSpPr>
          <a:xfrm>
            <a:off x="1084436" y="1933421"/>
            <a:ext cx="63541" cy="507857"/>
            <a:chOff x="3539176" y="757686"/>
            <a:chExt cx="72000" cy="607914"/>
          </a:xfrm>
          <a:solidFill>
            <a:schemeClr val="tx1"/>
          </a:solidFill>
        </p:grpSpPr>
        <p:sp>
          <p:nvSpPr>
            <p:cNvPr id="109" name="Ovale 108">
              <a:extLst>
                <a:ext uri="{FF2B5EF4-FFF2-40B4-BE49-F238E27FC236}">
                  <a16:creationId xmlns:a16="http://schemas.microsoft.com/office/drawing/2014/main" id="{833310D7-BA4C-403B-86BA-8C929BC84B9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0" name="Connettore diritto 109">
              <a:extLst>
                <a:ext uri="{FF2B5EF4-FFF2-40B4-BE49-F238E27FC236}">
                  <a16:creationId xmlns:a16="http://schemas.microsoft.com/office/drawing/2014/main" id="{A75A4063-DC34-46BD-B1CE-671D43C70056}"/>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111" name="CasellaDiTesto 110">
            <a:extLst>
              <a:ext uri="{FF2B5EF4-FFF2-40B4-BE49-F238E27FC236}">
                <a16:creationId xmlns:a16="http://schemas.microsoft.com/office/drawing/2014/main" id="{FDAA0B9C-5660-4EDF-B935-5D67B03AEB83}"/>
              </a:ext>
            </a:extLst>
          </p:cNvPr>
          <p:cNvSpPr txBox="1"/>
          <p:nvPr/>
        </p:nvSpPr>
        <p:spPr>
          <a:xfrm>
            <a:off x="1042563" y="1737648"/>
            <a:ext cx="891591" cy="253916"/>
          </a:xfrm>
          <a:prstGeom prst="rect">
            <a:avLst/>
          </a:prstGeom>
          <a:noFill/>
        </p:spPr>
        <p:txBody>
          <a:bodyPr wrap="none" rtlCol="0">
            <a:spAutoFit/>
          </a:bodyPr>
          <a:lstStyle/>
          <a:p>
            <a:r>
              <a:rPr lang="it-IT" sz="1050" dirty="0"/>
              <a:t>id_personale</a:t>
            </a:r>
          </a:p>
        </p:txBody>
      </p:sp>
      <p:grpSp>
        <p:nvGrpSpPr>
          <p:cNvPr id="112" name="Gruppo 111">
            <a:extLst>
              <a:ext uri="{FF2B5EF4-FFF2-40B4-BE49-F238E27FC236}">
                <a16:creationId xmlns:a16="http://schemas.microsoft.com/office/drawing/2014/main" id="{DE0D2ED5-42DE-4E3A-8CA1-156029583F69}"/>
              </a:ext>
            </a:extLst>
          </p:cNvPr>
          <p:cNvGrpSpPr/>
          <p:nvPr/>
        </p:nvGrpSpPr>
        <p:grpSpPr>
          <a:xfrm>
            <a:off x="1202522" y="2023883"/>
            <a:ext cx="63541" cy="737290"/>
            <a:chOff x="3539176" y="757686"/>
            <a:chExt cx="72000" cy="882551"/>
          </a:xfrm>
          <a:solidFill>
            <a:schemeClr val="bg1"/>
          </a:solidFill>
        </p:grpSpPr>
        <p:sp>
          <p:nvSpPr>
            <p:cNvPr id="113" name="Ovale 112">
              <a:extLst>
                <a:ext uri="{FF2B5EF4-FFF2-40B4-BE49-F238E27FC236}">
                  <a16:creationId xmlns:a16="http://schemas.microsoft.com/office/drawing/2014/main" id="{3D2A1BCD-1D19-47FC-9506-9EAC11256FC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4" name="Connettore diritto 113">
              <a:extLst>
                <a:ext uri="{FF2B5EF4-FFF2-40B4-BE49-F238E27FC236}">
                  <a16:creationId xmlns:a16="http://schemas.microsoft.com/office/drawing/2014/main" id="{92468260-9EFA-4360-8FC3-05A73619F0B1}"/>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5" name="Gruppo 114">
            <a:extLst>
              <a:ext uri="{FF2B5EF4-FFF2-40B4-BE49-F238E27FC236}">
                <a16:creationId xmlns:a16="http://schemas.microsoft.com/office/drawing/2014/main" id="{BC7FDA2C-6D83-4BB0-BBFB-F5EF3157B5EB}"/>
              </a:ext>
            </a:extLst>
          </p:cNvPr>
          <p:cNvGrpSpPr/>
          <p:nvPr/>
        </p:nvGrpSpPr>
        <p:grpSpPr>
          <a:xfrm>
            <a:off x="1329221" y="2200781"/>
            <a:ext cx="63541" cy="615128"/>
            <a:chOff x="3539176" y="757686"/>
            <a:chExt cx="72000" cy="736320"/>
          </a:xfrm>
          <a:solidFill>
            <a:schemeClr val="bg1"/>
          </a:solidFill>
        </p:grpSpPr>
        <p:sp>
          <p:nvSpPr>
            <p:cNvPr id="116" name="Ovale 115">
              <a:extLst>
                <a:ext uri="{FF2B5EF4-FFF2-40B4-BE49-F238E27FC236}">
                  <a16:creationId xmlns:a16="http://schemas.microsoft.com/office/drawing/2014/main" id="{D61390BE-2D37-404A-B66F-E9592C03F824}"/>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7" name="Connettore diritto 116">
              <a:extLst>
                <a:ext uri="{FF2B5EF4-FFF2-40B4-BE49-F238E27FC236}">
                  <a16:creationId xmlns:a16="http://schemas.microsoft.com/office/drawing/2014/main" id="{83DEB4AC-3AC1-48C2-852A-08605CF1D1ED}"/>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8" name="Gruppo 117">
            <a:extLst>
              <a:ext uri="{FF2B5EF4-FFF2-40B4-BE49-F238E27FC236}">
                <a16:creationId xmlns:a16="http://schemas.microsoft.com/office/drawing/2014/main" id="{95A1C631-9532-4AB9-ADBD-013655F30541}"/>
              </a:ext>
            </a:extLst>
          </p:cNvPr>
          <p:cNvGrpSpPr/>
          <p:nvPr/>
        </p:nvGrpSpPr>
        <p:grpSpPr>
          <a:xfrm>
            <a:off x="2369455" y="2051951"/>
            <a:ext cx="63541" cy="473915"/>
            <a:chOff x="3539176" y="757686"/>
            <a:chExt cx="72000" cy="567286"/>
          </a:xfrm>
          <a:solidFill>
            <a:schemeClr val="bg1"/>
          </a:solidFill>
        </p:grpSpPr>
        <p:sp>
          <p:nvSpPr>
            <p:cNvPr id="119" name="Ovale 118">
              <a:extLst>
                <a:ext uri="{FF2B5EF4-FFF2-40B4-BE49-F238E27FC236}">
                  <a16:creationId xmlns:a16="http://schemas.microsoft.com/office/drawing/2014/main" id="{6C2A805C-DA0E-4A6A-96FA-495952E23CD3}"/>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0" name="Connettore diritto 119">
              <a:extLst>
                <a:ext uri="{FF2B5EF4-FFF2-40B4-BE49-F238E27FC236}">
                  <a16:creationId xmlns:a16="http://schemas.microsoft.com/office/drawing/2014/main" id="{86782B6E-065A-4065-A62D-E09A1DE49306}"/>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21" name="Gruppo 120">
            <a:extLst>
              <a:ext uri="{FF2B5EF4-FFF2-40B4-BE49-F238E27FC236}">
                <a16:creationId xmlns:a16="http://schemas.microsoft.com/office/drawing/2014/main" id="{D59DE8B5-C77E-48F3-9F8A-431D6D9AC3EC}"/>
              </a:ext>
            </a:extLst>
          </p:cNvPr>
          <p:cNvGrpSpPr/>
          <p:nvPr/>
        </p:nvGrpSpPr>
        <p:grpSpPr>
          <a:xfrm>
            <a:off x="2458254" y="2181081"/>
            <a:ext cx="63541" cy="314094"/>
            <a:chOff x="3539176" y="757686"/>
            <a:chExt cx="72000" cy="375977"/>
          </a:xfrm>
          <a:solidFill>
            <a:schemeClr val="bg1"/>
          </a:solidFill>
        </p:grpSpPr>
        <p:sp>
          <p:nvSpPr>
            <p:cNvPr id="122" name="Ovale 121">
              <a:extLst>
                <a:ext uri="{FF2B5EF4-FFF2-40B4-BE49-F238E27FC236}">
                  <a16:creationId xmlns:a16="http://schemas.microsoft.com/office/drawing/2014/main" id="{E6A46008-0C7F-482E-B137-CD24C1FBC9E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3" name="Connettore diritto 122">
              <a:extLst>
                <a:ext uri="{FF2B5EF4-FFF2-40B4-BE49-F238E27FC236}">
                  <a16:creationId xmlns:a16="http://schemas.microsoft.com/office/drawing/2014/main" id="{20B7506E-23DF-4584-956E-D8AA52220A24}"/>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24" name="CasellaDiTesto 123">
            <a:extLst>
              <a:ext uri="{FF2B5EF4-FFF2-40B4-BE49-F238E27FC236}">
                <a16:creationId xmlns:a16="http://schemas.microsoft.com/office/drawing/2014/main" id="{9439E21F-6229-4621-BCDB-A17CE0475511}"/>
              </a:ext>
            </a:extLst>
          </p:cNvPr>
          <p:cNvSpPr txBox="1"/>
          <p:nvPr/>
        </p:nvSpPr>
        <p:spPr>
          <a:xfrm>
            <a:off x="1213904" y="1970853"/>
            <a:ext cx="498855" cy="253916"/>
          </a:xfrm>
          <a:prstGeom prst="rect">
            <a:avLst/>
          </a:prstGeom>
          <a:noFill/>
        </p:spPr>
        <p:txBody>
          <a:bodyPr wrap="none" rtlCol="0">
            <a:spAutoFit/>
          </a:bodyPr>
          <a:lstStyle/>
          <a:p>
            <a:r>
              <a:rPr lang="it-IT" sz="1050" dirty="0"/>
              <a:t>nome</a:t>
            </a:r>
          </a:p>
        </p:txBody>
      </p:sp>
      <p:sp>
        <p:nvSpPr>
          <p:cNvPr id="125" name="CasellaDiTesto 124">
            <a:extLst>
              <a:ext uri="{FF2B5EF4-FFF2-40B4-BE49-F238E27FC236}">
                <a16:creationId xmlns:a16="http://schemas.microsoft.com/office/drawing/2014/main" id="{FBDF0EC0-0A8D-4996-8AAD-1B02DECE4D66}"/>
              </a:ext>
            </a:extLst>
          </p:cNvPr>
          <p:cNvSpPr txBox="1"/>
          <p:nvPr/>
        </p:nvSpPr>
        <p:spPr>
          <a:xfrm>
            <a:off x="1317234" y="2151818"/>
            <a:ext cx="689612" cy="253916"/>
          </a:xfrm>
          <a:prstGeom prst="rect">
            <a:avLst/>
          </a:prstGeom>
          <a:noFill/>
        </p:spPr>
        <p:txBody>
          <a:bodyPr wrap="none" rtlCol="0">
            <a:spAutoFit/>
          </a:bodyPr>
          <a:lstStyle/>
          <a:p>
            <a:r>
              <a:rPr lang="it-IT" sz="1050" dirty="0"/>
              <a:t>cognome</a:t>
            </a:r>
          </a:p>
        </p:txBody>
      </p:sp>
      <p:sp>
        <p:nvSpPr>
          <p:cNvPr id="126" name="CasellaDiTesto 125">
            <a:extLst>
              <a:ext uri="{FF2B5EF4-FFF2-40B4-BE49-F238E27FC236}">
                <a16:creationId xmlns:a16="http://schemas.microsoft.com/office/drawing/2014/main" id="{BFD0DD0F-A490-4661-A980-917F12CE236A}"/>
              </a:ext>
            </a:extLst>
          </p:cNvPr>
          <p:cNvSpPr txBox="1"/>
          <p:nvPr/>
        </p:nvSpPr>
        <p:spPr>
          <a:xfrm>
            <a:off x="2355324" y="1924993"/>
            <a:ext cx="728084" cy="253916"/>
          </a:xfrm>
          <a:prstGeom prst="rect">
            <a:avLst/>
          </a:prstGeom>
          <a:noFill/>
        </p:spPr>
        <p:txBody>
          <a:bodyPr wrap="none" rtlCol="0">
            <a:spAutoFit/>
          </a:bodyPr>
          <a:lstStyle/>
          <a:p>
            <a:r>
              <a:rPr lang="it-IT" sz="1050" dirty="0"/>
              <a:t>username</a:t>
            </a:r>
          </a:p>
        </p:txBody>
      </p:sp>
      <p:sp>
        <p:nvSpPr>
          <p:cNvPr id="128" name="Rettangolo con angoli arrotondati 127">
            <a:extLst>
              <a:ext uri="{FF2B5EF4-FFF2-40B4-BE49-F238E27FC236}">
                <a16:creationId xmlns:a16="http://schemas.microsoft.com/office/drawing/2014/main" id="{958E56A0-3CEF-4C13-B7D3-138039F49B65}"/>
              </a:ext>
            </a:extLst>
          </p:cNvPr>
          <p:cNvSpPr/>
          <p:nvPr/>
        </p:nvSpPr>
        <p:spPr>
          <a:xfrm>
            <a:off x="1048435" y="2438962"/>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Dipendente</a:t>
            </a:r>
          </a:p>
        </p:txBody>
      </p:sp>
      <p:sp>
        <p:nvSpPr>
          <p:cNvPr id="129" name="Freccia a destra 128">
            <a:extLst>
              <a:ext uri="{FF2B5EF4-FFF2-40B4-BE49-F238E27FC236}">
                <a16:creationId xmlns:a16="http://schemas.microsoft.com/office/drawing/2014/main" id="{9D0F61CC-BDDE-455C-937B-C986B7CA5E28}"/>
              </a:ext>
            </a:extLst>
          </p:cNvPr>
          <p:cNvSpPr/>
          <p:nvPr/>
        </p:nvSpPr>
        <p:spPr>
          <a:xfrm rot="16200000">
            <a:off x="1870751" y="2917778"/>
            <a:ext cx="183862" cy="336898"/>
          </a:xfrm>
          <a:prstGeom prst="rightArrow">
            <a:avLst>
              <a:gd name="adj1" fmla="val 33036"/>
              <a:gd name="adj2" fmla="val 9481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0" name="Freccia a destra 129">
            <a:extLst>
              <a:ext uri="{FF2B5EF4-FFF2-40B4-BE49-F238E27FC236}">
                <a16:creationId xmlns:a16="http://schemas.microsoft.com/office/drawing/2014/main" id="{074D5040-AE52-4BE5-99B4-91B6469C8819}"/>
              </a:ext>
            </a:extLst>
          </p:cNvPr>
          <p:cNvSpPr/>
          <p:nvPr/>
        </p:nvSpPr>
        <p:spPr>
          <a:xfrm rot="16200000">
            <a:off x="1889182" y="3133684"/>
            <a:ext cx="148467" cy="237416"/>
          </a:xfrm>
          <a:prstGeom prst="rightArrow">
            <a:avLst>
              <a:gd name="adj1" fmla="val 45071"/>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1" name="Rettangolo con angoli arrotondati 130">
            <a:extLst>
              <a:ext uri="{FF2B5EF4-FFF2-40B4-BE49-F238E27FC236}">
                <a16:creationId xmlns:a16="http://schemas.microsoft.com/office/drawing/2014/main" id="{40FCD8EB-AEBD-4F08-8C72-511422F4BB72}"/>
              </a:ext>
            </a:extLst>
          </p:cNvPr>
          <p:cNvSpPr/>
          <p:nvPr/>
        </p:nvSpPr>
        <p:spPr>
          <a:xfrm>
            <a:off x="432013" y="3544665"/>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Admin</a:t>
            </a:r>
          </a:p>
        </p:txBody>
      </p:sp>
      <p:sp>
        <p:nvSpPr>
          <p:cNvPr id="132" name="CasellaDiTesto 131">
            <a:extLst>
              <a:ext uri="{FF2B5EF4-FFF2-40B4-BE49-F238E27FC236}">
                <a16:creationId xmlns:a16="http://schemas.microsoft.com/office/drawing/2014/main" id="{E531D7D9-BC95-4824-B0BD-F076374E10BF}"/>
              </a:ext>
            </a:extLst>
          </p:cNvPr>
          <p:cNvSpPr txBox="1"/>
          <p:nvPr/>
        </p:nvSpPr>
        <p:spPr>
          <a:xfrm>
            <a:off x="2474974" y="2080884"/>
            <a:ext cx="704039" cy="253916"/>
          </a:xfrm>
          <a:prstGeom prst="rect">
            <a:avLst/>
          </a:prstGeom>
          <a:noFill/>
        </p:spPr>
        <p:txBody>
          <a:bodyPr wrap="none" rtlCol="0">
            <a:spAutoFit/>
          </a:bodyPr>
          <a:lstStyle/>
          <a:p>
            <a:r>
              <a:rPr lang="it-IT" sz="1050" dirty="0"/>
              <a:t>password</a:t>
            </a:r>
          </a:p>
        </p:txBody>
      </p:sp>
      <p:sp>
        <p:nvSpPr>
          <p:cNvPr id="209" name="Freccia a destra 208">
            <a:extLst>
              <a:ext uri="{FF2B5EF4-FFF2-40B4-BE49-F238E27FC236}">
                <a16:creationId xmlns:a16="http://schemas.microsoft.com/office/drawing/2014/main" id="{FC63B4AA-419B-4352-9447-AE3E2B073881}"/>
              </a:ext>
            </a:extLst>
          </p:cNvPr>
          <p:cNvSpPr/>
          <p:nvPr/>
        </p:nvSpPr>
        <p:spPr>
          <a:xfrm>
            <a:off x="5003505" y="2310540"/>
            <a:ext cx="725885" cy="929644"/>
          </a:xfrm>
          <a:prstGeom prst="rightArrow">
            <a:avLst>
              <a:gd name="adj1" fmla="val 33036"/>
              <a:gd name="adj2" fmla="val 5145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78" name="Gruppo 77">
            <a:extLst>
              <a:ext uri="{FF2B5EF4-FFF2-40B4-BE49-F238E27FC236}">
                <a16:creationId xmlns:a16="http://schemas.microsoft.com/office/drawing/2014/main" id="{CE470FE2-7743-4C12-98D4-E9472C76B438}"/>
              </a:ext>
            </a:extLst>
          </p:cNvPr>
          <p:cNvGrpSpPr/>
          <p:nvPr/>
        </p:nvGrpSpPr>
        <p:grpSpPr>
          <a:xfrm>
            <a:off x="7997429" y="1999242"/>
            <a:ext cx="63541" cy="917976"/>
            <a:chOff x="3539176" y="757686"/>
            <a:chExt cx="72000" cy="1098834"/>
          </a:xfrm>
          <a:solidFill>
            <a:schemeClr val="tx1"/>
          </a:solidFill>
        </p:grpSpPr>
        <p:sp>
          <p:nvSpPr>
            <p:cNvPr id="79" name="Ovale 78">
              <a:extLst>
                <a:ext uri="{FF2B5EF4-FFF2-40B4-BE49-F238E27FC236}">
                  <a16:creationId xmlns:a16="http://schemas.microsoft.com/office/drawing/2014/main" id="{68A930F1-0CCE-4E91-A2E3-C159F5524DA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0" name="Connettore diritto 79">
              <a:extLst>
                <a:ext uri="{FF2B5EF4-FFF2-40B4-BE49-F238E27FC236}">
                  <a16:creationId xmlns:a16="http://schemas.microsoft.com/office/drawing/2014/main" id="{DA981828-B05B-4881-A38E-E1B451D520E1}"/>
                </a:ext>
              </a:extLst>
            </p:cNvPr>
            <p:cNvCxnSpPr>
              <a:cxnSpLocks/>
            </p:cNvCxnSpPr>
            <p:nvPr/>
          </p:nvCxnSpPr>
          <p:spPr>
            <a:xfrm flipV="1">
              <a:off x="3575175" y="829688"/>
              <a:ext cx="1" cy="1026832"/>
            </a:xfrm>
            <a:prstGeom prst="line">
              <a:avLst/>
            </a:prstGeom>
            <a:grpFill/>
          </p:spPr>
          <p:style>
            <a:lnRef idx="3">
              <a:schemeClr val="dk1"/>
            </a:lnRef>
            <a:fillRef idx="0">
              <a:schemeClr val="dk1"/>
            </a:fillRef>
            <a:effectRef idx="2">
              <a:schemeClr val="dk1"/>
            </a:effectRef>
            <a:fontRef idx="minor">
              <a:schemeClr val="tx1"/>
            </a:fontRef>
          </p:style>
        </p:cxnSp>
      </p:grpSp>
      <p:sp>
        <p:nvSpPr>
          <p:cNvPr id="81" name="CasellaDiTesto 80">
            <a:extLst>
              <a:ext uri="{FF2B5EF4-FFF2-40B4-BE49-F238E27FC236}">
                <a16:creationId xmlns:a16="http://schemas.microsoft.com/office/drawing/2014/main" id="{E0C83868-0090-4519-ADB4-3CCA203D05B2}"/>
              </a:ext>
            </a:extLst>
          </p:cNvPr>
          <p:cNvSpPr txBox="1"/>
          <p:nvPr/>
        </p:nvSpPr>
        <p:spPr>
          <a:xfrm>
            <a:off x="7970758" y="1832679"/>
            <a:ext cx="982961" cy="253916"/>
          </a:xfrm>
          <a:prstGeom prst="rect">
            <a:avLst/>
          </a:prstGeom>
          <a:noFill/>
        </p:spPr>
        <p:txBody>
          <a:bodyPr wrap="none" rtlCol="0">
            <a:spAutoFit/>
          </a:bodyPr>
          <a:lstStyle/>
          <a:p>
            <a:r>
              <a:rPr lang="it-IT" sz="1050" dirty="0"/>
              <a:t>id_dipendente</a:t>
            </a:r>
          </a:p>
        </p:txBody>
      </p:sp>
      <p:grpSp>
        <p:nvGrpSpPr>
          <p:cNvPr id="82" name="Gruppo 81">
            <a:extLst>
              <a:ext uri="{FF2B5EF4-FFF2-40B4-BE49-F238E27FC236}">
                <a16:creationId xmlns:a16="http://schemas.microsoft.com/office/drawing/2014/main" id="{E6000CB7-0328-48F3-8EE4-3914F5F547F3}"/>
              </a:ext>
            </a:extLst>
          </p:cNvPr>
          <p:cNvGrpSpPr/>
          <p:nvPr/>
        </p:nvGrpSpPr>
        <p:grpSpPr>
          <a:xfrm>
            <a:off x="8094407" y="2110351"/>
            <a:ext cx="63541" cy="1019459"/>
            <a:chOff x="3539176" y="757686"/>
            <a:chExt cx="72000" cy="1220313"/>
          </a:xfrm>
          <a:solidFill>
            <a:schemeClr val="bg1"/>
          </a:solidFill>
        </p:grpSpPr>
        <p:sp>
          <p:nvSpPr>
            <p:cNvPr id="83" name="Ovale 82">
              <a:extLst>
                <a:ext uri="{FF2B5EF4-FFF2-40B4-BE49-F238E27FC236}">
                  <a16:creationId xmlns:a16="http://schemas.microsoft.com/office/drawing/2014/main" id="{5DF57F9E-563B-4F2F-AC60-703D4B71487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F8287F78-366B-4E86-AF15-F600BC44C7D6}"/>
                </a:ext>
              </a:extLst>
            </p:cNvPr>
            <p:cNvCxnSpPr>
              <a:cxnSpLocks/>
            </p:cNvCxnSpPr>
            <p:nvPr/>
          </p:nvCxnSpPr>
          <p:spPr>
            <a:xfrm flipH="1" flipV="1">
              <a:off x="3575174" y="829692"/>
              <a:ext cx="3361" cy="114830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85" name="Gruppo 84">
            <a:extLst>
              <a:ext uri="{FF2B5EF4-FFF2-40B4-BE49-F238E27FC236}">
                <a16:creationId xmlns:a16="http://schemas.microsoft.com/office/drawing/2014/main" id="{2F4490AC-5B65-4666-9A66-B150525404DC}"/>
              </a:ext>
            </a:extLst>
          </p:cNvPr>
          <p:cNvGrpSpPr/>
          <p:nvPr/>
        </p:nvGrpSpPr>
        <p:grpSpPr>
          <a:xfrm>
            <a:off x="8173367" y="2260062"/>
            <a:ext cx="63541" cy="615128"/>
            <a:chOff x="3539176" y="757686"/>
            <a:chExt cx="72000" cy="736320"/>
          </a:xfrm>
          <a:solidFill>
            <a:schemeClr val="bg1"/>
          </a:solidFill>
        </p:grpSpPr>
        <p:sp>
          <p:nvSpPr>
            <p:cNvPr id="86" name="Ovale 85">
              <a:extLst>
                <a:ext uri="{FF2B5EF4-FFF2-40B4-BE49-F238E27FC236}">
                  <a16:creationId xmlns:a16="http://schemas.microsoft.com/office/drawing/2014/main" id="{6902114B-2812-4316-948E-D99530E4C2B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7" name="Connettore diritto 86">
              <a:extLst>
                <a:ext uri="{FF2B5EF4-FFF2-40B4-BE49-F238E27FC236}">
                  <a16:creationId xmlns:a16="http://schemas.microsoft.com/office/drawing/2014/main" id="{E768A9B4-81DE-4C87-A4EA-CEA55949E80E}"/>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88" name="Gruppo 87">
            <a:extLst>
              <a:ext uri="{FF2B5EF4-FFF2-40B4-BE49-F238E27FC236}">
                <a16:creationId xmlns:a16="http://schemas.microsoft.com/office/drawing/2014/main" id="{57EFEC06-9E61-4BD7-9D5A-94787AABDB46}"/>
              </a:ext>
            </a:extLst>
          </p:cNvPr>
          <p:cNvGrpSpPr/>
          <p:nvPr/>
        </p:nvGrpSpPr>
        <p:grpSpPr>
          <a:xfrm>
            <a:off x="8251444" y="2380097"/>
            <a:ext cx="63541" cy="473915"/>
            <a:chOff x="3539176" y="757686"/>
            <a:chExt cx="72000" cy="567286"/>
          </a:xfrm>
          <a:solidFill>
            <a:schemeClr val="bg1"/>
          </a:solidFill>
        </p:grpSpPr>
        <p:sp>
          <p:nvSpPr>
            <p:cNvPr id="89" name="Ovale 88">
              <a:extLst>
                <a:ext uri="{FF2B5EF4-FFF2-40B4-BE49-F238E27FC236}">
                  <a16:creationId xmlns:a16="http://schemas.microsoft.com/office/drawing/2014/main" id="{5A494D8B-AC63-4F1D-95DC-C9450159114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0" name="Connettore diritto 89">
              <a:extLst>
                <a:ext uri="{FF2B5EF4-FFF2-40B4-BE49-F238E27FC236}">
                  <a16:creationId xmlns:a16="http://schemas.microsoft.com/office/drawing/2014/main" id="{77AA1C45-DBEA-46D1-B751-EE8D07320AF8}"/>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91" name="Gruppo 90">
            <a:extLst>
              <a:ext uri="{FF2B5EF4-FFF2-40B4-BE49-F238E27FC236}">
                <a16:creationId xmlns:a16="http://schemas.microsoft.com/office/drawing/2014/main" id="{6C6A1C5D-203A-4506-92FF-6555154EDD8F}"/>
              </a:ext>
            </a:extLst>
          </p:cNvPr>
          <p:cNvGrpSpPr/>
          <p:nvPr/>
        </p:nvGrpSpPr>
        <p:grpSpPr>
          <a:xfrm>
            <a:off x="8331629" y="2493635"/>
            <a:ext cx="63541" cy="550554"/>
            <a:chOff x="3539176" y="757686"/>
            <a:chExt cx="72000" cy="659025"/>
          </a:xfrm>
          <a:solidFill>
            <a:schemeClr val="bg1"/>
          </a:solidFill>
        </p:grpSpPr>
        <p:sp>
          <p:nvSpPr>
            <p:cNvPr id="92" name="Ovale 91">
              <a:extLst>
                <a:ext uri="{FF2B5EF4-FFF2-40B4-BE49-F238E27FC236}">
                  <a16:creationId xmlns:a16="http://schemas.microsoft.com/office/drawing/2014/main" id="{6BD6179C-E4EE-40C6-9816-C448D9033FF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3" name="Connettore diritto 92">
              <a:extLst>
                <a:ext uri="{FF2B5EF4-FFF2-40B4-BE49-F238E27FC236}">
                  <a16:creationId xmlns:a16="http://schemas.microsoft.com/office/drawing/2014/main" id="{23A9DA67-981A-41AA-861A-A1BFDA42C6E6}"/>
                </a:ext>
              </a:extLst>
            </p:cNvPr>
            <p:cNvCxnSpPr>
              <a:cxnSpLocks/>
            </p:cNvCxnSpPr>
            <p:nvPr/>
          </p:nvCxnSpPr>
          <p:spPr>
            <a:xfrm flipV="1">
              <a:off x="3575175" y="829692"/>
              <a:ext cx="1" cy="587019"/>
            </a:xfrm>
            <a:prstGeom prst="line">
              <a:avLst/>
            </a:prstGeom>
            <a:grpFill/>
          </p:spPr>
          <p:style>
            <a:lnRef idx="3">
              <a:schemeClr val="dk1"/>
            </a:lnRef>
            <a:fillRef idx="0">
              <a:schemeClr val="dk1"/>
            </a:fillRef>
            <a:effectRef idx="2">
              <a:schemeClr val="dk1"/>
            </a:effectRef>
            <a:fontRef idx="minor">
              <a:schemeClr val="tx1"/>
            </a:fontRef>
          </p:style>
        </p:cxnSp>
      </p:grpSp>
      <p:sp>
        <p:nvSpPr>
          <p:cNvPr id="94" name="CasellaDiTesto 93">
            <a:extLst>
              <a:ext uri="{FF2B5EF4-FFF2-40B4-BE49-F238E27FC236}">
                <a16:creationId xmlns:a16="http://schemas.microsoft.com/office/drawing/2014/main" id="{DE72B35D-E1F4-46DA-AC8D-96911391E11B}"/>
              </a:ext>
            </a:extLst>
          </p:cNvPr>
          <p:cNvSpPr txBox="1"/>
          <p:nvPr/>
        </p:nvSpPr>
        <p:spPr>
          <a:xfrm>
            <a:off x="8085508" y="1976411"/>
            <a:ext cx="498855" cy="253916"/>
          </a:xfrm>
          <a:prstGeom prst="rect">
            <a:avLst/>
          </a:prstGeom>
          <a:noFill/>
        </p:spPr>
        <p:txBody>
          <a:bodyPr wrap="none" rtlCol="0">
            <a:spAutoFit/>
          </a:bodyPr>
          <a:lstStyle/>
          <a:p>
            <a:r>
              <a:rPr lang="it-IT" sz="1050" dirty="0"/>
              <a:t>nome</a:t>
            </a:r>
          </a:p>
        </p:txBody>
      </p:sp>
      <p:sp>
        <p:nvSpPr>
          <p:cNvPr id="95" name="CasellaDiTesto 94">
            <a:extLst>
              <a:ext uri="{FF2B5EF4-FFF2-40B4-BE49-F238E27FC236}">
                <a16:creationId xmlns:a16="http://schemas.microsoft.com/office/drawing/2014/main" id="{94BB79E2-C7C1-4E10-B8AE-ABCFF026A527}"/>
              </a:ext>
            </a:extLst>
          </p:cNvPr>
          <p:cNvSpPr txBox="1"/>
          <p:nvPr/>
        </p:nvSpPr>
        <p:spPr>
          <a:xfrm>
            <a:off x="8170125" y="2118237"/>
            <a:ext cx="689612" cy="253916"/>
          </a:xfrm>
          <a:prstGeom prst="rect">
            <a:avLst/>
          </a:prstGeom>
          <a:noFill/>
        </p:spPr>
        <p:txBody>
          <a:bodyPr wrap="none" rtlCol="0">
            <a:spAutoFit/>
          </a:bodyPr>
          <a:lstStyle/>
          <a:p>
            <a:r>
              <a:rPr lang="it-IT" sz="1050" dirty="0"/>
              <a:t>cognome</a:t>
            </a:r>
          </a:p>
        </p:txBody>
      </p:sp>
      <p:sp>
        <p:nvSpPr>
          <p:cNvPr id="96" name="CasellaDiTesto 95">
            <a:extLst>
              <a:ext uri="{FF2B5EF4-FFF2-40B4-BE49-F238E27FC236}">
                <a16:creationId xmlns:a16="http://schemas.microsoft.com/office/drawing/2014/main" id="{956C3314-C976-42C0-AD86-581DEDD83F2B}"/>
              </a:ext>
            </a:extLst>
          </p:cNvPr>
          <p:cNvSpPr txBox="1"/>
          <p:nvPr/>
        </p:nvSpPr>
        <p:spPr>
          <a:xfrm>
            <a:off x="8250309" y="2254302"/>
            <a:ext cx="728084" cy="253916"/>
          </a:xfrm>
          <a:prstGeom prst="rect">
            <a:avLst/>
          </a:prstGeom>
          <a:noFill/>
        </p:spPr>
        <p:txBody>
          <a:bodyPr wrap="none" rtlCol="0">
            <a:spAutoFit/>
          </a:bodyPr>
          <a:lstStyle/>
          <a:p>
            <a:r>
              <a:rPr lang="it-IT" sz="1050" dirty="0"/>
              <a:t>username</a:t>
            </a:r>
          </a:p>
        </p:txBody>
      </p:sp>
      <p:sp>
        <p:nvSpPr>
          <p:cNvPr id="101" name="CasellaDiTesto 100">
            <a:extLst>
              <a:ext uri="{FF2B5EF4-FFF2-40B4-BE49-F238E27FC236}">
                <a16:creationId xmlns:a16="http://schemas.microsoft.com/office/drawing/2014/main" id="{9DB616B2-A320-46D1-A6D8-A27D5A19A598}"/>
              </a:ext>
            </a:extLst>
          </p:cNvPr>
          <p:cNvSpPr txBox="1"/>
          <p:nvPr/>
        </p:nvSpPr>
        <p:spPr>
          <a:xfrm>
            <a:off x="8331629" y="2367375"/>
            <a:ext cx="704039" cy="253916"/>
          </a:xfrm>
          <a:prstGeom prst="rect">
            <a:avLst/>
          </a:prstGeom>
          <a:noFill/>
        </p:spPr>
        <p:txBody>
          <a:bodyPr wrap="none" rtlCol="0">
            <a:spAutoFit/>
          </a:bodyPr>
          <a:lstStyle/>
          <a:p>
            <a:r>
              <a:rPr lang="it-IT" sz="1050" dirty="0"/>
              <a:t>password</a:t>
            </a:r>
          </a:p>
        </p:txBody>
      </p:sp>
      <p:grpSp>
        <p:nvGrpSpPr>
          <p:cNvPr id="102" name="Gruppo 101">
            <a:extLst>
              <a:ext uri="{FF2B5EF4-FFF2-40B4-BE49-F238E27FC236}">
                <a16:creationId xmlns:a16="http://schemas.microsoft.com/office/drawing/2014/main" id="{05139348-7EAB-4FD6-ACEB-6FC8CE0B4EE3}"/>
              </a:ext>
            </a:extLst>
          </p:cNvPr>
          <p:cNvGrpSpPr/>
          <p:nvPr/>
        </p:nvGrpSpPr>
        <p:grpSpPr>
          <a:xfrm>
            <a:off x="8407128" y="2609888"/>
            <a:ext cx="63541" cy="473915"/>
            <a:chOff x="3539176" y="757686"/>
            <a:chExt cx="72000" cy="567286"/>
          </a:xfrm>
          <a:solidFill>
            <a:schemeClr val="bg1"/>
          </a:solidFill>
        </p:grpSpPr>
        <p:sp>
          <p:nvSpPr>
            <p:cNvPr id="103" name="Ovale 102">
              <a:extLst>
                <a:ext uri="{FF2B5EF4-FFF2-40B4-BE49-F238E27FC236}">
                  <a16:creationId xmlns:a16="http://schemas.microsoft.com/office/drawing/2014/main" id="{72CDC39C-6C44-4DAD-815E-FA0FC7FEDC8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4" name="Connettore diritto 103">
              <a:extLst>
                <a:ext uri="{FF2B5EF4-FFF2-40B4-BE49-F238E27FC236}">
                  <a16:creationId xmlns:a16="http://schemas.microsoft.com/office/drawing/2014/main" id="{4FF426D5-3396-4534-B01F-3F8E9CF2ED2E}"/>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27" name="Gruppo 126">
            <a:extLst>
              <a:ext uri="{FF2B5EF4-FFF2-40B4-BE49-F238E27FC236}">
                <a16:creationId xmlns:a16="http://schemas.microsoft.com/office/drawing/2014/main" id="{72508A52-26C3-4846-9694-344F7C7BE7B1}"/>
              </a:ext>
            </a:extLst>
          </p:cNvPr>
          <p:cNvGrpSpPr/>
          <p:nvPr/>
        </p:nvGrpSpPr>
        <p:grpSpPr>
          <a:xfrm>
            <a:off x="8530776" y="2730095"/>
            <a:ext cx="63541" cy="314094"/>
            <a:chOff x="3539176" y="757686"/>
            <a:chExt cx="72000" cy="375977"/>
          </a:xfrm>
          <a:solidFill>
            <a:schemeClr val="bg1"/>
          </a:solidFill>
        </p:grpSpPr>
        <p:sp>
          <p:nvSpPr>
            <p:cNvPr id="133" name="Ovale 132">
              <a:extLst>
                <a:ext uri="{FF2B5EF4-FFF2-40B4-BE49-F238E27FC236}">
                  <a16:creationId xmlns:a16="http://schemas.microsoft.com/office/drawing/2014/main" id="{666955C8-0855-4C87-A76B-398AC29B967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4" name="Connettore diritto 133">
              <a:extLst>
                <a:ext uri="{FF2B5EF4-FFF2-40B4-BE49-F238E27FC236}">
                  <a16:creationId xmlns:a16="http://schemas.microsoft.com/office/drawing/2014/main" id="{9C050EB7-7286-4C63-95E1-83E0FD6153B6}"/>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35" name="CasellaDiTesto 134">
            <a:extLst>
              <a:ext uri="{FF2B5EF4-FFF2-40B4-BE49-F238E27FC236}">
                <a16:creationId xmlns:a16="http://schemas.microsoft.com/office/drawing/2014/main" id="{11E99B18-7BA8-4D68-83CA-0EF43757F666}"/>
              </a:ext>
            </a:extLst>
          </p:cNvPr>
          <p:cNvSpPr txBox="1"/>
          <p:nvPr/>
        </p:nvSpPr>
        <p:spPr>
          <a:xfrm>
            <a:off x="8406215" y="2486635"/>
            <a:ext cx="473206" cy="253916"/>
          </a:xfrm>
          <a:prstGeom prst="rect">
            <a:avLst/>
          </a:prstGeom>
          <a:noFill/>
        </p:spPr>
        <p:txBody>
          <a:bodyPr wrap="none" rtlCol="0">
            <a:spAutoFit/>
          </a:bodyPr>
          <a:lstStyle/>
          <a:p>
            <a:r>
              <a:rPr lang="it-IT" sz="1050" dirty="0"/>
              <a:t>ruolo</a:t>
            </a:r>
          </a:p>
        </p:txBody>
      </p:sp>
      <p:sp>
        <p:nvSpPr>
          <p:cNvPr id="136" name="CasellaDiTesto 135">
            <a:extLst>
              <a:ext uri="{FF2B5EF4-FFF2-40B4-BE49-F238E27FC236}">
                <a16:creationId xmlns:a16="http://schemas.microsoft.com/office/drawing/2014/main" id="{1B81EF26-6F05-4872-A10F-DA26714365FF}"/>
              </a:ext>
            </a:extLst>
          </p:cNvPr>
          <p:cNvSpPr txBox="1"/>
          <p:nvPr/>
        </p:nvSpPr>
        <p:spPr>
          <a:xfrm>
            <a:off x="8530776" y="2600096"/>
            <a:ext cx="619080" cy="253916"/>
          </a:xfrm>
          <a:prstGeom prst="rect">
            <a:avLst/>
          </a:prstGeom>
          <a:noFill/>
        </p:spPr>
        <p:txBody>
          <a:bodyPr wrap="none" rtlCol="0">
            <a:spAutoFit/>
          </a:bodyPr>
          <a:lstStyle/>
          <a:p>
            <a:r>
              <a:rPr lang="it-IT" sz="1050" dirty="0"/>
              <a:t>isAdmin</a:t>
            </a:r>
          </a:p>
        </p:txBody>
      </p:sp>
      <p:sp>
        <p:nvSpPr>
          <p:cNvPr id="97" name="Rettangolo con angoli arrotondati 96">
            <a:extLst>
              <a:ext uri="{FF2B5EF4-FFF2-40B4-BE49-F238E27FC236}">
                <a16:creationId xmlns:a16="http://schemas.microsoft.com/office/drawing/2014/main" id="{5F0B93D6-6F70-4A07-A5DA-8D39EC14F6AF}"/>
              </a:ext>
            </a:extLst>
          </p:cNvPr>
          <p:cNvSpPr/>
          <p:nvPr/>
        </p:nvSpPr>
        <p:spPr>
          <a:xfrm>
            <a:off x="7970758" y="2859810"/>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Dipendente</a:t>
            </a:r>
          </a:p>
        </p:txBody>
      </p:sp>
    </p:spTree>
    <p:extLst>
      <p:ext uri="{BB962C8B-B14F-4D97-AF65-F5344CB8AC3E}">
        <p14:creationId xmlns:p14="http://schemas.microsoft.com/office/powerpoint/2010/main" val="243568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C241DB-93C3-4BC7-9D43-4569ACBB38F0}"/>
              </a:ext>
            </a:extLst>
          </p:cNvPr>
          <p:cNvSpPr>
            <a:spLocks noGrp="1"/>
          </p:cNvSpPr>
          <p:nvPr>
            <p:ph type="title"/>
          </p:nvPr>
        </p:nvSpPr>
        <p:spPr/>
        <p:txBody>
          <a:bodyPr>
            <a:normAutofit/>
          </a:bodyPr>
          <a:lstStyle/>
          <a:p>
            <a:r>
              <a:rPr lang="it-IT" altLang="it-IT" sz="4800" dirty="0"/>
              <a:t>Partizionamento/accorpamento di concetti</a:t>
            </a:r>
            <a:endParaRPr lang="it-IT" sz="4800" dirty="0"/>
          </a:p>
        </p:txBody>
      </p:sp>
      <p:grpSp>
        <p:nvGrpSpPr>
          <p:cNvPr id="5" name="Gruppo 4">
            <a:extLst>
              <a:ext uri="{FF2B5EF4-FFF2-40B4-BE49-F238E27FC236}">
                <a16:creationId xmlns:a16="http://schemas.microsoft.com/office/drawing/2014/main" id="{3200364F-AC35-4D70-A0F7-9F4B94A57D67}"/>
              </a:ext>
            </a:extLst>
          </p:cNvPr>
          <p:cNvGrpSpPr/>
          <p:nvPr/>
        </p:nvGrpSpPr>
        <p:grpSpPr>
          <a:xfrm>
            <a:off x="652854" y="2115922"/>
            <a:ext cx="63540" cy="801461"/>
            <a:chOff x="3539168" y="757687"/>
            <a:chExt cx="72000" cy="959364"/>
          </a:xfrm>
          <a:solidFill>
            <a:schemeClr val="tx1"/>
          </a:solidFill>
        </p:grpSpPr>
        <p:sp>
          <p:nvSpPr>
            <p:cNvPr id="6" name="Ovale 5">
              <a:extLst>
                <a:ext uri="{FF2B5EF4-FFF2-40B4-BE49-F238E27FC236}">
                  <a16:creationId xmlns:a16="http://schemas.microsoft.com/office/drawing/2014/main" id="{02E56AE2-03DB-47A0-B0D6-F254B4234B44}"/>
                </a:ext>
              </a:extLst>
            </p:cNvPr>
            <p:cNvSpPr/>
            <p:nvPr/>
          </p:nvSpPr>
          <p:spPr>
            <a:xfrm>
              <a:off x="3539168" y="757687"/>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 name="Connettore diritto 6">
              <a:extLst>
                <a:ext uri="{FF2B5EF4-FFF2-40B4-BE49-F238E27FC236}">
                  <a16:creationId xmlns:a16="http://schemas.microsoft.com/office/drawing/2014/main" id="{FF9B6551-5C42-4D08-91D8-DEB243A85D81}"/>
                </a:ext>
              </a:extLst>
            </p:cNvPr>
            <p:cNvCxnSpPr>
              <a:cxnSpLocks/>
            </p:cNvCxnSpPr>
            <p:nvPr/>
          </p:nvCxnSpPr>
          <p:spPr>
            <a:xfrm flipV="1">
              <a:off x="3575207" y="829688"/>
              <a:ext cx="0" cy="887363"/>
            </a:xfrm>
            <a:prstGeom prst="line">
              <a:avLst/>
            </a:prstGeom>
            <a:grpFill/>
          </p:spPr>
          <p:style>
            <a:lnRef idx="3">
              <a:schemeClr val="dk1"/>
            </a:lnRef>
            <a:fillRef idx="0">
              <a:schemeClr val="dk1"/>
            </a:fillRef>
            <a:effectRef idx="2">
              <a:schemeClr val="dk1"/>
            </a:effectRef>
            <a:fontRef idx="minor">
              <a:schemeClr val="tx1"/>
            </a:fontRef>
          </p:style>
        </p:cxnSp>
      </p:grpSp>
      <p:sp>
        <p:nvSpPr>
          <p:cNvPr id="8" name="CasellaDiTesto 7">
            <a:extLst>
              <a:ext uri="{FF2B5EF4-FFF2-40B4-BE49-F238E27FC236}">
                <a16:creationId xmlns:a16="http://schemas.microsoft.com/office/drawing/2014/main" id="{5E8C6DD2-A60A-4490-B23A-CBB255F4CC3D}"/>
              </a:ext>
            </a:extLst>
          </p:cNvPr>
          <p:cNvSpPr txBox="1"/>
          <p:nvPr/>
        </p:nvSpPr>
        <p:spPr>
          <a:xfrm>
            <a:off x="594100" y="1892420"/>
            <a:ext cx="718466" cy="253916"/>
          </a:xfrm>
          <a:prstGeom prst="rect">
            <a:avLst/>
          </a:prstGeom>
          <a:noFill/>
        </p:spPr>
        <p:txBody>
          <a:bodyPr wrap="none" rtlCol="0">
            <a:spAutoFit/>
          </a:bodyPr>
          <a:lstStyle/>
          <a:p>
            <a:r>
              <a:rPr lang="it-IT" sz="1050" dirty="0"/>
              <a:t>id_utente</a:t>
            </a:r>
          </a:p>
        </p:txBody>
      </p:sp>
      <p:sp>
        <p:nvSpPr>
          <p:cNvPr id="12" name="CasellaDiTesto 11">
            <a:extLst>
              <a:ext uri="{FF2B5EF4-FFF2-40B4-BE49-F238E27FC236}">
                <a16:creationId xmlns:a16="http://schemas.microsoft.com/office/drawing/2014/main" id="{BDFF0890-57E4-475A-81FD-57A4E291C42D}"/>
              </a:ext>
            </a:extLst>
          </p:cNvPr>
          <p:cNvSpPr txBox="1"/>
          <p:nvPr/>
        </p:nvSpPr>
        <p:spPr>
          <a:xfrm>
            <a:off x="931792" y="2360210"/>
            <a:ext cx="639919" cy="253916"/>
          </a:xfrm>
          <a:prstGeom prst="rect">
            <a:avLst/>
          </a:prstGeom>
          <a:noFill/>
        </p:spPr>
        <p:txBody>
          <a:bodyPr wrap="none" rtlCol="0">
            <a:spAutoFit/>
          </a:bodyPr>
          <a:lstStyle/>
          <a:p>
            <a:r>
              <a:rPr lang="it-IT" sz="1050" dirty="0"/>
              <a:t>indirizzo</a:t>
            </a:r>
          </a:p>
        </p:txBody>
      </p:sp>
      <p:grpSp>
        <p:nvGrpSpPr>
          <p:cNvPr id="13" name="Gruppo 12">
            <a:extLst>
              <a:ext uri="{FF2B5EF4-FFF2-40B4-BE49-F238E27FC236}">
                <a16:creationId xmlns:a16="http://schemas.microsoft.com/office/drawing/2014/main" id="{AAACFEE1-5962-4800-B547-F4F8F99CE6CF}"/>
              </a:ext>
            </a:extLst>
          </p:cNvPr>
          <p:cNvGrpSpPr/>
          <p:nvPr/>
        </p:nvGrpSpPr>
        <p:grpSpPr>
          <a:xfrm>
            <a:off x="931792" y="2540942"/>
            <a:ext cx="63541" cy="737290"/>
            <a:chOff x="3539176" y="757686"/>
            <a:chExt cx="72000" cy="882551"/>
          </a:xfrm>
          <a:solidFill>
            <a:schemeClr val="bg1"/>
          </a:solidFill>
        </p:grpSpPr>
        <p:sp>
          <p:nvSpPr>
            <p:cNvPr id="14" name="Ovale 13">
              <a:extLst>
                <a:ext uri="{FF2B5EF4-FFF2-40B4-BE49-F238E27FC236}">
                  <a16:creationId xmlns:a16="http://schemas.microsoft.com/office/drawing/2014/main" id="{06A09F39-C65E-40E1-AC46-28461CAE99E6}"/>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 name="Connettore diritto 14">
              <a:extLst>
                <a:ext uri="{FF2B5EF4-FFF2-40B4-BE49-F238E27FC236}">
                  <a16:creationId xmlns:a16="http://schemas.microsoft.com/office/drawing/2014/main" id="{E582ED7B-C972-49D8-BDEC-AFB4F9E41A34}"/>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6" name="Gruppo 15">
            <a:extLst>
              <a:ext uri="{FF2B5EF4-FFF2-40B4-BE49-F238E27FC236}">
                <a16:creationId xmlns:a16="http://schemas.microsoft.com/office/drawing/2014/main" id="{679BD87D-BF3C-448D-A2B1-06250CE213F5}"/>
              </a:ext>
            </a:extLst>
          </p:cNvPr>
          <p:cNvGrpSpPr/>
          <p:nvPr/>
        </p:nvGrpSpPr>
        <p:grpSpPr>
          <a:xfrm>
            <a:off x="1048900" y="2644106"/>
            <a:ext cx="63541" cy="615128"/>
            <a:chOff x="3539176" y="757686"/>
            <a:chExt cx="72000" cy="736320"/>
          </a:xfrm>
          <a:solidFill>
            <a:schemeClr val="bg1"/>
          </a:solidFill>
        </p:grpSpPr>
        <p:sp>
          <p:nvSpPr>
            <p:cNvPr id="17" name="Ovale 16">
              <a:extLst>
                <a:ext uri="{FF2B5EF4-FFF2-40B4-BE49-F238E27FC236}">
                  <a16:creationId xmlns:a16="http://schemas.microsoft.com/office/drawing/2014/main" id="{360D1A81-EADA-4707-9188-7ECDAC7A160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8" name="Connettore diritto 17">
              <a:extLst>
                <a:ext uri="{FF2B5EF4-FFF2-40B4-BE49-F238E27FC236}">
                  <a16:creationId xmlns:a16="http://schemas.microsoft.com/office/drawing/2014/main" id="{ED6B84BF-C5AF-4CC5-A3EF-826A09712190}"/>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9" name="Gruppo 18">
            <a:extLst>
              <a:ext uri="{FF2B5EF4-FFF2-40B4-BE49-F238E27FC236}">
                <a16:creationId xmlns:a16="http://schemas.microsoft.com/office/drawing/2014/main" id="{6E22617A-FDC8-4DCF-9E5C-4F6ED0DDB763}"/>
              </a:ext>
            </a:extLst>
          </p:cNvPr>
          <p:cNvGrpSpPr/>
          <p:nvPr/>
        </p:nvGrpSpPr>
        <p:grpSpPr>
          <a:xfrm>
            <a:off x="1773441" y="2508934"/>
            <a:ext cx="63541" cy="473915"/>
            <a:chOff x="3539176" y="757686"/>
            <a:chExt cx="72000" cy="567286"/>
          </a:xfrm>
          <a:solidFill>
            <a:schemeClr val="bg1"/>
          </a:solidFill>
        </p:grpSpPr>
        <p:sp>
          <p:nvSpPr>
            <p:cNvPr id="20" name="Ovale 19">
              <a:extLst>
                <a:ext uri="{FF2B5EF4-FFF2-40B4-BE49-F238E27FC236}">
                  <a16:creationId xmlns:a16="http://schemas.microsoft.com/office/drawing/2014/main" id="{9804E07C-7C64-41F4-AF41-09DECB5F79A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 name="Connettore diritto 20">
              <a:extLst>
                <a:ext uri="{FF2B5EF4-FFF2-40B4-BE49-F238E27FC236}">
                  <a16:creationId xmlns:a16="http://schemas.microsoft.com/office/drawing/2014/main" id="{A9D6506C-0633-4764-A742-096614D28EAF}"/>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2" name="Gruppo 21">
            <a:extLst>
              <a:ext uri="{FF2B5EF4-FFF2-40B4-BE49-F238E27FC236}">
                <a16:creationId xmlns:a16="http://schemas.microsoft.com/office/drawing/2014/main" id="{DB86D32D-6625-4320-8C56-22C97FE9E953}"/>
              </a:ext>
            </a:extLst>
          </p:cNvPr>
          <p:cNvGrpSpPr/>
          <p:nvPr/>
        </p:nvGrpSpPr>
        <p:grpSpPr>
          <a:xfrm>
            <a:off x="1895460" y="2648810"/>
            <a:ext cx="63541" cy="314094"/>
            <a:chOff x="3539176" y="757686"/>
            <a:chExt cx="72000" cy="375977"/>
          </a:xfrm>
          <a:solidFill>
            <a:schemeClr val="bg1"/>
          </a:solidFill>
        </p:grpSpPr>
        <p:sp>
          <p:nvSpPr>
            <p:cNvPr id="23" name="Ovale 22">
              <a:extLst>
                <a:ext uri="{FF2B5EF4-FFF2-40B4-BE49-F238E27FC236}">
                  <a16:creationId xmlns:a16="http://schemas.microsoft.com/office/drawing/2014/main" id="{3E785B2E-E11D-48D9-A2D5-3E57BE2C41F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 name="Connettore diritto 23">
              <a:extLst>
                <a:ext uri="{FF2B5EF4-FFF2-40B4-BE49-F238E27FC236}">
                  <a16:creationId xmlns:a16="http://schemas.microsoft.com/office/drawing/2014/main" id="{F0352BB7-91B5-49D8-92B7-8BA468FB201F}"/>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5" name="Gruppo 24">
            <a:extLst>
              <a:ext uri="{FF2B5EF4-FFF2-40B4-BE49-F238E27FC236}">
                <a16:creationId xmlns:a16="http://schemas.microsoft.com/office/drawing/2014/main" id="{22D3ACEC-F509-43D0-BF27-4316B894F43C}"/>
              </a:ext>
            </a:extLst>
          </p:cNvPr>
          <p:cNvGrpSpPr/>
          <p:nvPr/>
        </p:nvGrpSpPr>
        <p:grpSpPr>
          <a:xfrm>
            <a:off x="2043829" y="2763912"/>
            <a:ext cx="63541" cy="216498"/>
            <a:chOff x="3539176" y="757686"/>
            <a:chExt cx="72000" cy="259153"/>
          </a:xfrm>
          <a:solidFill>
            <a:schemeClr val="bg1"/>
          </a:solidFill>
        </p:grpSpPr>
        <p:sp>
          <p:nvSpPr>
            <p:cNvPr id="26" name="Ovale 25">
              <a:extLst>
                <a:ext uri="{FF2B5EF4-FFF2-40B4-BE49-F238E27FC236}">
                  <a16:creationId xmlns:a16="http://schemas.microsoft.com/office/drawing/2014/main" id="{D1BA177D-A284-4494-9BB7-B385CF93D0D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 name="Connettore diritto 26">
              <a:extLst>
                <a:ext uri="{FF2B5EF4-FFF2-40B4-BE49-F238E27FC236}">
                  <a16:creationId xmlns:a16="http://schemas.microsoft.com/office/drawing/2014/main" id="{2291B4C1-B6A0-4B11-B593-3FAF5A87A058}"/>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8" name="CasellaDiTesto 27">
            <a:extLst>
              <a:ext uri="{FF2B5EF4-FFF2-40B4-BE49-F238E27FC236}">
                <a16:creationId xmlns:a16="http://schemas.microsoft.com/office/drawing/2014/main" id="{A7126A0F-767D-4841-918D-439CC490A324}"/>
              </a:ext>
            </a:extLst>
          </p:cNvPr>
          <p:cNvSpPr txBox="1"/>
          <p:nvPr/>
        </p:nvSpPr>
        <p:spPr>
          <a:xfrm>
            <a:off x="733126" y="2082492"/>
            <a:ext cx="498855" cy="253916"/>
          </a:xfrm>
          <a:prstGeom prst="rect">
            <a:avLst/>
          </a:prstGeom>
          <a:noFill/>
        </p:spPr>
        <p:txBody>
          <a:bodyPr wrap="none" rtlCol="0">
            <a:spAutoFit/>
          </a:bodyPr>
          <a:lstStyle/>
          <a:p>
            <a:r>
              <a:rPr lang="it-IT" sz="1050" dirty="0"/>
              <a:t>nome</a:t>
            </a:r>
          </a:p>
        </p:txBody>
      </p:sp>
      <p:sp>
        <p:nvSpPr>
          <p:cNvPr id="29" name="CasellaDiTesto 28">
            <a:extLst>
              <a:ext uri="{FF2B5EF4-FFF2-40B4-BE49-F238E27FC236}">
                <a16:creationId xmlns:a16="http://schemas.microsoft.com/office/drawing/2014/main" id="{2D56E160-6A22-44BB-85AB-3E455C64EF98}"/>
              </a:ext>
            </a:extLst>
          </p:cNvPr>
          <p:cNvSpPr txBox="1"/>
          <p:nvPr/>
        </p:nvSpPr>
        <p:spPr>
          <a:xfrm>
            <a:off x="827219" y="2209223"/>
            <a:ext cx="689612" cy="253916"/>
          </a:xfrm>
          <a:prstGeom prst="rect">
            <a:avLst/>
          </a:prstGeom>
          <a:noFill/>
        </p:spPr>
        <p:txBody>
          <a:bodyPr wrap="none" rtlCol="0">
            <a:spAutoFit/>
          </a:bodyPr>
          <a:lstStyle/>
          <a:p>
            <a:r>
              <a:rPr lang="it-IT" sz="1050" dirty="0"/>
              <a:t>cognome</a:t>
            </a:r>
          </a:p>
        </p:txBody>
      </p:sp>
      <p:sp>
        <p:nvSpPr>
          <p:cNvPr id="30" name="CasellaDiTesto 29">
            <a:extLst>
              <a:ext uri="{FF2B5EF4-FFF2-40B4-BE49-F238E27FC236}">
                <a16:creationId xmlns:a16="http://schemas.microsoft.com/office/drawing/2014/main" id="{B1D55160-9791-4058-BC74-68E577BFA9D8}"/>
              </a:ext>
            </a:extLst>
          </p:cNvPr>
          <p:cNvSpPr txBox="1"/>
          <p:nvPr/>
        </p:nvSpPr>
        <p:spPr>
          <a:xfrm>
            <a:off x="1036312" y="2481758"/>
            <a:ext cx="728084" cy="253916"/>
          </a:xfrm>
          <a:prstGeom prst="rect">
            <a:avLst/>
          </a:prstGeom>
          <a:noFill/>
        </p:spPr>
        <p:txBody>
          <a:bodyPr wrap="none" rtlCol="0">
            <a:spAutoFit/>
          </a:bodyPr>
          <a:lstStyle/>
          <a:p>
            <a:r>
              <a:rPr lang="it-IT" sz="1050" dirty="0"/>
              <a:t>username</a:t>
            </a:r>
          </a:p>
        </p:txBody>
      </p:sp>
      <p:sp>
        <p:nvSpPr>
          <p:cNvPr id="31" name="CasellaDiTesto 30">
            <a:extLst>
              <a:ext uri="{FF2B5EF4-FFF2-40B4-BE49-F238E27FC236}">
                <a16:creationId xmlns:a16="http://schemas.microsoft.com/office/drawing/2014/main" id="{4AB9110F-26B0-4D51-8C08-9AA16670A613}"/>
              </a:ext>
            </a:extLst>
          </p:cNvPr>
          <p:cNvSpPr txBox="1"/>
          <p:nvPr/>
        </p:nvSpPr>
        <p:spPr>
          <a:xfrm>
            <a:off x="1755350" y="2267480"/>
            <a:ext cx="704039" cy="253916"/>
          </a:xfrm>
          <a:prstGeom prst="rect">
            <a:avLst/>
          </a:prstGeom>
          <a:noFill/>
        </p:spPr>
        <p:txBody>
          <a:bodyPr wrap="none" rtlCol="0">
            <a:spAutoFit/>
          </a:bodyPr>
          <a:lstStyle/>
          <a:p>
            <a:r>
              <a:rPr lang="it-IT" sz="1050" dirty="0"/>
              <a:t>password</a:t>
            </a:r>
          </a:p>
        </p:txBody>
      </p:sp>
      <p:sp>
        <p:nvSpPr>
          <p:cNvPr id="32" name="CasellaDiTesto 31">
            <a:extLst>
              <a:ext uri="{FF2B5EF4-FFF2-40B4-BE49-F238E27FC236}">
                <a16:creationId xmlns:a16="http://schemas.microsoft.com/office/drawing/2014/main" id="{3FD1851E-0D37-4887-8F5E-DA4A83A83404}"/>
              </a:ext>
            </a:extLst>
          </p:cNvPr>
          <p:cNvSpPr txBox="1"/>
          <p:nvPr/>
        </p:nvSpPr>
        <p:spPr>
          <a:xfrm>
            <a:off x="1907696" y="2468582"/>
            <a:ext cx="482824" cy="253916"/>
          </a:xfrm>
          <a:prstGeom prst="rect">
            <a:avLst/>
          </a:prstGeom>
          <a:noFill/>
        </p:spPr>
        <p:txBody>
          <a:bodyPr wrap="none" rtlCol="0">
            <a:spAutoFit/>
          </a:bodyPr>
          <a:lstStyle/>
          <a:p>
            <a:r>
              <a:rPr lang="it-IT" sz="1050" dirty="0"/>
              <a:t>email</a:t>
            </a:r>
          </a:p>
        </p:txBody>
      </p:sp>
      <p:sp>
        <p:nvSpPr>
          <p:cNvPr id="43" name="Decisione 42">
            <a:extLst>
              <a:ext uri="{FF2B5EF4-FFF2-40B4-BE49-F238E27FC236}">
                <a16:creationId xmlns:a16="http://schemas.microsoft.com/office/drawing/2014/main" id="{ED39DED0-7CDC-458A-B98C-5B39EE93C88F}"/>
              </a:ext>
            </a:extLst>
          </p:cNvPr>
          <p:cNvSpPr/>
          <p:nvPr/>
        </p:nvSpPr>
        <p:spPr>
          <a:xfrm>
            <a:off x="366248" y="4538483"/>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Possiede</a:t>
            </a:r>
          </a:p>
        </p:txBody>
      </p:sp>
      <p:cxnSp>
        <p:nvCxnSpPr>
          <p:cNvPr id="44" name="Connettore diritto 128">
            <a:extLst>
              <a:ext uri="{FF2B5EF4-FFF2-40B4-BE49-F238E27FC236}">
                <a16:creationId xmlns:a16="http://schemas.microsoft.com/office/drawing/2014/main" id="{EC8F0520-A146-4FD0-B617-AEEE6BD4AEEF}"/>
              </a:ext>
            </a:extLst>
          </p:cNvPr>
          <p:cNvCxnSpPr>
            <a:cxnSpLocks/>
            <a:stCxn id="94" idx="2"/>
            <a:endCxn id="43" idx="0"/>
          </p:cNvCxnSpPr>
          <p:nvPr/>
        </p:nvCxnSpPr>
        <p:spPr>
          <a:xfrm rot="16200000" flipH="1">
            <a:off x="902610" y="3995964"/>
            <a:ext cx="1084377" cy="66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45" name="CasellaDiTesto 44">
            <a:extLst>
              <a:ext uri="{FF2B5EF4-FFF2-40B4-BE49-F238E27FC236}">
                <a16:creationId xmlns:a16="http://schemas.microsoft.com/office/drawing/2014/main" id="{EA25BE96-AE90-4F9A-8F70-70123A4EC6BA}"/>
              </a:ext>
            </a:extLst>
          </p:cNvPr>
          <p:cNvSpPr txBox="1"/>
          <p:nvPr/>
        </p:nvSpPr>
        <p:spPr>
          <a:xfrm>
            <a:off x="724025" y="4084897"/>
            <a:ext cx="529312" cy="369332"/>
          </a:xfrm>
          <a:prstGeom prst="rect">
            <a:avLst/>
          </a:prstGeom>
          <a:noFill/>
        </p:spPr>
        <p:txBody>
          <a:bodyPr wrap="none" rtlCol="0">
            <a:spAutoFit/>
          </a:bodyPr>
          <a:lstStyle/>
          <a:p>
            <a:r>
              <a:rPr lang="it-IT" dirty="0"/>
              <a:t>1, 1</a:t>
            </a:r>
          </a:p>
        </p:txBody>
      </p:sp>
      <p:grpSp>
        <p:nvGrpSpPr>
          <p:cNvPr id="46" name="Gruppo 45">
            <a:extLst>
              <a:ext uri="{FF2B5EF4-FFF2-40B4-BE49-F238E27FC236}">
                <a16:creationId xmlns:a16="http://schemas.microsoft.com/office/drawing/2014/main" id="{64224F94-1D52-4AB7-BF26-BFEE1056E354}"/>
              </a:ext>
            </a:extLst>
          </p:cNvPr>
          <p:cNvGrpSpPr/>
          <p:nvPr/>
        </p:nvGrpSpPr>
        <p:grpSpPr>
          <a:xfrm rot="10800000">
            <a:off x="3600441" y="5317726"/>
            <a:ext cx="63541" cy="507857"/>
            <a:chOff x="3539176" y="757686"/>
            <a:chExt cx="72000" cy="607914"/>
          </a:xfrm>
          <a:solidFill>
            <a:schemeClr val="tx1"/>
          </a:solidFill>
        </p:grpSpPr>
        <p:sp>
          <p:nvSpPr>
            <p:cNvPr id="47" name="Ovale 46">
              <a:extLst>
                <a:ext uri="{FF2B5EF4-FFF2-40B4-BE49-F238E27FC236}">
                  <a16:creationId xmlns:a16="http://schemas.microsoft.com/office/drawing/2014/main" id="{45A0311F-2139-4510-AA90-23E751BDE0F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8" name="Connettore diritto 47">
              <a:extLst>
                <a:ext uri="{FF2B5EF4-FFF2-40B4-BE49-F238E27FC236}">
                  <a16:creationId xmlns:a16="http://schemas.microsoft.com/office/drawing/2014/main" id="{6BDA4C5A-B457-4F5D-84DF-4F071AAE08E9}"/>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49" name="CasellaDiTesto 48">
            <a:extLst>
              <a:ext uri="{FF2B5EF4-FFF2-40B4-BE49-F238E27FC236}">
                <a16:creationId xmlns:a16="http://schemas.microsoft.com/office/drawing/2014/main" id="{104EAEB9-0D13-42B2-8C06-51D836691296}"/>
              </a:ext>
            </a:extLst>
          </p:cNvPr>
          <p:cNvSpPr txBox="1"/>
          <p:nvPr/>
        </p:nvSpPr>
        <p:spPr>
          <a:xfrm>
            <a:off x="3624516" y="5728754"/>
            <a:ext cx="1075936" cy="253916"/>
          </a:xfrm>
          <a:prstGeom prst="rect">
            <a:avLst/>
          </a:prstGeom>
          <a:noFill/>
        </p:spPr>
        <p:txBody>
          <a:bodyPr wrap="none" rtlCol="0">
            <a:spAutoFit/>
          </a:bodyPr>
          <a:lstStyle/>
          <a:p>
            <a:r>
              <a:rPr lang="it-IT" sz="1050" dirty="0"/>
              <a:t>numero_tessera</a:t>
            </a:r>
          </a:p>
        </p:txBody>
      </p:sp>
      <p:cxnSp>
        <p:nvCxnSpPr>
          <p:cNvPr id="50" name="Connettore diritto 49">
            <a:extLst>
              <a:ext uri="{FF2B5EF4-FFF2-40B4-BE49-F238E27FC236}">
                <a16:creationId xmlns:a16="http://schemas.microsoft.com/office/drawing/2014/main" id="{C27AE1F1-C919-4FE0-9C2A-6A0EF05864EE}"/>
              </a:ext>
            </a:extLst>
          </p:cNvPr>
          <p:cNvCxnSpPr>
            <a:cxnSpLocks/>
            <a:stCxn id="43" idx="3"/>
            <a:endCxn id="90" idx="1"/>
          </p:cNvCxnSpPr>
          <p:nvPr/>
        </p:nvCxnSpPr>
        <p:spPr>
          <a:xfrm>
            <a:off x="2524008" y="5056643"/>
            <a:ext cx="971693" cy="2238"/>
          </a:xfrm>
          <a:prstGeom prst="line">
            <a:avLst/>
          </a:prstGeom>
        </p:spPr>
        <p:style>
          <a:lnRef idx="1">
            <a:schemeClr val="dk1"/>
          </a:lnRef>
          <a:fillRef idx="0">
            <a:schemeClr val="dk1"/>
          </a:fillRef>
          <a:effectRef idx="0">
            <a:schemeClr val="dk1"/>
          </a:effectRef>
          <a:fontRef idx="minor">
            <a:schemeClr val="tx1"/>
          </a:fontRef>
        </p:style>
      </p:cxnSp>
      <p:sp>
        <p:nvSpPr>
          <p:cNvPr id="51" name="CasellaDiTesto 50">
            <a:extLst>
              <a:ext uri="{FF2B5EF4-FFF2-40B4-BE49-F238E27FC236}">
                <a16:creationId xmlns:a16="http://schemas.microsoft.com/office/drawing/2014/main" id="{AE62CB05-275E-407C-8995-0A6629019F59}"/>
              </a:ext>
            </a:extLst>
          </p:cNvPr>
          <p:cNvSpPr txBox="1"/>
          <p:nvPr/>
        </p:nvSpPr>
        <p:spPr>
          <a:xfrm>
            <a:off x="2524008" y="4665314"/>
            <a:ext cx="529312" cy="369332"/>
          </a:xfrm>
          <a:prstGeom prst="rect">
            <a:avLst/>
          </a:prstGeom>
          <a:noFill/>
        </p:spPr>
        <p:txBody>
          <a:bodyPr wrap="none" rtlCol="0">
            <a:spAutoFit/>
          </a:bodyPr>
          <a:lstStyle/>
          <a:p>
            <a:r>
              <a:rPr lang="it-IT" dirty="0"/>
              <a:t>1, 1</a:t>
            </a:r>
          </a:p>
        </p:txBody>
      </p:sp>
      <p:grpSp>
        <p:nvGrpSpPr>
          <p:cNvPr id="52" name="Gruppo 51">
            <a:extLst>
              <a:ext uri="{FF2B5EF4-FFF2-40B4-BE49-F238E27FC236}">
                <a16:creationId xmlns:a16="http://schemas.microsoft.com/office/drawing/2014/main" id="{3B1F4747-4FD2-46AF-84DB-7F4FB60B1A05}"/>
              </a:ext>
            </a:extLst>
          </p:cNvPr>
          <p:cNvGrpSpPr/>
          <p:nvPr/>
        </p:nvGrpSpPr>
        <p:grpSpPr>
          <a:xfrm rot="10800000">
            <a:off x="3729854" y="5327945"/>
            <a:ext cx="63541" cy="314094"/>
            <a:chOff x="3539176" y="757686"/>
            <a:chExt cx="72000" cy="375977"/>
          </a:xfrm>
          <a:solidFill>
            <a:schemeClr val="bg1"/>
          </a:solidFill>
        </p:grpSpPr>
        <p:sp>
          <p:nvSpPr>
            <p:cNvPr id="53" name="Ovale 52">
              <a:extLst>
                <a:ext uri="{FF2B5EF4-FFF2-40B4-BE49-F238E27FC236}">
                  <a16:creationId xmlns:a16="http://schemas.microsoft.com/office/drawing/2014/main" id="{E30D4DA4-95BD-4370-AABA-57479FCFD42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4" name="Connettore diritto 53">
              <a:extLst>
                <a:ext uri="{FF2B5EF4-FFF2-40B4-BE49-F238E27FC236}">
                  <a16:creationId xmlns:a16="http://schemas.microsoft.com/office/drawing/2014/main" id="{F238D4AF-0AF6-4573-85CC-4169CB132F6B}"/>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55" name="CasellaDiTesto 54">
            <a:extLst>
              <a:ext uri="{FF2B5EF4-FFF2-40B4-BE49-F238E27FC236}">
                <a16:creationId xmlns:a16="http://schemas.microsoft.com/office/drawing/2014/main" id="{204A1B04-1559-4B68-99A4-3DBE5AA1F0F4}"/>
              </a:ext>
            </a:extLst>
          </p:cNvPr>
          <p:cNvSpPr txBox="1"/>
          <p:nvPr/>
        </p:nvSpPr>
        <p:spPr>
          <a:xfrm>
            <a:off x="3754036" y="5553507"/>
            <a:ext cx="819455" cy="253916"/>
          </a:xfrm>
          <a:prstGeom prst="rect">
            <a:avLst/>
          </a:prstGeom>
          <a:noFill/>
        </p:spPr>
        <p:txBody>
          <a:bodyPr wrap="none" rtlCol="0">
            <a:spAutoFit/>
          </a:bodyPr>
          <a:lstStyle/>
          <a:p>
            <a:r>
              <a:rPr lang="it-IT" sz="1050" dirty="0"/>
              <a:t>punti_socio</a:t>
            </a:r>
          </a:p>
        </p:txBody>
      </p:sp>
      <p:grpSp>
        <p:nvGrpSpPr>
          <p:cNvPr id="86" name="Gruppo 85">
            <a:extLst>
              <a:ext uri="{FF2B5EF4-FFF2-40B4-BE49-F238E27FC236}">
                <a16:creationId xmlns:a16="http://schemas.microsoft.com/office/drawing/2014/main" id="{C74367F3-9C99-47E2-AAC7-EB8657C8B7A7}"/>
              </a:ext>
            </a:extLst>
          </p:cNvPr>
          <p:cNvGrpSpPr/>
          <p:nvPr/>
        </p:nvGrpSpPr>
        <p:grpSpPr>
          <a:xfrm rot="10800000">
            <a:off x="3831920" y="5220286"/>
            <a:ext cx="63541" cy="314094"/>
            <a:chOff x="3539176" y="757686"/>
            <a:chExt cx="72000" cy="375977"/>
          </a:xfrm>
          <a:solidFill>
            <a:schemeClr val="bg1"/>
          </a:solidFill>
        </p:grpSpPr>
        <p:sp>
          <p:nvSpPr>
            <p:cNvPr id="87" name="Ovale 86">
              <a:extLst>
                <a:ext uri="{FF2B5EF4-FFF2-40B4-BE49-F238E27FC236}">
                  <a16:creationId xmlns:a16="http://schemas.microsoft.com/office/drawing/2014/main" id="{C12CA6DC-152F-4346-88F3-919B36FC841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8" name="Connettore diritto 87">
              <a:extLst>
                <a:ext uri="{FF2B5EF4-FFF2-40B4-BE49-F238E27FC236}">
                  <a16:creationId xmlns:a16="http://schemas.microsoft.com/office/drawing/2014/main" id="{E314DFE4-3A5D-4201-A07F-34F2CE403FF2}"/>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89" name="CasellaDiTesto 88">
            <a:extLst>
              <a:ext uri="{FF2B5EF4-FFF2-40B4-BE49-F238E27FC236}">
                <a16:creationId xmlns:a16="http://schemas.microsoft.com/office/drawing/2014/main" id="{5F8B9512-C806-4EE2-87C0-4ED58D58807D}"/>
              </a:ext>
            </a:extLst>
          </p:cNvPr>
          <p:cNvSpPr txBox="1"/>
          <p:nvPr/>
        </p:nvSpPr>
        <p:spPr>
          <a:xfrm>
            <a:off x="3863905" y="5340570"/>
            <a:ext cx="1063112" cy="253916"/>
          </a:xfrm>
          <a:prstGeom prst="rect">
            <a:avLst/>
          </a:prstGeom>
          <a:noFill/>
        </p:spPr>
        <p:txBody>
          <a:bodyPr wrap="none" rtlCol="0">
            <a:spAutoFit/>
          </a:bodyPr>
          <a:lstStyle/>
          <a:p>
            <a:r>
              <a:rPr lang="it-IT" sz="1050" dirty="0"/>
              <a:t>rinnovo_tessera</a:t>
            </a:r>
          </a:p>
        </p:txBody>
      </p:sp>
      <p:sp>
        <p:nvSpPr>
          <p:cNvPr id="90" name="Rettangolo con angoli arrotondati 89">
            <a:extLst>
              <a:ext uri="{FF2B5EF4-FFF2-40B4-BE49-F238E27FC236}">
                <a16:creationId xmlns:a16="http://schemas.microsoft.com/office/drawing/2014/main" id="{E7AD1D7F-F868-4EAC-BB2C-7D585C3ECD40}"/>
              </a:ext>
            </a:extLst>
          </p:cNvPr>
          <p:cNvSpPr/>
          <p:nvPr/>
        </p:nvSpPr>
        <p:spPr>
          <a:xfrm>
            <a:off x="3495701" y="4788881"/>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Tessera Socio</a:t>
            </a:r>
          </a:p>
        </p:txBody>
      </p:sp>
      <p:grpSp>
        <p:nvGrpSpPr>
          <p:cNvPr id="91" name="Gruppo 90">
            <a:extLst>
              <a:ext uri="{FF2B5EF4-FFF2-40B4-BE49-F238E27FC236}">
                <a16:creationId xmlns:a16="http://schemas.microsoft.com/office/drawing/2014/main" id="{492246C6-6FBE-48A7-B32A-8652FE2EEED3}"/>
              </a:ext>
            </a:extLst>
          </p:cNvPr>
          <p:cNvGrpSpPr/>
          <p:nvPr/>
        </p:nvGrpSpPr>
        <p:grpSpPr>
          <a:xfrm>
            <a:off x="845202" y="2386337"/>
            <a:ext cx="63541" cy="864523"/>
            <a:chOff x="3539176" y="757686"/>
            <a:chExt cx="72000" cy="1034851"/>
          </a:xfrm>
          <a:solidFill>
            <a:schemeClr val="bg1"/>
          </a:solidFill>
        </p:grpSpPr>
        <p:sp>
          <p:nvSpPr>
            <p:cNvPr id="92" name="Ovale 91">
              <a:extLst>
                <a:ext uri="{FF2B5EF4-FFF2-40B4-BE49-F238E27FC236}">
                  <a16:creationId xmlns:a16="http://schemas.microsoft.com/office/drawing/2014/main" id="{3A408570-B473-4C54-89A9-46B47D0272D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3" name="Connettore diritto 92">
              <a:extLst>
                <a:ext uri="{FF2B5EF4-FFF2-40B4-BE49-F238E27FC236}">
                  <a16:creationId xmlns:a16="http://schemas.microsoft.com/office/drawing/2014/main" id="{D2C213BF-C7B0-460C-B6C0-3A67FEA22036}"/>
                </a:ext>
              </a:extLst>
            </p:cNvPr>
            <p:cNvCxnSpPr>
              <a:cxnSpLocks/>
            </p:cNvCxnSpPr>
            <p:nvPr/>
          </p:nvCxnSpPr>
          <p:spPr>
            <a:xfrm rot="10800000">
              <a:off x="3575173" y="829690"/>
              <a:ext cx="1" cy="962847"/>
            </a:xfrm>
            <a:prstGeom prst="line">
              <a:avLst/>
            </a:prstGeom>
            <a:grpFill/>
          </p:spPr>
          <p:style>
            <a:lnRef idx="3">
              <a:schemeClr val="dk1"/>
            </a:lnRef>
            <a:fillRef idx="0">
              <a:schemeClr val="dk1"/>
            </a:fillRef>
            <a:effectRef idx="2">
              <a:schemeClr val="dk1"/>
            </a:effectRef>
            <a:fontRef idx="minor">
              <a:schemeClr val="tx1"/>
            </a:fontRef>
          </p:style>
        </p:cxnSp>
      </p:grpSp>
      <p:sp>
        <p:nvSpPr>
          <p:cNvPr id="95" name="CasellaDiTesto 94">
            <a:extLst>
              <a:ext uri="{FF2B5EF4-FFF2-40B4-BE49-F238E27FC236}">
                <a16:creationId xmlns:a16="http://schemas.microsoft.com/office/drawing/2014/main" id="{03044F63-1C48-47B1-9CFA-7F6DA2CCED14}"/>
              </a:ext>
            </a:extLst>
          </p:cNvPr>
          <p:cNvSpPr txBox="1"/>
          <p:nvPr/>
        </p:nvSpPr>
        <p:spPr>
          <a:xfrm>
            <a:off x="2049248" y="2612499"/>
            <a:ext cx="1253869" cy="253916"/>
          </a:xfrm>
          <a:prstGeom prst="rect">
            <a:avLst/>
          </a:prstGeom>
          <a:noFill/>
        </p:spPr>
        <p:txBody>
          <a:bodyPr wrap="none" rtlCol="0">
            <a:spAutoFit/>
          </a:bodyPr>
          <a:lstStyle/>
          <a:p>
            <a:r>
              <a:rPr lang="it-IT" sz="1050" dirty="0"/>
              <a:t>#acquisti_effettuati</a:t>
            </a:r>
          </a:p>
        </p:txBody>
      </p:sp>
      <p:sp>
        <p:nvSpPr>
          <p:cNvPr id="101" name="CasellaDiTesto 100">
            <a:extLst>
              <a:ext uri="{FF2B5EF4-FFF2-40B4-BE49-F238E27FC236}">
                <a16:creationId xmlns:a16="http://schemas.microsoft.com/office/drawing/2014/main" id="{E16DBB32-F532-48AF-B8B5-A9DC09962AB5}"/>
              </a:ext>
            </a:extLst>
          </p:cNvPr>
          <p:cNvSpPr txBox="1"/>
          <p:nvPr/>
        </p:nvSpPr>
        <p:spPr>
          <a:xfrm>
            <a:off x="601511" y="5465104"/>
            <a:ext cx="327029" cy="369332"/>
          </a:xfrm>
          <a:prstGeom prst="rect">
            <a:avLst/>
          </a:prstGeom>
          <a:noFill/>
        </p:spPr>
        <p:txBody>
          <a:bodyPr wrap="square" rtlCol="0">
            <a:spAutoFit/>
          </a:bodyPr>
          <a:lstStyle/>
          <a:p>
            <a:r>
              <a:rPr lang="it-IT" dirty="0">
                <a:solidFill>
                  <a:srgbClr val="FF0000"/>
                </a:solidFill>
              </a:rPr>
              <a:t>1</a:t>
            </a:r>
          </a:p>
        </p:txBody>
      </p:sp>
      <p:sp>
        <p:nvSpPr>
          <p:cNvPr id="102" name="CasellaDiTesto 101">
            <a:extLst>
              <a:ext uri="{FF2B5EF4-FFF2-40B4-BE49-F238E27FC236}">
                <a16:creationId xmlns:a16="http://schemas.microsoft.com/office/drawing/2014/main" id="{77250F3D-1618-46EA-B1DA-E7F8E591A43B}"/>
              </a:ext>
            </a:extLst>
          </p:cNvPr>
          <p:cNvSpPr txBox="1"/>
          <p:nvPr/>
        </p:nvSpPr>
        <p:spPr>
          <a:xfrm>
            <a:off x="2067554" y="5465104"/>
            <a:ext cx="327029" cy="369332"/>
          </a:xfrm>
          <a:prstGeom prst="rect">
            <a:avLst/>
          </a:prstGeom>
          <a:noFill/>
        </p:spPr>
        <p:txBody>
          <a:bodyPr wrap="square" rtlCol="0">
            <a:spAutoFit/>
          </a:bodyPr>
          <a:lstStyle/>
          <a:p>
            <a:r>
              <a:rPr lang="it-IT" dirty="0">
                <a:solidFill>
                  <a:srgbClr val="FF0000"/>
                </a:solidFill>
              </a:rPr>
              <a:t>1</a:t>
            </a:r>
          </a:p>
        </p:txBody>
      </p:sp>
      <p:grpSp>
        <p:nvGrpSpPr>
          <p:cNvPr id="113" name="Gruppo 112">
            <a:extLst>
              <a:ext uri="{FF2B5EF4-FFF2-40B4-BE49-F238E27FC236}">
                <a16:creationId xmlns:a16="http://schemas.microsoft.com/office/drawing/2014/main" id="{B9EBF382-9641-4CA3-8307-AE7B6E6BB8CE}"/>
              </a:ext>
            </a:extLst>
          </p:cNvPr>
          <p:cNvGrpSpPr/>
          <p:nvPr/>
        </p:nvGrpSpPr>
        <p:grpSpPr>
          <a:xfrm>
            <a:off x="733126" y="2262913"/>
            <a:ext cx="63540" cy="801461"/>
            <a:chOff x="3539168" y="757687"/>
            <a:chExt cx="72000" cy="959364"/>
          </a:xfrm>
          <a:solidFill>
            <a:schemeClr val="tx1"/>
          </a:solidFill>
        </p:grpSpPr>
        <p:sp>
          <p:nvSpPr>
            <p:cNvPr id="114" name="Ovale 113">
              <a:extLst>
                <a:ext uri="{FF2B5EF4-FFF2-40B4-BE49-F238E27FC236}">
                  <a16:creationId xmlns:a16="http://schemas.microsoft.com/office/drawing/2014/main" id="{80D2EABE-A884-4074-B9DC-888446D73EB3}"/>
                </a:ext>
              </a:extLst>
            </p:cNvPr>
            <p:cNvSpPr/>
            <p:nvPr/>
          </p:nvSpPr>
          <p:spPr>
            <a:xfrm>
              <a:off x="3539168" y="757687"/>
              <a:ext cx="72000" cy="7199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5" name="Connettore diritto 114">
              <a:extLst>
                <a:ext uri="{FF2B5EF4-FFF2-40B4-BE49-F238E27FC236}">
                  <a16:creationId xmlns:a16="http://schemas.microsoft.com/office/drawing/2014/main" id="{34FE6022-3234-4551-954A-2ABD8A28BD05}"/>
                </a:ext>
              </a:extLst>
            </p:cNvPr>
            <p:cNvCxnSpPr>
              <a:cxnSpLocks/>
            </p:cNvCxnSpPr>
            <p:nvPr/>
          </p:nvCxnSpPr>
          <p:spPr>
            <a:xfrm flipV="1">
              <a:off x="3575207" y="829688"/>
              <a:ext cx="0" cy="887363"/>
            </a:xfrm>
            <a:prstGeom prst="line">
              <a:avLst/>
            </a:prstGeom>
            <a:grpFill/>
          </p:spPr>
          <p:style>
            <a:lnRef idx="3">
              <a:schemeClr val="dk1"/>
            </a:lnRef>
            <a:fillRef idx="0">
              <a:schemeClr val="dk1"/>
            </a:fillRef>
            <a:effectRef idx="2">
              <a:schemeClr val="dk1"/>
            </a:effectRef>
            <a:fontRef idx="minor">
              <a:schemeClr val="tx1"/>
            </a:fontRef>
          </p:style>
        </p:cxnSp>
      </p:grpSp>
      <p:sp>
        <p:nvSpPr>
          <p:cNvPr id="94" name="Rettangolo con angoli arrotondati 93">
            <a:extLst>
              <a:ext uri="{FF2B5EF4-FFF2-40B4-BE49-F238E27FC236}">
                <a16:creationId xmlns:a16="http://schemas.microsoft.com/office/drawing/2014/main" id="{90DBF691-CC62-479D-8F18-98CC057E535E}"/>
              </a:ext>
            </a:extLst>
          </p:cNvPr>
          <p:cNvSpPr/>
          <p:nvPr/>
        </p:nvSpPr>
        <p:spPr>
          <a:xfrm>
            <a:off x="562468" y="2914106"/>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Utente</a:t>
            </a:r>
          </a:p>
        </p:txBody>
      </p:sp>
      <p:sp>
        <p:nvSpPr>
          <p:cNvPr id="117" name="Freccia a destra 116">
            <a:extLst>
              <a:ext uri="{FF2B5EF4-FFF2-40B4-BE49-F238E27FC236}">
                <a16:creationId xmlns:a16="http://schemas.microsoft.com/office/drawing/2014/main" id="{2F46ED72-C9D1-4FE2-821F-D03716529F09}"/>
              </a:ext>
            </a:extLst>
          </p:cNvPr>
          <p:cNvSpPr/>
          <p:nvPr/>
        </p:nvSpPr>
        <p:spPr>
          <a:xfrm>
            <a:off x="5370115" y="3359823"/>
            <a:ext cx="725885" cy="929644"/>
          </a:xfrm>
          <a:prstGeom prst="rightArrow">
            <a:avLst>
              <a:gd name="adj1" fmla="val 33036"/>
              <a:gd name="adj2" fmla="val 5145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18" name="Gruppo 117">
            <a:extLst>
              <a:ext uri="{FF2B5EF4-FFF2-40B4-BE49-F238E27FC236}">
                <a16:creationId xmlns:a16="http://schemas.microsoft.com/office/drawing/2014/main" id="{33F90698-73BB-41CE-A3DB-AA17DBD77A8F}"/>
              </a:ext>
            </a:extLst>
          </p:cNvPr>
          <p:cNvGrpSpPr/>
          <p:nvPr/>
        </p:nvGrpSpPr>
        <p:grpSpPr>
          <a:xfrm>
            <a:off x="7952682" y="1949540"/>
            <a:ext cx="63540" cy="801461"/>
            <a:chOff x="3539168" y="757687"/>
            <a:chExt cx="72000" cy="959364"/>
          </a:xfrm>
          <a:solidFill>
            <a:schemeClr val="tx1"/>
          </a:solidFill>
        </p:grpSpPr>
        <p:sp>
          <p:nvSpPr>
            <p:cNvPr id="119" name="Ovale 118">
              <a:extLst>
                <a:ext uri="{FF2B5EF4-FFF2-40B4-BE49-F238E27FC236}">
                  <a16:creationId xmlns:a16="http://schemas.microsoft.com/office/drawing/2014/main" id="{12466279-5BDF-4E6C-9D1D-2DF6D729FD2F}"/>
                </a:ext>
              </a:extLst>
            </p:cNvPr>
            <p:cNvSpPr/>
            <p:nvPr/>
          </p:nvSpPr>
          <p:spPr>
            <a:xfrm>
              <a:off x="3539168" y="757687"/>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0" name="Connettore diritto 119">
              <a:extLst>
                <a:ext uri="{FF2B5EF4-FFF2-40B4-BE49-F238E27FC236}">
                  <a16:creationId xmlns:a16="http://schemas.microsoft.com/office/drawing/2014/main" id="{3140577E-E456-49C8-B0F7-67E6DC68AF91}"/>
                </a:ext>
              </a:extLst>
            </p:cNvPr>
            <p:cNvCxnSpPr>
              <a:cxnSpLocks/>
            </p:cNvCxnSpPr>
            <p:nvPr/>
          </p:nvCxnSpPr>
          <p:spPr>
            <a:xfrm flipV="1">
              <a:off x="3575207" y="829688"/>
              <a:ext cx="0" cy="887363"/>
            </a:xfrm>
            <a:prstGeom prst="line">
              <a:avLst/>
            </a:prstGeom>
            <a:grpFill/>
          </p:spPr>
          <p:style>
            <a:lnRef idx="3">
              <a:schemeClr val="dk1"/>
            </a:lnRef>
            <a:fillRef idx="0">
              <a:schemeClr val="dk1"/>
            </a:fillRef>
            <a:effectRef idx="2">
              <a:schemeClr val="dk1"/>
            </a:effectRef>
            <a:fontRef idx="minor">
              <a:schemeClr val="tx1"/>
            </a:fontRef>
          </p:style>
        </p:cxnSp>
      </p:grpSp>
      <p:sp>
        <p:nvSpPr>
          <p:cNvPr id="121" name="CasellaDiTesto 120">
            <a:extLst>
              <a:ext uri="{FF2B5EF4-FFF2-40B4-BE49-F238E27FC236}">
                <a16:creationId xmlns:a16="http://schemas.microsoft.com/office/drawing/2014/main" id="{85A7818E-315B-463C-95C6-C84A17322243}"/>
              </a:ext>
            </a:extLst>
          </p:cNvPr>
          <p:cNvSpPr txBox="1"/>
          <p:nvPr/>
        </p:nvSpPr>
        <p:spPr>
          <a:xfrm>
            <a:off x="7893928" y="1726038"/>
            <a:ext cx="718466" cy="253916"/>
          </a:xfrm>
          <a:prstGeom prst="rect">
            <a:avLst/>
          </a:prstGeom>
          <a:noFill/>
        </p:spPr>
        <p:txBody>
          <a:bodyPr wrap="none" rtlCol="0">
            <a:spAutoFit/>
          </a:bodyPr>
          <a:lstStyle/>
          <a:p>
            <a:r>
              <a:rPr lang="it-IT" sz="1050" dirty="0"/>
              <a:t>id_utente</a:t>
            </a:r>
          </a:p>
        </p:txBody>
      </p:sp>
      <p:sp>
        <p:nvSpPr>
          <p:cNvPr id="122" name="CasellaDiTesto 121">
            <a:extLst>
              <a:ext uri="{FF2B5EF4-FFF2-40B4-BE49-F238E27FC236}">
                <a16:creationId xmlns:a16="http://schemas.microsoft.com/office/drawing/2014/main" id="{C15DE643-9C85-44D0-916A-7758E752BDDA}"/>
              </a:ext>
            </a:extLst>
          </p:cNvPr>
          <p:cNvSpPr txBox="1"/>
          <p:nvPr/>
        </p:nvSpPr>
        <p:spPr>
          <a:xfrm>
            <a:off x="8231620" y="2193828"/>
            <a:ext cx="639919" cy="253916"/>
          </a:xfrm>
          <a:prstGeom prst="rect">
            <a:avLst/>
          </a:prstGeom>
          <a:noFill/>
        </p:spPr>
        <p:txBody>
          <a:bodyPr wrap="none" rtlCol="0">
            <a:spAutoFit/>
          </a:bodyPr>
          <a:lstStyle/>
          <a:p>
            <a:r>
              <a:rPr lang="it-IT" sz="1050" dirty="0"/>
              <a:t>indirizzo</a:t>
            </a:r>
          </a:p>
        </p:txBody>
      </p:sp>
      <p:grpSp>
        <p:nvGrpSpPr>
          <p:cNvPr id="123" name="Gruppo 122">
            <a:extLst>
              <a:ext uri="{FF2B5EF4-FFF2-40B4-BE49-F238E27FC236}">
                <a16:creationId xmlns:a16="http://schemas.microsoft.com/office/drawing/2014/main" id="{6DDCA3C6-F357-45F2-976F-E55DC86FC9BF}"/>
              </a:ext>
            </a:extLst>
          </p:cNvPr>
          <p:cNvGrpSpPr/>
          <p:nvPr/>
        </p:nvGrpSpPr>
        <p:grpSpPr>
          <a:xfrm>
            <a:off x="8231620" y="2374560"/>
            <a:ext cx="63541" cy="737290"/>
            <a:chOff x="3539176" y="757686"/>
            <a:chExt cx="72000" cy="882551"/>
          </a:xfrm>
          <a:solidFill>
            <a:schemeClr val="bg1"/>
          </a:solidFill>
        </p:grpSpPr>
        <p:sp>
          <p:nvSpPr>
            <p:cNvPr id="124" name="Ovale 123">
              <a:extLst>
                <a:ext uri="{FF2B5EF4-FFF2-40B4-BE49-F238E27FC236}">
                  <a16:creationId xmlns:a16="http://schemas.microsoft.com/office/drawing/2014/main" id="{C134CA57-098D-4CEC-BF92-E762DA44D23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5" name="Connettore diritto 124">
              <a:extLst>
                <a:ext uri="{FF2B5EF4-FFF2-40B4-BE49-F238E27FC236}">
                  <a16:creationId xmlns:a16="http://schemas.microsoft.com/office/drawing/2014/main" id="{37AF55B5-5155-44AF-8467-F9E2EF036994}"/>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26" name="Gruppo 125">
            <a:extLst>
              <a:ext uri="{FF2B5EF4-FFF2-40B4-BE49-F238E27FC236}">
                <a16:creationId xmlns:a16="http://schemas.microsoft.com/office/drawing/2014/main" id="{4A52C775-DD38-4D1B-B68F-CC7C1BA3919F}"/>
              </a:ext>
            </a:extLst>
          </p:cNvPr>
          <p:cNvGrpSpPr/>
          <p:nvPr/>
        </p:nvGrpSpPr>
        <p:grpSpPr>
          <a:xfrm>
            <a:off x="8348728" y="2477724"/>
            <a:ext cx="63541" cy="615128"/>
            <a:chOff x="3539176" y="757686"/>
            <a:chExt cx="72000" cy="736320"/>
          </a:xfrm>
          <a:solidFill>
            <a:schemeClr val="bg1"/>
          </a:solidFill>
        </p:grpSpPr>
        <p:sp>
          <p:nvSpPr>
            <p:cNvPr id="127" name="Ovale 126">
              <a:extLst>
                <a:ext uri="{FF2B5EF4-FFF2-40B4-BE49-F238E27FC236}">
                  <a16:creationId xmlns:a16="http://schemas.microsoft.com/office/drawing/2014/main" id="{2CA42197-9E55-4753-BE7D-92DA2AC91F9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8" name="Connettore diritto 127">
              <a:extLst>
                <a:ext uri="{FF2B5EF4-FFF2-40B4-BE49-F238E27FC236}">
                  <a16:creationId xmlns:a16="http://schemas.microsoft.com/office/drawing/2014/main" id="{FAA505FA-1190-40F0-99A9-E5CFF8AE1DAF}"/>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29" name="Gruppo 128">
            <a:extLst>
              <a:ext uri="{FF2B5EF4-FFF2-40B4-BE49-F238E27FC236}">
                <a16:creationId xmlns:a16="http://schemas.microsoft.com/office/drawing/2014/main" id="{AA520B3C-B809-4E23-8BCE-F25A5066D623}"/>
              </a:ext>
            </a:extLst>
          </p:cNvPr>
          <p:cNvGrpSpPr/>
          <p:nvPr/>
        </p:nvGrpSpPr>
        <p:grpSpPr>
          <a:xfrm>
            <a:off x="9073269" y="2342552"/>
            <a:ext cx="63541" cy="473915"/>
            <a:chOff x="3539176" y="757686"/>
            <a:chExt cx="72000" cy="567286"/>
          </a:xfrm>
          <a:solidFill>
            <a:schemeClr val="bg1"/>
          </a:solidFill>
        </p:grpSpPr>
        <p:sp>
          <p:nvSpPr>
            <p:cNvPr id="130" name="Ovale 129">
              <a:extLst>
                <a:ext uri="{FF2B5EF4-FFF2-40B4-BE49-F238E27FC236}">
                  <a16:creationId xmlns:a16="http://schemas.microsoft.com/office/drawing/2014/main" id="{95AAEF63-B9CC-48D2-8026-9D016DCAB51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1" name="Connettore diritto 130">
              <a:extLst>
                <a:ext uri="{FF2B5EF4-FFF2-40B4-BE49-F238E27FC236}">
                  <a16:creationId xmlns:a16="http://schemas.microsoft.com/office/drawing/2014/main" id="{D848C0B6-099A-40B4-BFE2-C52D0114D5A8}"/>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32" name="Gruppo 131">
            <a:extLst>
              <a:ext uri="{FF2B5EF4-FFF2-40B4-BE49-F238E27FC236}">
                <a16:creationId xmlns:a16="http://schemas.microsoft.com/office/drawing/2014/main" id="{7519950F-0E7E-4E5E-BE12-D8D03600B80C}"/>
              </a:ext>
            </a:extLst>
          </p:cNvPr>
          <p:cNvGrpSpPr/>
          <p:nvPr/>
        </p:nvGrpSpPr>
        <p:grpSpPr>
          <a:xfrm>
            <a:off x="9195288" y="2482428"/>
            <a:ext cx="63541" cy="314094"/>
            <a:chOff x="3539176" y="757686"/>
            <a:chExt cx="72000" cy="375977"/>
          </a:xfrm>
          <a:solidFill>
            <a:schemeClr val="bg1"/>
          </a:solidFill>
        </p:grpSpPr>
        <p:sp>
          <p:nvSpPr>
            <p:cNvPr id="133" name="Ovale 132">
              <a:extLst>
                <a:ext uri="{FF2B5EF4-FFF2-40B4-BE49-F238E27FC236}">
                  <a16:creationId xmlns:a16="http://schemas.microsoft.com/office/drawing/2014/main" id="{174724F7-381B-4D7A-A8F4-118C4559813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4" name="Connettore diritto 133">
              <a:extLst>
                <a:ext uri="{FF2B5EF4-FFF2-40B4-BE49-F238E27FC236}">
                  <a16:creationId xmlns:a16="http://schemas.microsoft.com/office/drawing/2014/main" id="{AC25AD82-A366-455C-B794-393BA9B1A362}"/>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35" name="Gruppo 134">
            <a:extLst>
              <a:ext uri="{FF2B5EF4-FFF2-40B4-BE49-F238E27FC236}">
                <a16:creationId xmlns:a16="http://schemas.microsoft.com/office/drawing/2014/main" id="{DF1CB0B3-C1E5-46DD-BB1E-E4CED2C52832}"/>
              </a:ext>
            </a:extLst>
          </p:cNvPr>
          <p:cNvGrpSpPr/>
          <p:nvPr/>
        </p:nvGrpSpPr>
        <p:grpSpPr>
          <a:xfrm>
            <a:off x="9343657" y="2597530"/>
            <a:ext cx="63541" cy="216498"/>
            <a:chOff x="3539176" y="757686"/>
            <a:chExt cx="72000" cy="259153"/>
          </a:xfrm>
          <a:solidFill>
            <a:schemeClr val="bg1"/>
          </a:solidFill>
        </p:grpSpPr>
        <p:sp>
          <p:nvSpPr>
            <p:cNvPr id="136" name="Ovale 135">
              <a:extLst>
                <a:ext uri="{FF2B5EF4-FFF2-40B4-BE49-F238E27FC236}">
                  <a16:creationId xmlns:a16="http://schemas.microsoft.com/office/drawing/2014/main" id="{DC6E786A-EF48-4271-B000-02BB577D7F41}"/>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7" name="Connettore diritto 136">
              <a:extLst>
                <a:ext uri="{FF2B5EF4-FFF2-40B4-BE49-F238E27FC236}">
                  <a16:creationId xmlns:a16="http://schemas.microsoft.com/office/drawing/2014/main" id="{943C3487-D33E-40C6-BF1B-F53310C2F384}"/>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138" name="CasellaDiTesto 137">
            <a:extLst>
              <a:ext uri="{FF2B5EF4-FFF2-40B4-BE49-F238E27FC236}">
                <a16:creationId xmlns:a16="http://schemas.microsoft.com/office/drawing/2014/main" id="{25244E1B-F968-4256-91CC-330DB295360D}"/>
              </a:ext>
            </a:extLst>
          </p:cNvPr>
          <p:cNvSpPr txBox="1"/>
          <p:nvPr/>
        </p:nvSpPr>
        <p:spPr>
          <a:xfrm>
            <a:off x="8032954" y="1916110"/>
            <a:ext cx="498855" cy="253916"/>
          </a:xfrm>
          <a:prstGeom prst="rect">
            <a:avLst/>
          </a:prstGeom>
          <a:noFill/>
        </p:spPr>
        <p:txBody>
          <a:bodyPr wrap="none" rtlCol="0">
            <a:spAutoFit/>
          </a:bodyPr>
          <a:lstStyle/>
          <a:p>
            <a:r>
              <a:rPr lang="it-IT" sz="1050" dirty="0"/>
              <a:t>nome</a:t>
            </a:r>
          </a:p>
        </p:txBody>
      </p:sp>
      <p:sp>
        <p:nvSpPr>
          <p:cNvPr id="139" name="CasellaDiTesto 138">
            <a:extLst>
              <a:ext uri="{FF2B5EF4-FFF2-40B4-BE49-F238E27FC236}">
                <a16:creationId xmlns:a16="http://schemas.microsoft.com/office/drawing/2014/main" id="{5F52E443-5E71-4F93-813F-5296DE152692}"/>
              </a:ext>
            </a:extLst>
          </p:cNvPr>
          <p:cNvSpPr txBox="1"/>
          <p:nvPr/>
        </p:nvSpPr>
        <p:spPr>
          <a:xfrm>
            <a:off x="8127047" y="2042841"/>
            <a:ext cx="689612" cy="253916"/>
          </a:xfrm>
          <a:prstGeom prst="rect">
            <a:avLst/>
          </a:prstGeom>
          <a:noFill/>
        </p:spPr>
        <p:txBody>
          <a:bodyPr wrap="none" rtlCol="0">
            <a:spAutoFit/>
          </a:bodyPr>
          <a:lstStyle/>
          <a:p>
            <a:r>
              <a:rPr lang="it-IT" sz="1050" dirty="0"/>
              <a:t>cognome</a:t>
            </a:r>
          </a:p>
        </p:txBody>
      </p:sp>
      <p:sp>
        <p:nvSpPr>
          <p:cNvPr id="140" name="CasellaDiTesto 139">
            <a:extLst>
              <a:ext uri="{FF2B5EF4-FFF2-40B4-BE49-F238E27FC236}">
                <a16:creationId xmlns:a16="http://schemas.microsoft.com/office/drawing/2014/main" id="{CA7B3261-B3F9-4866-B17C-4DB99DDDE2AF}"/>
              </a:ext>
            </a:extLst>
          </p:cNvPr>
          <p:cNvSpPr txBox="1"/>
          <p:nvPr/>
        </p:nvSpPr>
        <p:spPr>
          <a:xfrm>
            <a:off x="8336140" y="2315376"/>
            <a:ext cx="728084" cy="253916"/>
          </a:xfrm>
          <a:prstGeom prst="rect">
            <a:avLst/>
          </a:prstGeom>
          <a:noFill/>
        </p:spPr>
        <p:txBody>
          <a:bodyPr wrap="none" rtlCol="0">
            <a:spAutoFit/>
          </a:bodyPr>
          <a:lstStyle/>
          <a:p>
            <a:r>
              <a:rPr lang="it-IT" sz="1050" dirty="0"/>
              <a:t>username</a:t>
            </a:r>
          </a:p>
        </p:txBody>
      </p:sp>
      <p:sp>
        <p:nvSpPr>
          <p:cNvPr id="141" name="CasellaDiTesto 140">
            <a:extLst>
              <a:ext uri="{FF2B5EF4-FFF2-40B4-BE49-F238E27FC236}">
                <a16:creationId xmlns:a16="http://schemas.microsoft.com/office/drawing/2014/main" id="{DF796FA1-0FC0-4882-93CD-0C00DAAE3DE0}"/>
              </a:ext>
            </a:extLst>
          </p:cNvPr>
          <p:cNvSpPr txBox="1"/>
          <p:nvPr/>
        </p:nvSpPr>
        <p:spPr>
          <a:xfrm>
            <a:off x="9055178" y="2101098"/>
            <a:ext cx="704039" cy="253916"/>
          </a:xfrm>
          <a:prstGeom prst="rect">
            <a:avLst/>
          </a:prstGeom>
          <a:noFill/>
        </p:spPr>
        <p:txBody>
          <a:bodyPr wrap="none" rtlCol="0">
            <a:spAutoFit/>
          </a:bodyPr>
          <a:lstStyle/>
          <a:p>
            <a:r>
              <a:rPr lang="it-IT" sz="1050" dirty="0"/>
              <a:t>password</a:t>
            </a:r>
          </a:p>
        </p:txBody>
      </p:sp>
      <p:sp>
        <p:nvSpPr>
          <p:cNvPr id="142" name="CasellaDiTesto 141">
            <a:extLst>
              <a:ext uri="{FF2B5EF4-FFF2-40B4-BE49-F238E27FC236}">
                <a16:creationId xmlns:a16="http://schemas.microsoft.com/office/drawing/2014/main" id="{7E3A124F-7ED0-41E2-BA06-E556F3DD6E57}"/>
              </a:ext>
            </a:extLst>
          </p:cNvPr>
          <p:cNvSpPr txBox="1"/>
          <p:nvPr/>
        </p:nvSpPr>
        <p:spPr>
          <a:xfrm>
            <a:off x="9207524" y="2302200"/>
            <a:ext cx="482824" cy="253916"/>
          </a:xfrm>
          <a:prstGeom prst="rect">
            <a:avLst/>
          </a:prstGeom>
          <a:noFill/>
        </p:spPr>
        <p:txBody>
          <a:bodyPr wrap="none" rtlCol="0">
            <a:spAutoFit/>
          </a:bodyPr>
          <a:lstStyle/>
          <a:p>
            <a:r>
              <a:rPr lang="it-IT" sz="1050" dirty="0"/>
              <a:t>email</a:t>
            </a:r>
          </a:p>
        </p:txBody>
      </p:sp>
      <p:grpSp>
        <p:nvGrpSpPr>
          <p:cNvPr id="143" name="Gruppo 142">
            <a:extLst>
              <a:ext uri="{FF2B5EF4-FFF2-40B4-BE49-F238E27FC236}">
                <a16:creationId xmlns:a16="http://schemas.microsoft.com/office/drawing/2014/main" id="{99558687-AC7A-49A0-BCBE-225DBDF5360B}"/>
              </a:ext>
            </a:extLst>
          </p:cNvPr>
          <p:cNvGrpSpPr/>
          <p:nvPr/>
        </p:nvGrpSpPr>
        <p:grpSpPr>
          <a:xfrm>
            <a:off x="8145030" y="2219955"/>
            <a:ext cx="63541" cy="864523"/>
            <a:chOff x="3539176" y="757686"/>
            <a:chExt cx="72000" cy="1034851"/>
          </a:xfrm>
          <a:solidFill>
            <a:schemeClr val="bg1"/>
          </a:solidFill>
        </p:grpSpPr>
        <p:sp>
          <p:nvSpPr>
            <p:cNvPr id="144" name="Ovale 143">
              <a:extLst>
                <a:ext uri="{FF2B5EF4-FFF2-40B4-BE49-F238E27FC236}">
                  <a16:creationId xmlns:a16="http://schemas.microsoft.com/office/drawing/2014/main" id="{288E328A-ACE6-467F-8575-1D833BBDEFF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5" name="Connettore diritto 144">
              <a:extLst>
                <a:ext uri="{FF2B5EF4-FFF2-40B4-BE49-F238E27FC236}">
                  <a16:creationId xmlns:a16="http://schemas.microsoft.com/office/drawing/2014/main" id="{BAC10FDB-5AE0-4CDC-B33B-23F024B87E9B}"/>
                </a:ext>
              </a:extLst>
            </p:cNvPr>
            <p:cNvCxnSpPr>
              <a:cxnSpLocks/>
            </p:cNvCxnSpPr>
            <p:nvPr/>
          </p:nvCxnSpPr>
          <p:spPr>
            <a:xfrm rot="10800000">
              <a:off x="3575173" y="829690"/>
              <a:ext cx="1" cy="962847"/>
            </a:xfrm>
            <a:prstGeom prst="line">
              <a:avLst/>
            </a:prstGeom>
            <a:grpFill/>
          </p:spPr>
          <p:style>
            <a:lnRef idx="3">
              <a:schemeClr val="dk1"/>
            </a:lnRef>
            <a:fillRef idx="0">
              <a:schemeClr val="dk1"/>
            </a:fillRef>
            <a:effectRef idx="2">
              <a:schemeClr val="dk1"/>
            </a:effectRef>
            <a:fontRef idx="minor">
              <a:schemeClr val="tx1"/>
            </a:fontRef>
          </p:style>
        </p:cxnSp>
      </p:grpSp>
      <p:sp>
        <p:nvSpPr>
          <p:cNvPr id="146" name="CasellaDiTesto 145">
            <a:extLst>
              <a:ext uri="{FF2B5EF4-FFF2-40B4-BE49-F238E27FC236}">
                <a16:creationId xmlns:a16="http://schemas.microsoft.com/office/drawing/2014/main" id="{1BCEDC41-6EEC-4FEA-A762-4EE8D38F0FF2}"/>
              </a:ext>
            </a:extLst>
          </p:cNvPr>
          <p:cNvSpPr txBox="1"/>
          <p:nvPr/>
        </p:nvSpPr>
        <p:spPr>
          <a:xfrm>
            <a:off x="9349076" y="2446117"/>
            <a:ext cx="1253869" cy="253916"/>
          </a:xfrm>
          <a:prstGeom prst="rect">
            <a:avLst/>
          </a:prstGeom>
          <a:noFill/>
        </p:spPr>
        <p:txBody>
          <a:bodyPr wrap="none" rtlCol="0">
            <a:spAutoFit/>
          </a:bodyPr>
          <a:lstStyle/>
          <a:p>
            <a:r>
              <a:rPr lang="it-IT" sz="1050" dirty="0"/>
              <a:t>#acquisti_effettuati</a:t>
            </a:r>
          </a:p>
        </p:txBody>
      </p:sp>
      <p:grpSp>
        <p:nvGrpSpPr>
          <p:cNvPr id="147" name="Gruppo 146">
            <a:extLst>
              <a:ext uri="{FF2B5EF4-FFF2-40B4-BE49-F238E27FC236}">
                <a16:creationId xmlns:a16="http://schemas.microsoft.com/office/drawing/2014/main" id="{8EE709DB-5535-47DA-8219-026297B344ED}"/>
              </a:ext>
            </a:extLst>
          </p:cNvPr>
          <p:cNvGrpSpPr/>
          <p:nvPr/>
        </p:nvGrpSpPr>
        <p:grpSpPr>
          <a:xfrm>
            <a:off x="8032954" y="2096531"/>
            <a:ext cx="63540" cy="801461"/>
            <a:chOff x="3539168" y="757687"/>
            <a:chExt cx="72000" cy="959364"/>
          </a:xfrm>
          <a:solidFill>
            <a:schemeClr val="tx1"/>
          </a:solidFill>
        </p:grpSpPr>
        <p:sp>
          <p:nvSpPr>
            <p:cNvPr id="148" name="Ovale 147">
              <a:extLst>
                <a:ext uri="{FF2B5EF4-FFF2-40B4-BE49-F238E27FC236}">
                  <a16:creationId xmlns:a16="http://schemas.microsoft.com/office/drawing/2014/main" id="{6840900E-1664-4D82-A3BB-7A17D3316DD9}"/>
                </a:ext>
              </a:extLst>
            </p:cNvPr>
            <p:cNvSpPr/>
            <p:nvPr/>
          </p:nvSpPr>
          <p:spPr>
            <a:xfrm>
              <a:off x="3539168" y="757687"/>
              <a:ext cx="72000" cy="7199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9" name="Connettore diritto 148">
              <a:extLst>
                <a:ext uri="{FF2B5EF4-FFF2-40B4-BE49-F238E27FC236}">
                  <a16:creationId xmlns:a16="http://schemas.microsoft.com/office/drawing/2014/main" id="{F88B0DE7-3BDF-4879-8EB3-AAC5AF7557B2}"/>
                </a:ext>
              </a:extLst>
            </p:cNvPr>
            <p:cNvCxnSpPr>
              <a:cxnSpLocks/>
            </p:cNvCxnSpPr>
            <p:nvPr/>
          </p:nvCxnSpPr>
          <p:spPr>
            <a:xfrm flipV="1">
              <a:off x="3575207" y="829688"/>
              <a:ext cx="0" cy="88736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51" name="Gruppo 150">
            <a:extLst>
              <a:ext uri="{FF2B5EF4-FFF2-40B4-BE49-F238E27FC236}">
                <a16:creationId xmlns:a16="http://schemas.microsoft.com/office/drawing/2014/main" id="{F5564CA8-2D04-4F72-970E-1DE3D32AAA34}"/>
              </a:ext>
            </a:extLst>
          </p:cNvPr>
          <p:cNvGrpSpPr/>
          <p:nvPr/>
        </p:nvGrpSpPr>
        <p:grpSpPr>
          <a:xfrm rot="10800000">
            <a:off x="7955730" y="3255430"/>
            <a:ext cx="63541" cy="507857"/>
            <a:chOff x="3539176" y="757686"/>
            <a:chExt cx="72000" cy="607914"/>
          </a:xfrm>
          <a:solidFill>
            <a:schemeClr val="tx1"/>
          </a:solidFill>
        </p:grpSpPr>
        <p:sp>
          <p:nvSpPr>
            <p:cNvPr id="152" name="Ovale 151">
              <a:extLst>
                <a:ext uri="{FF2B5EF4-FFF2-40B4-BE49-F238E27FC236}">
                  <a16:creationId xmlns:a16="http://schemas.microsoft.com/office/drawing/2014/main" id="{C2064AF5-5C07-4F6A-8E4D-0A6AC167B464}"/>
                </a:ext>
              </a:extLst>
            </p:cNvPr>
            <p:cNvSpPr/>
            <p:nvPr/>
          </p:nvSpPr>
          <p:spPr>
            <a:xfrm>
              <a:off x="3539176" y="757686"/>
              <a:ext cx="72000" cy="7199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3" name="Connettore diritto 152">
              <a:extLst>
                <a:ext uri="{FF2B5EF4-FFF2-40B4-BE49-F238E27FC236}">
                  <a16:creationId xmlns:a16="http://schemas.microsoft.com/office/drawing/2014/main" id="{3A8C249C-276B-477C-B945-1D9A92C63470}"/>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154" name="CasellaDiTesto 153">
            <a:extLst>
              <a:ext uri="{FF2B5EF4-FFF2-40B4-BE49-F238E27FC236}">
                <a16:creationId xmlns:a16="http://schemas.microsoft.com/office/drawing/2014/main" id="{E6E2976B-20FF-4A15-9234-B006BFB6DB73}"/>
              </a:ext>
            </a:extLst>
          </p:cNvPr>
          <p:cNvSpPr txBox="1"/>
          <p:nvPr/>
        </p:nvSpPr>
        <p:spPr>
          <a:xfrm>
            <a:off x="7979805" y="3666458"/>
            <a:ext cx="1075936" cy="253916"/>
          </a:xfrm>
          <a:prstGeom prst="rect">
            <a:avLst/>
          </a:prstGeom>
          <a:noFill/>
        </p:spPr>
        <p:txBody>
          <a:bodyPr wrap="none" rtlCol="0">
            <a:spAutoFit/>
          </a:bodyPr>
          <a:lstStyle/>
          <a:p>
            <a:r>
              <a:rPr lang="it-IT" sz="1050" dirty="0"/>
              <a:t>numero_tessera</a:t>
            </a:r>
          </a:p>
        </p:txBody>
      </p:sp>
      <p:grpSp>
        <p:nvGrpSpPr>
          <p:cNvPr id="155" name="Gruppo 154">
            <a:extLst>
              <a:ext uri="{FF2B5EF4-FFF2-40B4-BE49-F238E27FC236}">
                <a16:creationId xmlns:a16="http://schemas.microsoft.com/office/drawing/2014/main" id="{A9F934F4-D768-43EF-BCB0-48154EAA0319}"/>
              </a:ext>
            </a:extLst>
          </p:cNvPr>
          <p:cNvGrpSpPr/>
          <p:nvPr/>
        </p:nvGrpSpPr>
        <p:grpSpPr>
          <a:xfrm rot="10800000">
            <a:off x="8085143" y="3265649"/>
            <a:ext cx="63541" cy="314094"/>
            <a:chOff x="3539176" y="757686"/>
            <a:chExt cx="72000" cy="375977"/>
          </a:xfrm>
          <a:solidFill>
            <a:schemeClr val="bg1"/>
          </a:solidFill>
        </p:grpSpPr>
        <p:sp>
          <p:nvSpPr>
            <p:cNvPr id="156" name="Ovale 155">
              <a:extLst>
                <a:ext uri="{FF2B5EF4-FFF2-40B4-BE49-F238E27FC236}">
                  <a16:creationId xmlns:a16="http://schemas.microsoft.com/office/drawing/2014/main" id="{CFA51005-B146-4DBE-AA41-5AB243813DA6}"/>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7" name="Connettore diritto 156">
              <a:extLst>
                <a:ext uri="{FF2B5EF4-FFF2-40B4-BE49-F238E27FC236}">
                  <a16:creationId xmlns:a16="http://schemas.microsoft.com/office/drawing/2014/main" id="{B391503D-C8E7-4005-9E35-C1375E657CA3}"/>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58" name="CasellaDiTesto 157">
            <a:extLst>
              <a:ext uri="{FF2B5EF4-FFF2-40B4-BE49-F238E27FC236}">
                <a16:creationId xmlns:a16="http://schemas.microsoft.com/office/drawing/2014/main" id="{FEF6213E-664A-4579-99BB-C17817FD85AF}"/>
              </a:ext>
            </a:extLst>
          </p:cNvPr>
          <p:cNvSpPr txBox="1"/>
          <p:nvPr/>
        </p:nvSpPr>
        <p:spPr>
          <a:xfrm>
            <a:off x="8109325" y="3491211"/>
            <a:ext cx="819455" cy="253916"/>
          </a:xfrm>
          <a:prstGeom prst="rect">
            <a:avLst/>
          </a:prstGeom>
          <a:noFill/>
        </p:spPr>
        <p:txBody>
          <a:bodyPr wrap="none" rtlCol="0">
            <a:spAutoFit/>
          </a:bodyPr>
          <a:lstStyle/>
          <a:p>
            <a:r>
              <a:rPr lang="it-IT" sz="1050" dirty="0"/>
              <a:t>punti_socio</a:t>
            </a:r>
          </a:p>
        </p:txBody>
      </p:sp>
      <p:grpSp>
        <p:nvGrpSpPr>
          <p:cNvPr id="159" name="Gruppo 158">
            <a:extLst>
              <a:ext uri="{FF2B5EF4-FFF2-40B4-BE49-F238E27FC236}">
                <a16:creationId xmlns:a16="http://schemas.microsoft.com/office/drawing/2014/main" id="{87AF1056-A017-43FC-95DE-330DC4BE2CED}"/>
              </a:ext>
            </a:extLst>
          </p:cNvPr>
          <p:cNvGrpSpPr/>
          <p:nvPr/>
        </p:nvGrpSpPr>
        <p:grpSpPr>
          <a:xfrm rot="10800000">
            <a:off x="8187209" y="3157990"/>
            <a:ext cx="63541" cy="314094"/>
            <a:chOff x="3539176" y="757686"/>
            <a:chExt cx="72000" cy="375977"/>
          </a:xfrm>
          <a:solidFill>
            <a:schemeClr val="bg1"/>
          </a:solidFill>
        </p:grpSpPr>
        <p:sp>
          <p:nvSpPr>
            <p:cNvPr id="160" name="Ovale 159">
              <a:extLst>
                <a:ext uri="{FF2B5EF4-FFF2-40B4-BE49-F238E27FC236}">
                  <a16:creationId xmlns:a16="http://schemas.microsoft.com/office/drawing/2014/main" id="{16A727D8-E59E-4280-B676-2906268BD42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1" name="Connettore diritto 160">
              <a:extLst>
                <a:ext uri="{FF2B5EF4-FFF2-40B4-BE49-F238E27FC236}">
                  <a16:creationId xmlns:a16="http://schemas.microsoft.com/office/drawing/2014/main" id="{80C474B7-7399-48E1-9B35-8E16ED87C931}"/>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62" name="CasellaDiTesto 161">
            <a:extLst>
              <a:ext uri="{FF2B5EF4-FFF2-40B4-BE49-F238E27FC236}">
                <a16:creationId xmlns:a16="http://schemas.microsoft.com/office/drawing/2014/main" id="{9D7DDBA2-361D-4CCA-8603-427C1DCF9C25}"/>
              </a:ext>
            </a:extLst>
          </p:cNvPr>
          <p:cNvSpPr txBox="1"/>
          <p:nvPr/>
        </p:nvSpPr>
        <p:spPr>
          <a:xfrm>
            <a:off x="8219194" y="3278274"/>
            <a:ext cx="1063112" cy="253916"/>
          </a:xfrm>
          <a:prstGeom prst="rect">
            <a:avLst/>
          </a:prstGeom>
          <a:noFill/>
        </p:spPr>
        <p:txBody>
          <a:bodyPr wrap="none" rtlCol="0">
            <a:spAutoFit/>
          </a:bodyPr>
          <a:lstStyle/>
          <a:p>
            <a:r>
              <a:rPr lang="it-IT" sz="1050" dirty="0"/>
              <a:t>rinnovo_tessera</a:t>
            </a:r>
          </a:p>
        </p:txBody>
      </p:sp>
      <p:sp>
        <p:nvSpPr>
          <p:cNvPr id="150" name="Rettangolo con angoli arrotondati 149">
            <a:extLst>
              <a:ext uri="{FF2B5EF4-FFF2-40B4-BE49-F238E27FC236}">
                <a16:creationId xmlns:a16="http://schemas.microsoft.com/office/drawing/2014/main" id="{56399E18-6EC9-49FB-80A3-31D4EDAC27C5}"/>
              </a:ext>
            </a:extLst>
          </p:cNvPr>
          <p:cNvSpPr/>
          <p:nvPr/>
        </p:nvSpPr>
        <p:spPr>
          <a:xfrm>
            <a:off x="7862296" y="2747724"/>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Utente</a:t>
            </a:r>
          </a:p>
        </p:txBody>
      </p:sp>
      <p:sp>
        <p:nvSpPr>
          <p:cNvPr id="163" name="CasellaDiTesto 162">
            <a:extLst>
              <a:ext uri="{FF2B5EF4-FFF2-40B4-BE49-F238E27FC236}">
                <a16:creationId xmlns:a16="http://schemas.microsoft.com/office/drawing/2014/main" id="{0FDC8CEF-2F2D-4995-A0EB-0A3FA47EF93F}"/>
              </a:ext>
            </a:extLst>
          </p:cNvPr>
          <p:cNvSpPr txBox="1"/>
          <p:nvPr/>
        </p:nvSpPr>
        <p:spPr>
          <a:xfrm>
            <a:off x="6101582" y="4894921"/>
            <a:ext cx="5488907" cy="1569660"/>
          </a:xfrm>
          <a:prstGeom prst="rect">
            <a:avLst/>
          </a:prstGeom>
          <a:solidFill>
            <a:schemeClr val="accent4">
              <a:lumMod val="20000"/>
              <a:lumOff val="80000"/>
            </a:schemeClr>
          </a:solidFill>
        </p:spPr>
        <p:txBody>
          <a:bodyPr wrap="square" rtlCol="0">
            <a:spAutoFit/>
          </a:bodyPr>
          <a:lstStyle/>
          <a:p>
            <a:r>
              <a:rPr lang="it-IT" sz="1600" dirty="0"/>
              <a:t>Si è deciso di accorpare le due entità, Utente e Tessera Socio, dato che le operazioni che vengono effettuate su Utente portano ad avere accessi anche all’entità tessera. I vantaggi di questa operazione sono: l’assenza di valori nulli, grazie alla cardinalità </a:t>
            </a:r>
            <a:r>
              <a:rPr lang="it-IT" sz="1600" dirty="0">
                <a:solidFill>
                  <a:srgbClr val="FF0000"/>
                </a:solidFill>
              </a:rPr>
              <a:t>Uno a Uno</a:t>
            </a:r>
            <a:r>
              <a:rPr lang="it-IT" sz="1600" dirty="0"/>
              <a:t> e il numero di accesso per alcune operazioni diminuisce.</a:t>
            </a:r>
          </a:p>
        </p:txBody>
      </p:sp>
    </p:spTree>
    <p:extLst>
      <p:ext uri="{BB962C8B-B14F-4D97-AF65-F5344CB8AC3E}">
        <p14:creationId xmlns:p14="http://schemas.microsoft.com/office/powerpoint/2010/main" val="858111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B4C9A7-1462-4910-956A-237AF324B15F}"/>
              </a:ext>
            </a:extLst>
          </p:cNvPr>
          <p:cNvSpPr>
            <a:spLocks noGrp="1"/>
          </p:cNvSpPr>
          <p:nvPr>
            <p:ph type="title"/>
          </p:nvPr>
        </p:nvSpPr>
        <p:spPr/>
        <p:txBody>
          <a:bodyPr/>
          <a:lstStyle/>
          <a:p>
            <a:r>
              <a:rPr lang="it-IT" altLang="it-IT" dirty="0"/>
              <a:t>Scelta degli identificatori primari</a:t>
            </a:r>
            <a:endParaRPr lang="it-IT" dirty="0"/>
          </a:p>
        </p:txBody>
      </p:sp>
      <p:graphicFrame>
        <p:nvGraphicFramePr>
          <p:cNvPr id="3" name="Tabella 2">
            <a:extLst>
              <a:ext uri="{FF2B5EF4-FFF2-40B4-BE49-F238E27FC236}">
                <a16:creationId xmlns:a16="http://schemas.microsoft.com/office/drawing/2014/main" id="{C1F57BA6-F157-4629-8A11-1A17F2A051BA}"/>
              </a:ext>
            </a:extLst>
          </p:cNvPr>
          <p:cNvGraphicFramePr>
            <a:graphicFrameLocks noGrp="1"/>
          </p:cNvGraphicFramePr>
          <p:nvPr>
            <p:extLst>
              <p:ext uri="{D42A27DB-BD31-4B8C-83A1-F6EECF244321}">
                <p14:modId xmlns:p14="http://schemas.microsoft.com/office/powerpoint/2010/main" val="2502563073"/>
              </p:ext>
            </p:extLst>
          </p:nvPr>
        </p:nvGraphicFramePr>
        <p:xfrm>
          <a:off x="657222" y="1945640"/>
          <a:ext cx="10772776" cy="2494280"/>
        </p:xfrm>
        <a:graphic>
          <a:graphicData uri="http://schemas.openxmlformats.org/drawingml/2006/table">
            <a:tbl>
              <a:tblPr firstRow="1" bandRow="1">
                <a:tableStyleId>{5C22544A-7EE6-4342-B048-85BDC9FD1C3A}</a:tableStyleId>
              </a:tblPr>
              <a:tblGrid>
                <a:gridCol w="1857378">
                  <a:extLst>
                    <a:ext uri="{9D8B030D-6E8A-4147-A177-3AD203B41FA5}">
                      <a16:colId xmlns:a16="http://schemas.microsoft.com/office/drawing/2014/main" val="151187092"/>
                    </a:ext>
                  </a:extLst>
                </a:gridCol>
                <a:gridCol w="8915398">
                  <a:extLst>
                    <a:ext uri="{9D8B030D-6E8A-4147-A177-3AD203B41FA5}">
                      <a16:colId xmlns:a16="http://schemas.microsoft.com/office/drawing/2014/main" val="721424648"/>
                    </a:ext>
                  </a:extLst>
                </a:gridCol>
              </a:tblGrid>
              <a:tr h="370840">
                <a:tc>
                  <a:txBody>
                    <a:bodyPr/>
                    <a:lstStyle/>
                    <a:p>
                      <a:r>
                        <a:rPr lang="it-IT" dirty="0"/>
                        <a:t>Entità</a:t>
                      </a:r>
                    </a:p>
                  </a:txBody>
                  <a:tcPr/>
                </a:tc>
                <a:tc>
                  <a:txBody>
                    <a:bodyPr/>
                    <a:lstStyle/>
                    <a:p>
                      <a:endParaRPr lang="it-IT" dirty="0"/>
                    </a:p>
                  </a:txBody>
                  <a:tcPr/>
                </a:tc>
                <a:extLst>
                  <a:ext uri="{0D108BD9-81ED-4DB2-BD59-A6C34878D82A}">
                    <a16:rowId xmlns:a16="http://schemas.microsoft.com/office/drawing/2014/main" val="3078612365"/>
                  </a:ext>
                </a:extLst>
              </a:tr>
              <a:tr h="370840">
                <a:tc>
                  <a:txBody>
                    <a:bodyPr/>
                    <a:lstStyle/>
                    <a:p>
                      <a:r>
                        <a:rPr lang="it-IT" dirty="0"/>
                        <a:t>Utente</a:t>
                      </a:r>
                    </a:p>
                  </a:txBody>
                  <a:tcPr/>
                </a:tc>
                <a:tc>
                  <a:txBody>
                    <a:bodyPr/>
                    <a:lstStyle/>
                    <a:p>
                      <a:r>
                        <a:rPr lang="it-IT" dirty="0"/>
                        <a:t>(</a:t>
                      </a:r>
                      <a:r>
                        <a:rPr lang="it-IT" b="1" u="sng" dirty="0"/>
                        <a:t>id_utente</a:t>
                      </a:r>
                      <a:r>
                        <a:rPr lang="it-IT" b="0" u="none" dirty="0"/>
                        <a:t>, numero_tessera, nome, cognome, #acquisti_effettuati, username, password, rinnovo_tessera, punti_socio, indirizzo, email</a:t>
                      </a:r>
                      <a:r>
                        <a:rPr lang="it-IT" dirty="0"/>
                        <a:t>)</a:t>
                      </a:r>
                    </a:p>
                  </a:txBody>
                  <a:tcPr/>
                </a:tc>
                <a:extLst>
                  <a:ext uri="{0D108BD9-81ED-4DB2-BD59-A6C34878D82A}">
                    <a16:rowId xmlns:a16="http://schemas.microsoft.com/office/drawing/2014/main" val="3898461639"/>
                  </a:ext>
                </a:extLst>
              </a:tr>
              <a:tr h="370840">
                <a:tc>
                  <a:txBody>
                    <a:bodyPr/>
                    <a:lstStyle/>
                    <a:p>
                      <a:r>
                        <a:rPr lang="it-IT" dirty="0"/>
                        <a:t>Prodotto</a:t>
                      </a:r>
                    </a:p>
                  </a:txBody>
                  <a:tcPr/>
                </a:tc>
                <a:tc>
                  <a:txBody>
                    <a:bodyPr/>
                    <a:lstStyle/>
                    <a:p>
                      <a:r>
                        <a:rPr lang="it-IT" dirty="0"/>
                        <a:t>(</a:t>
                      </a:r>
                      <a:r>
                        <a:rPr lang="it-IT" b="1" u="sng" dirty="0"/>
                        <a:t>id_prodotto</a:t>
                      </a:r>
                      <a:r>
                        <a:rPr lang="it-IT" b="0" u="none" dirty="0"/>
                        <a:t>, prezzo, disponibilità, publisher, titolo, genere, piattaforma, produttore</a:t>
                      </a:r>
                      <a:r>
                        <a:rPr lang="it-IT" dirty="0"/>
                        <a:t>)</a:t>
                      </a:r>
                    </a:p>
                  </a:txBody>
                  <a:tcPr/>
                </a:tc>
                <a:extLst>
                  <a:ext uri="{0D108BD9-81ED-4DB2-BD59-A6C34878D82A}">
                    <a16:rowId xmlns:a16="http://schemas.microsoft.com/office/drawing/2014/main" val="1670966543"/>
                  </a:ext>
                </a:extLst>
              </a:tr>
              <a:tr h="370840">
                <a:tc>
                  <a:txBody>
                    <a:bodyPr/>
                    <a:lstStyle/>
                    <a:p>
                      <a:r>
                        <a:rPr lang="it-IT" dirty="0"/>
                        <a:t>Ordine</a:t>
                      </a:r>
                    </a:p>
                  </a:txBody>
                  <a:tcPr/>
                </a:tc>
                <a:tc>
                  <a:txBody>
                    <a:bodyPr/>
                    <a:lstStyle/>
                    <a:p>
                      <a:r>
                        <a:rPr lang="it-IT" dirty="0"/>
                        <a:t>(</a:t>
                      </a:r>
                      <a:r>
                        <a:rPr lang="it-IT" b="1" u="sng" dirty="0"/>
                        <a:t>id_ordine</a:t>
                      </a:r>
                      <a:r>
                        <a:rPr lang="it-IT" dirty="0"/>
                        <a:t>, prezzo_totale, data)</a:t>
                      </a:r>
                    </a:p>
                  </a:txBody>
                  <a:tcPr/>
                </a:tc>
                <a:extLst>
                  <a:ext uri="{0D108BD9-81ED-4DB2-BD59-A6C34878D82A}">
                    <a16:rowId xmlns:a16="http://schemas.microsoft.com/office/drawing/2014/main" val="3547458884"/>
                  </a:ext>
                </a:extLst>
              </a:tr>
              <a:tr h="370840">
                <a:tc>
                  <a:txBody>
                    <a:bodyPr/>
                    <a:lstStyle/>
                    <a:p>
                      <a:r>
                        <a:rPr lang="it-IT" dirty="0"/>
                        <a:t>Spedizione</a:t>
                      </a:r>
                    </a:p>
                  </a:txBody>
                  <a:tcPr/>
                </a:tc>
                <a:tc>
                  <a:txBody>
                    <a:bodyPr/>
                    <a:lstStyle/>
                    <a:p>
                      <a:r>
                        <a:rPr lang="it-IT" dirty="0"/>
                        <a:t>(</a:t>
                      </a:r>
                      <a:r>
                        <a:rPr lang="it-IT" b="1" u="sng" dirty="0"/>
                        <a:t>numero_spedizione</a:t>
                      </a:r>
                      <a:r>
                        <a:rPr lang="it-IT" dirty="0"/>
                        <a:t>, corriere, numero_tracking, stato)</a:t>
                      </a:r>
                    </a:p>
                  </a:txBody>
                  <a:tcPr/>
                </a:tc>
                <a:extLst>
                  <a:ext uri="{0D108BD9-81ED-4DB2-BD59-A6C34878D82A}">
                    <a16:rowId xmlns:a16="http://schemas.microsoft.com/office/drawing/2014/main" val="3504367710"/>
                  </a:ext>
                </a:extLst>
              </a:tr>
              <a:tr h="370840">
                <a:tc>
                  <a:txBody>
                    <a:bodyPr/>
                    <a:lstStyle/>
                    <a:p>
                      <a:r>
                        <a:rPr lang="it-IT" dirty="0"/>
                        <a:t>Dipendente</a:t>
                      </a:r>
                    </a:p>
                  </a:txBody>
                  <a:tcPr/>
                </a:tc>
                <a:tc>
                  <a:txBody>
                    <a:bodyPr/>
                    <a:lstStyle/>
                    <a:p>
                      <a:r>
                        <a:rPr lang="it-IT" dirty="0"/>
                        <a:t>(</a:t>
                      </a:r>
                      <a:r>
                        <a:rPr lang="it-IT" b="1" u="sng" dirty="0"/>
                        <a:t>id_dipendente</a:t>
                      </a:r>
                      <a:r>
                        <a:rPr lang="it-IT" dirty="0"/>
                        <a:t>, nome, cognome, username, password, ruolo, isAdmin)</a:t>
                      </a:r>
                    </a:p>
                  </a:txBody>
                  <a:tcPr/>
                </a:tc>
                <a:extLst>
                  <a:ext uri="{0D108BD9-81ED-4DB2-BD59-A6C34878D82A}">
                    <a16:rowId xmlns:a16="http://schemas.microsoft.com/office/drawing/2014/main" val="3875077642"/>
                  </a:ext>
                </a:extLst>
              </a:tr>
            </a:tbl>
          </a:graphicData>
        </a:graphic>
      </p:graphicFrame>
    </p:spTree>
    <p:extLst>
      <p:ext uri="{BB962C8B-B14F-4D97-AF65-F5344CB8AC3E}">
        <p14:creationId xmlns:p14="http://schemas.microsoft.com/office/powerpoint/2010/main" val="3921064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ecisione 10">
            <a:extLst>
              <a:ext uri="{FF2B5EF4-FFF2-40B4-BE49-F238E27FC236}">
                <a16:creationId xmlns:a16="http://schemas.microsoft.com/office/drawing/2014/main" id="{F6619D86-5806-4F31-8266-EBB4032058AE}"/>
              </a:ext>
            </a:extLst>
          </p:cNvPr>
          <p:cNvSpPr/>
          <p:nvPr/>
        </p:nvSpPr>
        <p:spPr>
          <a:xfrm>
            <a:off x="7082432" y="444451"/>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Composizione</a:t>
            </a:r>
          </a:p>
        </p:txBody>
      </p:sp>
      <p:sp>
        <p:nvSpPr>
          <p:cNvPr id="12" name="Decisione 11">
            <a:extLst>
              <a:ext uri="{FF2B5EF4-FFF2-40B4-BE49-F238E27FC236}">
                <a16:creationId xmlns:a16="http://schemas.microsoft.com/office/drawing/2014/main" id="{307EB8C6-014D-4C3B-ACA8-8EDA101CD2B9}"/>
              </a:ext>
            </a:extLst>
          </p:cNvPr>
          <p:cNvSpPr/>
          <p:nvPr/>
        </p:nvSpPr>
        <p:spPr>
          <a:xfrm>
            <a:off x="7364700" y="2448820"/>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Acquisto</a:t>
            </a:r>
          </a:p>
        </p:txBody>
      </p:sp>
      <p:cxnSp>
        <p:nvCxnSpPr>
          <p:cNvPr id="21" name="Connettore diritto 20">
            <a:extLst>
              <a:ext uri="{FF2B5EF4-FFF2-40B4-BE49-F238E27FC236}">
                <a16:creationId xmlns:a16="http://schemas.microsoft.com/office/drawing/2014/main" id="{984412A1-2DFC-4B74-9087-C64D202BC1C7}"/>
              </a:ext>
            </a:extLst>
          </p:cNvPr>
          <p:cNvCxnSpPr>
            <a:cxnSpLocks/>
            <a:stCxn id="6" idx="1"/>
            <a:endCxn id="11" idx="3"/>
          </p:cNvCxnSpPr>
          <p:nvPr/>
        </p:nvCxnSpPr>
        <p:spPr>
          <a:xfrm flipH="1">
            <a:off x="9240192" y="951085"/>
            <a:ext cx="822452" cy="1152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79CDF2-8DAA-4059-B41C-E910876CE618}"/>
              </a:ext>
            </a:extLst>
          </p:cNvPr>
          <p:cNvCxnSpPr>
            <a:cxnSpLocks/>
            <a:stCxn id="11" idx="1"/>
            <a:endCxn id="346" idx="3"/>
          </p:cNvCxnSpPr>
          <p:nvPr/>
        </p:nvCxnSpPr>
        <p:spPr>
          <a:xfrm flipH="1">
            <a:off x="5834440" y="962611"/>
            <a:ext cx="1247992" cy="13954"/>
          </a:xfrm>
          <a:prstGeom prst="straightConnector1">
            <a:avLst/>
          </a:prstGeom>
        </p:spPr>
        <p:style>
          <a:lnRef idx="1">
            <a:schemeClr val="dk1"/>
          </a:lnRef>
          <a:fillRef idx="0">
            <a:schemeClr val="dk1"/>
          </a:fillRef>
          <a:effectRef idx="0">
            <a:schemeClr val="dk1"/>
          </a:effectRef>
          <a:fontRef idx="minor">
            <a:schemeClr val="tx1"/>
          </a:fontRef>
        </p:style>
      </p:cxnSp>
      <p:sp>
        <p:nvSpPr>
          <p:cNvPr id="74" name="CasellaDiTesto 73">
            <a:extLst>
              <a:ext uri="{FF2B5EF4-FFF2-40B4-BE49-F238E27FC236}">
                <a16:creationId xmlns:a16="http://schemas.microsoft.com/office/drawing/2014/main" id="{40FFF701-6998-4849-9106-D0943300312A}"/>
              </a:ext>
            </a:extLst>
          </p:cNvPr>
          <p:cNvSpPr txBox="1"/>
          <p:nvPr/>
        </p:nvSpPr>
        <p:spPr>
          <a:xfrm>
            <a:off x="9567410" y="2636140"/>
            <a:ext cx="529312" cy="369332"/>
          </a:xfrm>
          <a:prstGeom prst="rect">
            <a:avLst/>
          </a:prstGeom>
          <a:noFill/>
        </p:spPr>
        <p:txBody>
          <a:bodyPr wrap="none" rtlCol="0">
            <a:spAutoFit/>
          </a:bodyPr>
          <a:lstStyle/>
          <a:p>
            <a:r>
              <a:rPr lang="it-IT" dirty="0"/>
              <a:t>1, 1</a:t>
            </a:r>
          </a:p>
        </p:txBody>
      </p:sp>
      <p:sp>
        <p:nvSpPr>
          <p:cNvPr id="75" name="CasellaDiTesto 74">
            <a:extLst>
              <a:ext uri="{FF2B5EF4-FFF2-40B4-BE49-F238E27FC236}">
                <a16:creationId xmlns:a16="http://schemas.microsoft.com/office/drawing/2014/main" id="{D6C3C961-2F99-42D3-952E-A97EDC80556A}"/>
              </a:ext>
            </a:extLst>
          </p:cNvPr>
          <p:cNvSpPr txBox="1"/>
          <p:nvPr/>
        </p:nvSpPr>
        <p:spPr>
          <a:xfrm>
            <a:off x="9177990" y="629199"/>
            <a:ext cx="561372" cy="369332"/>
          </a:xfrm>
          <a:prstGeom prst="rect">
            <a:avLst/>
          </a:prstGeom>
          <a:noFill/>
        </p:spPr>
        <p:txBody>
          <a:bodyPr wrap="none" rtlCol="0">
            <a:spAutoFit/>
          </a:bodyPr>
          <a:lstStyle/>
          <a:p>
            <a:r>
              <a:rPr lang="it-IT" dirty="0"/>
              <a:t>1, N</a:t>
            </a:r>
          </a:p>
        </p:txBody>
      </p:sp>
      <p:sp>
        <p:nvSpPr>
          <p:cNvPr id="76" name="CasellaDiTesto 75">
            <a:extLst>
              <a:ext uri="{FF2B5EF4-FFF2-40B4-BE49-F238E27FC236}">
                <a16:creationId xmlns:a16="http://schemas.microsoft.com/office/drawing/2014/main" id="{C2350CB2-F3F1-4F1A-945E-3251E3A398F7}"/>
              </a:ext>
            </a:extLst>
          </p:cNvPr>
          <p:cNvSpPr txBox="1"/>
          <p:nvPr/>
        </p:nvSpPr>
        <p:spPr>
          <a:xfrm>
            <a:off x="6671469" y="606147"/>
            <a:ext cx="561372" cy="369332"/>
          </a:xfrm>
          <a:prstGeom prst="rect">
            <a:avLst/>
          </a:prstGeom>
          <a:noFill/>
        </p:spPr>
        <p:txBody>
          <a:bodyPr wrap="none" rtlCol="0">
            <a:spAutoFit/>
          </a:bodyPr>
          <a:lstStyle/>
          <a:p>
            <a:r>
              <a:rPr lang="it-IT" dirty="0"/>
              <a:t>1, N</a:t>
            </a:r>
          </a:p>
        </p:txBody>
      </p:sp>
      <p:grpSp>
        <p:nvGrpSpPr>
          <p:cNvPr id="214" name="Gruppo 213">
            <a:extLst>
              <a:ext uri="{FF2B5EF4-FFF2-40B4-BE49-F238E27FC236}">
                <a16:creationId xmlns:a16="http://schemas.microsoft.com/office/drawing/2014/main" id="{B43DDF66-F452-490B-B6AD-7D9AE74493EE}"/>
              </a:ext>
            </a:extLst>
          </p:cNvPr>
          <p:cNvGrpSpPr/>
          <p:nvPr/>
        </p:nvGrpSpPr>
        <p:grpSpPr>
          <a:xfrm>
            <a:off x="10207894" y="339805"/>
            <a:ext cx="63541" cy="507857"/>
            <a:chOff x="3539176" y="757686"/>
            <a:chExt cx="72000" cy="607914"/>
          </a:xfrm>
          <a:solidFill>
            <a:schemeClr val="tx1"/>
          </a:solidFill>
        </p:grpSpPr>
        <p:sp>
          <p:nvSpPr>
            <p:cNvPr id="215" name="Ovale 214">
              <a:extLst>
                <a:ext uri="{FF2B5EF4-FFF2-40B4-BE49-F238E27FC236}">
                  <a16:creationId xmlns:a16="http://schemas.microsoft.com/office/drawing/2014/main" id="{EAF8B737-0C36-499C-B3CC-AFEFBA5EB8E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6" name="Connettore diritto 215">
              <a:extLst>
                <a:ext uri="{FF2B5EF4-FFF2-40B4-BE49-F238E27FC236}">
                  <a16:creationId xmlns:a16="http://schemas.microsoft.com/office/drawing/2014/main" id="{0D32FE42-4750-4765-9C14-70413C23EB4D}"/>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17" name="CasellaDiTesto 216">
            <a:extLst>
              <a:ext uri="{FF2B5EF4-FFF2-40B4-BE49-F238E27FC236}">
                <a16:creationId xmlns:a16="http://schemas.microsoft.com/office/drawing/2014/main" id="{7614CF09-69F8-4246-9ECE-8379BC992049}"/>
              </a:ext>
            </a:extLst>
          </p:cNvPr>
          <p:cNvSpPr txBox="1"/>
          <p:nvPr/>
        </p:nvSpPr>
        <p:spPr>
          <a:xfrm>
            <a:off x="10221821" y="64964"/>
            <a:ext cx="708848" cy="253916"/>
          </a:xfrm>
          <a:prstGeom prst="rect">
            <a:avLst/>
          </a:prstGeom>
          <a:noFill/>
        </p:spPr>
        <p:txBody>
          <a:bodyPr wrap="none" rtlCol="0">
            <a:spAutoFit/>
          </a:bodyPr>
          <a:lstStyle/>
          <a:p>
            <a:r>
              <a:rPr lang="it-IT" sz="1050" dirty="0"/>
              <a:t>id_ordine</a:t>
            </a:r>
          </a:p>
        </p:txBody>
      </p:sp>
      <p:grpSp>
        <p:nvGrpSpPr>
          <p:cNvPr id="218" name="Gruppo 217">
            <a:extLst>
              <a:ext uri="{FF2B5EF4-FFF2-40B4-BE49-F238E27FC236}">
                <a16:creationId xmlns:a16="http://schemas.microsoft.com/office/drawing/2014/main" id="{BB80D0FE-28F7-40FA-AB49-0DBBAB915EA0}"/>
              </a:ext>
            </a:extLst>
          </p:cNvPr>
          <p:cNvGrpSpPr/>
          <p:nvPr/>
        </p:nvGrpSpPr>
        <p:grpSpPr>
          <a:xfrm>
            <a:off x="10323801" y="457488"/>
            <a:ext cx="63541" cy="314094"/>
            <a:chOff x="3539176" y="757686"/>
            <a:chExt cx="72000" cy="375977"/>
          </a:xfrm>
          <a:solidFill>
            <a:schemeClr val="bg1"/>
          </a:solidFill>
        </p:grpSpPr>
        <p:sp>
          <p:nvSpPr>
            <p:cNvPr id="219" name="Ovale 218">
              <a:extLst>
                <a:ext uri="{FF2B5EF4-FFF2-40B4-BE49-F238E27FC236}">
                  <a16:creationId xmlns:a16="http://schemas.microsoft.com/office/drawing/2014/main" id="{6F634AA4-5C0B-4046-AB75-12326E4BD40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0" name="Connettore diritto 219">
              <a:extLst>
                <a:ext uri="{FF2B5EF4-FFF2-40B4-BE49-F238E27FC236}">
                  <a16:creationId xmlns:a16="http://schemas.microsoft.com/office/drawing/2014/main" id="{0FB9B4B0-3A6A-49C8-BE63-CA24180A1056}"/>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21" name="CasellaDiTesto 220">
            <a:extLst>
              <a:ext uri="{FF2B5EF4-FFF2-40B4-BE49-F238E27FC236}">
                <a16:creationId xmlns:a16="http://schemas.microsoft.com/office/drawing/2014/main" id="{2579DDEE-56AB-4E91-8126-5629A0DCC793}"/>
              </a:ext>
            </a:extLst>
          </p:cNvPr>
          <p:cNvSpPr txBox="1"/>
          <p:nvPr/>
        </p:nvSpPr>
        <p:spPr>
          <a:xfrm>
            <a:off x="10339791" y="315213"/>
            <a:ext cx="934871" cy="253916"/>
          </a:xfrm>
          <a:prstGeom prst="rect">
            <a:avLst/>
          </a:prstGeom>
          <a:noFill/>
        </p:spPr>
        <p:txBody>
          <a:bodyPr wrap="none" rtlCol="0">
            <a:spAutoFit/>
          </a:bodyPr>
          <a:lstStyle/>
          <a:p>
            <a:r>
              <a:rPr lang="it-IT" sz="1050" dirty="0"/>
              <a:t>prezzo_totale</a:t>
            </a:r>
          </a:p>
        </p:txBody>
      </p:sp>
      <p:grpSp>
        <p:nvGrpSpPr>
          <p:cNvPr id="222" name="Gruppo 221">
            <a:extLst>
              <a:ext uri="{FF2B5EF4-FFF2-40B4-BE49-F238E27FC236}">
                <a16:creationId xmlns:a16="http://schemas.microsoft.com/office/drawing/2014/main" id="{783627D9-E1C5-4BAD-ACA9-57C726F56CC8}"/>
              </a:ext>
            </a:extLst>
          </p:cNvPr>
          <p:cNvGrpSpPr/>
          <p:nvPr/>
        </p:nvGrpSpPr>
        <p:grpSpPr>
          <a:xfrm>
            <a:off x="10486361" y="588297"/>
            <a:ext cx="63541" cy="149937"/>
            <a:chOff x="3539176" y="757686"/>
            <a:chExt cx="72000" cy="179478"/>
          </a:xfrm>
          <a:solidFill>
            <a:schemeClr val="bg1"/>
          </a:solidFill>
        </p:grpSpPr>
        <p:sp>
          <p:nvSpPr>
            <p:cNvPr id="223" name="Ovale 222">
              <a:extLst>
                <a:ext uri="{FF2B5EF4-FFF2-40B4-BE49-F238E27FC236}">
                  <a16:creationId xmlns:a16="http://schemas.microsoft.com/office/drawing/2014/main" id="{20533E8B-A07D-4622-92C9-EFDC5AD88AE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4" name="Connettore diritto 223">
              <a:extLst>
                <a:ext uri="{FF2B5EF4-FFF2-40B4-BE49-F238E27FC236}">
                  <a16:creationId xmlns:a16="http://schemas.microsoft.com/office/drawing/2014/main" id="{8A7EA4CC-8D6F-4C54-BF73-A42B77F6DCDF}"/>
                </a:ext>
              </a:extLst>
            </p:cNvPr>
            <p:cNvCxnSpPr>
              <a:cxnSpLocks/>
            </p:cNvCxnSpPr>
            <p:nvPr/>
          </p:nvCxnSpPr>
          <p:spPr>
            <a:xfrm flipV="1">
              <a:off x="3575177" y="829692"/>
              <a:ext cx="0" cy="107472"/>
            </a:xfrm>
            <a:prstGeom prst="line">
              <a:avLst/>
            </a:prstGeom>
            <a:grpFill/>
          </p:spPr>
          <p:style>
            <a:lnRef idx="3">
              <a:schemeClr val="dk1"/>
            </a:lnRef>
            <a:fillRef idx="0">
              <a:schemeClr val="dk1"/>
            </a:fillRef>
            <a:effectRef idx="2">
              <a:schemeClr val="dk1"/>
            </a:effectRef>
            <a:fontRef idx="minor">
              <a:schemeClr val="tx1"/>
            </a:fontRef>
          </p:style>
        </p:cxnSp>
      </p:grpSp>
      <p:sp>
        <p:nvSpPr>
          <p:cNvPr id="225" name="CasellaDiTesto 224">
            <a:extLst>
              <a:ext uri="{FF2B5EF4-FFF2-40B4-BE49-F238E27FC236}">
                <a16:creationId xmlns:a16="http://schemas.microsoft.com/office/drawing/2014/main" id="{BEECE4F6-1895-45B2-B213-574A609FB675}"/>
              </a:ext>
            </a:extLst>
          </p:cNvPr>
          <p:cNvSpPr txBox="1"/>
          <p:nvPr/>
        </p:nvSpPr>
        <p:spPr>
          <a:xfrm>
            <a:off x="10485850" y="455304"/>
            <a:ext cx="428322" cy="253916"/>
          </a:xfrm>
          <a:prstGeom prst="rect">
            <a:avLst/>
          </a:prstGeom>
          <a:noFill/>
        </p:spPr>
        <p:txBody>
          <a:bodyPr wrap="none" rtlCol="0">
            <a:spAutoFit/>
          </a:bodyPr>
          <a:lstStyle/>
          <a:p>
            <a:r>
              <a:rPr lang="it-IT" sz="1050" dirty="0"/>
              <a:t>data</a:t>
            </a:r>
          </a:p>
        </p:txBody>
      </p:sp>
      <p:grpSp>
        <p:nvGrpSpPr>
          <p:cNvPr id="254" name="Gruppo 253">
            <a:extLst>
              <a:ext uri="{FF2B5EF4-FFF2-40B4-BE49-F238E27FC236}">
                <a16:creationId xmlns:a16="http://schemas.microsoft.com/office/drawing/2014/main" id="{E29DA1BC-9162-44F1-923E-DFE11B1A64C4}"/>
              </a:ext>
            </a:extLst>
          </p:cNvPr>
          <p:cNvGrpSpPr/>
          <p:nvPr/>
        </p:nvGrpSpPr>
        <p:grpSpPr>
          <a:xfrm rot="10800000">
            <a:off x="7239649" y="4951344"/>
            <a:ext cx="63541" cy="314094"/>
            <a:chOff x="3539176" y="757686"/>
            <a:chExt cx="72000" cy="375977"/>
          </a:xfrm>
          <a:solidFill>
            <a:schemeClr val="bg1"/>
          </a:solidFill>
        </p:grpSpPr>
        <p:sp>
          <p:nvSpPr>
            <p:cNvPr id="255" name="Ovale 254">
              <a:extLst>
                <a:ext uri="{FF2B5EF4-FFF2-40B4-BE49-F238E27FC236}">
                  <a16:creationId xmlns:a16="http://schemas.microsoft.com/office/drawing/2014/main" id="{40AD177D-8833-4C77-A772-FA01684141E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6" name="Connettore diritto 255">
              <a:extLst>
                <a:ext uri="{FF2B5EF4-FFF2-40B4-BE49-F238E27FC236}">
                  <a16:creationId xmlns:a16="http://schemas.microsoft.com/office/drawing/2014/main" id="{35CB9547-92D4-45B5-A45B-5667E9640F59}"/>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57" name="Gruppo 256">
            <a:extLst>
              <a:ext uri="{FF2B5EF4-FFF2-40B4-BE49-F238E27FC236}">
                <a16:creationId xmlns:a16="http://schemas.microsoft.com/office/drawing/2014/main" id="{E2EED1CD-891D-46E7-874D-CCFC4B1E9C32}"/>
              </a:ext>
            </a:extLst>
          </p:cNvPr>
          <p:cNvGrpSpPr/>
          <p:nvPr/>
        </p:nvGrpSpPr>
        <p:grpSpPr>
          <a:xfrm rot="10800000">
            <a:off x="7411463" y="4938911"/>
            <a:ext cx="63541" cy="216498"/>
            <a:chOff x="3539176" y="757686"/>
            <a:chExt cx="72000" cy="259153"/>
          </a:xfrm>
          <a:solidFill>
            <a:schemeClr val="bg1"/>
          </a:solidFill>
        </p:grpSpPr>
        <p:sp>
          <p:nvSpPr>
            <p:cNvPr id="258" name="Ovale 257">
              <a:extLst>
                <a:ext uri="{FF2B5EF4-FFF2-40B4-BE49-F238E27FC236}">
                  <a16:creationId xmlns:a16="http://schemas.microsoft.com/office/drawing/2014/main" id="{3CF4C1CA-CF02-4B66-A192-72C57338C6E2}"/>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9" name="Connettore diritto 258">
              <a:extLst>
                <a:ext uri="{FF2B5EF4-FFF2-40B4-BE49-F238E27FC236}">
                  <a16:creationId xmlns:a16="http://schemas.microsoft.com/office/drawing/2014/main" id="{602B2228-54FC-45C6-B419-40A896600FDD}"/>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60" name="CasellaDiTesto 259">
            <a:extLst>
              <a:ext uri="{FF2B5EF4-FFF2-40B4-BE49-F238E27FC236}">
                <a16:creationId xmlns:a16="http://schemas.microsoft.com/office/drawing/2014/main" id="{3268B0D9-B1CF-4EEC-86B5-F7266DCDD685}"/>
              </a:ext>
            </a:extLst>
          </p:cNvPr>
          <p:cNvSpPr txBox="1"/>
          <p:nvPr/>
        </p:nvSpPr>
        <p:spPr>
          <a:xfrm>
            <a:off x="7127267" y="5370488"/>
            <a:ext cx="1265090" cy="253916"/>
          </a:xfrm>
          <a:prstGeom prst="rect">
            <a:avLst/>
          </a:prstGeom>
          <a:noFill/>
        </p:spPr>
        <p:txBody>
          <a:bodyPr wrap="none" rtlCol="0">
            <a:spAutoFit/>
          </a:bodyPr>
          <a:lstStyle/>
          <a:p>
            <a:r>
              <a:rPr lang="it-IT" sz="1050" dirty="0"/>
              <a:t>numero_spedizione</a:t>
            </a:r>
          </a:p>
        </p:txBody>
      </p:sp>
      <p:sp>
        <p:nvSpPr>
          <p:cNvPr id="261" name="CasellaDiTesto 260">
            <a:extLst>
              <a:ext uri="{FF2B5EF4-FFF2-40B4-BE49-F238E27FC236}">
                <a16:creationId xmlns:a16="http://schemas.microsoft.com/office/drawing/2014/main" id="{F507DCB5-E0FC-4859-8AAA-8B78764DF619}"/>
              </a:ext>
            </a:extLst>
          </p:cNvPr>
          <p:cNvSpPr txBox="1"/>
          <p:nvPr/>
        </p:nvSpPr>
        <p:spPr>
          <a:xfrm>
            <a:off x="7219507" y="5194691"/>
            <a:ext cx="617477" cy="253916"/>
          </a:xfrm>
          <a:prstGeom prst="rect">
            <a:avLst/>
          </a:prstGeom>
          <a:noFill/>
        </p:spPr>
        <p:txBody>
          <a:bodyPr wrap="none" rtlCol="0">
            <a:spAutoFit/>
          </a:bodyPr>
          <a:lstStyle/>
          <a:p>
            <a:r>
              <a:rPr lang="it-IT" sz="1050" dirty="0"/>
              <a:t>corriere</a:t>
            </a:r>
          </a:p>
        </p:txBody>
      </p:sp>
      <p:sp>
        <p:nvSpPr>
          <p:cNvPr id="262" name="CasellaDiTesto 261">
            <a:extLst>
              <a:ext uri="{FF2B5EF4-FFF2-40B4-BE49-F238E27FC236}">
                <a16:creationId xmlns:a16="http://schemas.microsoft.com/office/drawing/2014/main" id="{B3F3F38C-4F3E-47A6-9EE7-A1095830EB5B}"/>
              </a:ext>
            </a:extLst>
          </p:cNvPr>
          <p:cNvSpPr txBox="1"/>
          <p:nvPr/>
        </p:nvSpPr>
        <p:spPr>
          <a:xfrm>
            <a:off x="7415571" y="5034568"/>
            <a:ext cx="1119217" cy="253916"/>
          </a:xfrm>
          <a:prstGeom prst="rect">
            <a:avLst/>
          </a:prstGeom>
          <a:noFill/>
        </p:spPr>
        <p:txBody>
          <a:bodyPr wrap="none" rtlCol="0">
            <a:spAutoFit/>
          </a:bodyPr>
          <a:lstStyle/>
          <a:p>
            <a:r>
              <a:rPr lang="it-IT" sz="1050" dirty="0"/>
              <a:t>numero_tracking</a:t>
            </a:r>
          </a:p>
        </p:txBody>
      </p:sp>
      <p:grpSp>
        <p:nvGrpSpPr>
          <p:cNvPr id="263" name="Gruppo 262">
            <a:extLst>
              <a:ext uri="{FF2B5EF4-FFF2-40B4-BE49-F238E27FC236}">
                <a16:creationId xmlns:a16="http://schemas.microsoft.com/office/drawing/2014/main" id="{3D1DD8FB-C939-433C-9512-79867F98854E}"/>
              </a:ext>
            </a:extLst>
          </p:cNvPr>
          <p:cNvGrpSpPr/>
          <p:nvPr/>
        </p:nvGrpSpPr>
        <p:grpSpPr>
          <a:xfrm rot="1130738">
            <a:off x="8487889" y="402213"/>
            <a:ext cx="63541" cy="213361"/>
            <a:chOff x="3539176" y="757686"/>
            <a:chExt cx="72000" cy="255398"/>
          </a:xfrm>
          <a:solidFill>
            <a:schemeClr val="bg1"/>
          </a:solidFill>
        </p:grpSpPr>
        <p:sp>
          <p:nvSpPr>
            <p:cNvPr id="264" name="Ovale 263">
              <a:extLst>
                <a:ext uri="{FF2B5EF4-FFF2-40B4-BE49-F238E27FC236}">
                  <a16:creationId xmlns:a16="http://schemas.microsoft.com/office/drawing/2014/main" id="{9B25C997-6B8E-4B4F-8702-4C9534BC96F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65" name="Connettore diritto 264">
              <a:extLst>
                <a:ext uri="{FF2B5EF4-FFF2-40B4-BE49-F238E27FC236}">
                  <a16:creationId xmlns:a16="http://schemas.microsoft.com/office/drawing/2014/main" id="{9063933F-836D-4C29-8896-184D112A318C}"/>
                </a:ext>
              </a:extLst>
            </p:cNvPr>
            <p:cNvCxnSpPr>
              <a:cxnSpLocks/>
            </p:cNvCxnSpPr>
            <p:nvPr/>
          </p:nvCxnSpPr>
          <p:spPr>
            <a:xfrm flipV="1">
              <a:off x="3575177" y="829694"/>
              <a:ext cx="0" cy="183390"/>
            </a:xfrm>
            <a:prstGeom prst="line">
              <a:avLst/>
            </a:prstGeom>
            <a:grpFill/>
          </p:spPr>
          <p:style>
            <a:lnRef idx="3">
              <a:schemeClr val="dk1"/>
            </a:lnRef>
            <a:fillRef idx="0">
              <a:schemeClr val="dk1"/>
            </a:fillRef>
            <a:effectRef idx="2">
              <a:schemeClr val="dk1"/>
            </a:effectRef>
            <a:fontRef idx="minor">
              <a:schemeClr val="tx1"/>
            </a:fontRef>
          </p:style>
        </p:cxnSp>
      </p:grpSp>
      <p:sp>
        <p:nvSpPr>
          <p:cNvPr id="267" name="CasellaDiTesto 266">
            <a:extLst>
              <a:ext uri="{FF2B5EF4-FFF2-40B4-BE49-F238E27FC236}">
                <a16:creationId xmlns:a16="http://schemas.microsoft.com/office/drawing/2014/main" id="{60D37288-13C9-4D79-A765-3D1AF0DA3B3C}"/>
              </a:ext>
            </a:extLst>
          </p:cNvPr>
          <p:cNvSpPr txBox="1"/>
          <p:nvPr/>
        </p:nvSpPr>
        <p:spPr>
          <a:xfrm>
            <a:off x="8533262" y="233646"/>
            <a:ext cx="644728" cy="253916"/>
          </a:xfrm>
          <a:prstGeom prst="rect">
            <a:avLst/>
          </a:prstGeom>
          <a:noFill/>
        </p:spPr>
        <p:txBody>
          <a:bodyPr wrap="none" rtlCol="0">
            <a:spAutoFit/>
          </a:bodyPr>
          <a:lstStyle/>
          <a:p>
            <a:r>
              <a:rPr lang="it-IT" sz="1050" dirty="0"/>
              <a:t>quantità</a:t>
            </a:r>
          </a:p>
        </p:txBody>
      </p:sp>
      <p:sp>
        <p:nvSpPr>
          <p:cNvPr id="154" name="Decisione 153">
            <a:extLst>
              <a:ext uri="{FF2B5EF4-FFF2-40B4-BE49-F238E27FC236}">
                <a16:creationId xmlns:a16="http://schemas.microsoft.com/office/drawing/2014/main" id="{DC0E1543-2F3C-4806-8373-C90907E149C7}"/>
              </a:ext>
            </a:extLst>
          </p:cNvPr>
          <p:cNvSpPr/>
          <p:nvPr/>
        </p:nvSpPr>
        <p:spPr>
          <a:xfrm>
            <a:off x="9865764" y="4158219"/>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Consegna</a:t>
            </a:r>
          </a:p>
        </p:txBody>
      </p:sp>
      <p:cxnSp>
        <p:nvCxnSpPr>
          <p:cNvPr id="156" name="Connettore diritto 155">
            <a:extLst>
              <a:ext uri="{FF2B5EF4-FFF2-40B4-BE49-F238E27FC236}">
                <a16:creationId xmlns:a16="http://schemas.microsoft.com/office/drawing/2014/main" id="{259E01E9-F034-4027-8CC6-68CF17A76F61}"/>
              </a:ext>
            </a:extLst>
          </p:cNvPr>
          <p:cNvCxnSpPr>
            <a:cxnSpLocks/>
            <a:stCxn id="154" idx="0"/>
            <a:endCxn id="6" idx="2"/>
          </p:cNvCxnSpPr>
          <p:nvPr/>
        </p:nvCxnSpPr>
        <p:spPr>
          <a:xfrm flipV="1">
            <a:off x="10944644" y="1221085"/>
            <a:ext cx="0" cy="2937134"/>
          </a:xfrm>
          <a:prstGeom prst="line">
            <a:avLst/>
          </a:prstGeom>
        </p:spPr>
        <p:style>
          <a:lnRef idx="1">
            <a:schemeClr val="dk1"/>
          </a:lnRef>
          <a:fillRef idx="0">
            <a:schemeClr val="dk1"/>
          </a:fillRef>
          <a:effectRef idx="0">
            <a:schemeClr val="dk1"/>
          </a:effectRef>
          <a:fontRef idx="minor">
            <a:schemeClr val="tx1"/>
          </a:fontRef>
        </p:style>
      </p:cxnSp>
      <p:cxnSp>
        <p:nvCxnSpPr>
          <p:cNvPr id="159" name="Connettore diritto 158">
            <a:extLst>
              <a:ext uri="{FF2B5EF4-FFF2-40B4-BE49-F238E27FC236}">
                <a16:creationId xmlns:a16="http://schemas.microsoft.com/office/drawing/2014/main" id="{2DDEF126-2D10-4EA3-9541-00CED53042F2}"/>
              </a:ext>
            </a:extLst>
          </p:cNvPr>
          <p:cNvCxnSpPr>
            <a:cxnSpLocks/>
            <a:stCxn id="155" idx="3"/>
            <a:endCxn id="154" idx="1"/>
          </p:cNvCxnSpPr>
          <p:nvPr/>
        </p:nvCxnSpPr>
        <p:spPr>
          <a:xfrm flipV="1">
            <a:off x="8788861" y="4676379"/>
            <a:ext cx="1076903" cy="3384"/>
          </a:xfrm>
          <a:prstGeom prst="line">
            <a:avLst/>
          </a:prstGeom>
        </p:spPr>
        <p:style>
          <a:lnRef idx="1">
            <a:schemeClr val="dk1"/>
          </a:lnRef>
          <a:fillRef idx="0">
            <a:schemeClr val="dk1"/>
          </a:fillRef>
          <a:effectRef idx="0">
            <a:schemeClr val="dk1"/>
          </a:effectRef>
          <a:fontRef idx="minor">
            <a:schemeClr val="tx1"/>
          </a:fontRef>
        </p:style>
      </p:cxnSp>
      <p:grpSp>
        <p:nvGrpSpPr>
          <p:cNvPr id="161" name="Gruppo 160">
            <a:extLst>
              <a:ext uri="{FF2B5EF4-FFF2-40B4-BE49-F238E27FC236}">
                <a16:creationId xmlns:a16="http://schemas.microsoft.com/office/drawing/2014/main" id="{53F95754-5212-4C16-B885-BD9AC9A42354}"/>
              </a:ext>
            </a:extLst>
          </p:cNvPr>
          <p:cNvGrpSpPr/>
          <p:nvPr/>
        </p:nvGrpSpPr>
        <p:grpSpPr>
          <a:xfrm rot="10800000">
            <a:off x="7127267" y="4953368"/>
            <a:ext cx="63541" cy="507857"/>
            <a:chOff x="3539176" y="757686"/>
            <a:chExt cx="72000" cy="607914"/>
          </a:xfrm>
          <a:solidFill>
            <a:schemeClr val="tx1"/>
          </a:solidFill>
        </p:grpSpPr>
        <p:sp>
          <p:nvSpPr>
            <p:cNvPr id="162" name="Ovale 161">
              <a:extLst>
                <a:ext uri="{FF2B5EF4-FFF2-40B4-BE49-F238E27FC236}">
                  <a16:creationId xmlns:a16="http://schemas.microsoft.com/office/drawing/2014/main" id="{9E0F1E83-B7FF-4F00-8826-0EC95958D27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3" name="Connettore diritto 162">
              <a:extLst>
                <a:ext uri="{FF2B5EF4-FFF2-40B4-BE49-F238E27FC236}">
                  <a16:creationId xmlns:a16="http://schemas.microsoft.com/office/drawing/2014/main" id="{C3274A4D-375A-4021-B5DD-EF3713BDA05D}"/>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167" name="CasellaDiTesto 166">
            <a:extLst>
              <a:ext uri="{FF2B5EF4-FFF2-40B4-BE49-F238E27FC236}">
                <a16:creationId xmlns:a16="http://schemas.microsoft.com/office/drawing/2014/main" id="{820418AF-8102-461D-9EE6-2B93A8634DF1}"/>
              </a:ext>
            </a:extLst>
          </p:cNvPr>
          <p:cNvSpPr txBox="1"/>
          <p:nvPr/>
        </p:nvSpPr>
        <p:spPr>
          <a:xfrm>
            <a:off x="10383272" y="3666423"/>
            <a:ext cx="527709" cy="369332"/>
          </a:xfrm>
          <a:prstGeom prst="rect">
            <a:avLst/>
          </a:prstGeom>
          <a:noFill/>
        </p:spPr>
        <p:txBody>
          <a:bodyPr wrap="none" rtlCol="0">
            <a:spAutoFit/>
          </a:bodyPr>
          <a:lstStyle/>
          <a:p>
            <a:r>
              <a:rPr lang="it-IT" dirty="0"/>
              <a:t>0, 1</a:t>
            </a:r>
          </a:p>
        </p:txBody>
      </p:sp>
      <p:sp>
        <p:nvSpPr>
          <p:cNvPr id="168" name="CasellaDiTesto 167">
            <a:extLst>
              <a:ext uri="{FF2B5EF4-FFF2-40B4-BE49-F238E27FC236}">
                <a16:creationId xmlns:a16="http://schemas.microsoft.com/office/drawing/2014/main" id="{A36A86BB-CB90-4DF3-9018-9FEA4A9BC102}"/>
              </a:ext>
            </a:extLst>
          </p:cNvPr>
          <p:cNvSpPr txBox="1"/>
          <p:nvPr/>
        </p:nvSpPr>
        <p:spPr>
          <a:xfrm>
            <a:off x="8859084" y="4263440"/>
            <a:ext cx="529312" cy="369332"/>
          </a:xfrm>
          <a:prstGeom prst="rect">
            <a:avLst/>
          </a:prstGeom>
          <a:noFill/>
        </p:spPr>
        <p:txBody>
          <a:bodyPr wrap="none" rtlCol="0">
            <a:spAutoFit/>
          </a:bodyPr>
          <a:lstStyle/>
          <a:p>
            <a:r>
              <a:rPr lang="it-IT" dirty="0"/>
              <a:t>1, 1</a:t>
            </a:r>
          </a:p>
        </p:txBody>
      </p:sp>
      <p:sp>
        <p:nvSpPr>
          <p:cNvPr id="172" name="CasellaDiTesto 171">
            <a:extLst>
              <a:ext uri="{FF2B5EF4-FFF2-40B4-BE49-F238E27FC236}">
                <a16:creationId xmlns:a16="http://schemas.microsoft.com/office/drawing/2014/main" id="{F4332F25-4F14-47A5-A715-101039936E13}"/>
              </a:ext>
            </a:extLst>
          </p:cNvPr>
          <p:cNvSpPr txBox="1"/>
          <p:nvPr/>
        </p:nvSpPr>
        <p:spPr>
          <a:xfrm>
            <a:off x="6788976" y="2592299"/>
            <a:ext cx="561372" cy="369332"/>
          </a:xfrm>
          <a:prstGeom prst="rect">
            <a:avLst/>
          </a:prstGeom>
          <a:noFill/>
        </p:spPr>
        <p:txBody>
          <a:bodyPr wrap="none" rtlCol="0">
            <a:spAutoFit/>
          </a:bodyPr>
          <a:lstStyle/>
          <a:p>
            <a:r>
              <a:rPr lang="it-IT" dirty="0"/>
              <a:t>0, N</a:t>
            </a:r>
          </a:p>
        </p:txBody>
      </p:sp>
      <p:sp>
        <p:nvSpPr>
          <p:cNvPr id="6" name="Rettangolo con angoli arrotondati 5">
            <a:extLst>
              <a:ext uri="{FF2B5EF4-FFF2-40B4-BE49-F238E27FC236}">
                <a16:creationId xmlns:a16="http://schemas.microsoft.com/office/drawing/2014/main" id="{62886534-7F4F-4E43-8CC0-950CAD927384}"/>
              </a:ext>
            </a:extLst>
          </p:cNvPr>
          <p:cNvSpPr/>
          <p:nvPr/>
        </p:nvSpPr>
        <p:spPr>
          <a:xfrm>
            <a:off x="10062644" y="681085"/>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Ordine</a:t>
            </a:r>
          </a:p>
        </p:txBody>
      </p:sp>
      <p:sp>
        <p:nvSpPr>
          <p:cNvPr id="278" name="Decisione 277">
            <a:extLst>
              <a:ext uri="{FF2B5EF4-FFF2-40B4-BE49-F238E27FC236}">
                <a16:creationId xmlns:a16="http://schemas.microsoft.com/office/drawing/2014/main" id="{8C7230C5-FFC6-4A64-A8FC-9ADD3C787507}"/>
              </a:ext>
            </a:extLst>
          </p:cNvPr>
          <p:cNvSpPr/>
          <p:nvPr/>
        </p:nvSpPr>
        <p:spPr>
          <a:xfrm>
            <a:off x="1255864" y="1277917"/>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Inserimento</a:t>
            </a:r>
          </a:p>
        </p:txBody>
      </p:sp>
      <p:cxnSp>
        <p:nvCxnSpPr>
          <p:cNvPr id="279" name="Connettore diritto 20">
            <a:extLst>
              <a:ext uri="{FF2B5EF4-FFF2-40B4-BE49-F238E27FC236}">
                <a16:creationId xmlns:a16="http://schemas.microsoft.com/office/drawing/2014/main" id="{AF40E248-E7DC-4194-B8C1-BF25FAD0E85B}"/>
              </a:ext>
            </a:extLst>
          </p:cNvPr>
          <p:cNvCxnSpPr>
            <a:cxnSpLocks/>
            <a:stCxn id="278" idx="0"/>
            <a:endCxn id="346" idx="1"/>
          </p:cNvCxnSpPr>
          <p:nvPr/>
        </p:nvCxnSpPr>
        <p:spPr>
          <a:xfrm rot="5400000" flipH="1" flipV="1">
            <a:off x="3051916" y="259393"/>
            <a:ext cx="301352" cy="173569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CasellaDiTesto 280">
            <a:extLst>
              <a:ext uri="{FF2B5EF4-FFF2-40B4-BE49-F238E27FC236}">
                <a16:creationId xmlns:a16="http://schemas.microsoft.com/office/drawing/2014/main" id="{4DA77A61-CCFA-4663-AA23-96A854C8DD11}"/>
              </a:ext>
            </a:extLst>
          </p:cNvPr>
          <p:cNvSpPr txBox="1"/>
          <p:nvPr/>
        </p:nvSpPr>
        <p:spPr>
          <a:xfrm>
            <a:off x="2366100" y="639615"/>
            <a:ext cx="529312" cy="369332"/>
          </a:xfrm>
          <a:prstGeom prst="rect">
            <a:avLst/>
          </a:prstGeom>
          <a:noFill/>
        </p:spPr>
        <p:txBody>
          <a:bodyPr wrap="none" rtlCol="0">
            <a:spAutoFit/>
          </a:bodyPr>
          <a:lstStyle/>
          <a:p>
            <a:r>
              <a:rPr lang="it-IT" dirty="0"/>
              <a:t>1, 1</a:t>
            </a:r>
          </a:p>
        </p:txBody>
      </p:sp>
      <p:sp>
        <p:nvSpPr>
          <p:cNvPr id="282" name="CasellaDiTesto 281">
            <a:extLst>
              <a:ext uri="{FF2B5EF4-FFF2-40B4-BE49-F238E27FC236}">
                <a16:creationId xmlns:a16="http://schemas.microsoft.com/office/drawing/2014/main" id="{7F0BDE69-42FA-494E-9C74-0F49627F6190}"/>
              </a:ext>
            </a:extLst>
          </p:cNvPr>
          <p:cNvSpPr txBox="1"/>
          <p:nvPr/>
        </p:nvSpPr>
        <p:spPr>
          <a:xfrm>
            <a:off x="2350070" y="2334850"/>
            <a:ext cx="561372" cy="369332"/>
          </a:xfrm>
          <a:prstGeom prst="rect">
            <a:avLst/>
          </a:prstGeom>
          <a:noFill/>
        </p:spPr>
        <p:txBody>
          <a:bodyPr wrap="none" rtlCol="0">
            <a:spAutoFit/>
          </a:bodyPr>
          <a:lstStyle/>
          <a:p>
            <a:r>
              <a:rPr lang="it-IT" dirty="0"/>
              <a:t>0, N</a:t>
            </a:r>
          </a:p>
        </p:txBody>
      </p:sp>
      <p:grpSp>
        <p:nvGrpSpPr>
          <p:cNvPr id="324" name="Gruppo 323">
            <a:extLst>
              <a:ext uri="{FF2B5EF4-FFF2-40B4-BE49-F238E27FC236}">
                <a16:creationId xmlns:a16="http://schemas.microsoft.com/office/drawing/2014/main" id="{7560FBA3-F50D-4AAC-B211-D9AC0446991C}"/>
              </a:ext>
            </a:extLst>
          </p:cNvPr>
          <p:cNvGrpSpPr/>
          <p:nvPr/>
        </p:nvGrpSpPr>
        <p:grpSpPr>
          <a:xfrm rot="10800000">
            <a:off x="7548625" y="4849115"/>
            <a:ext cx="63541" cy="213361"/>
            <a:chOff x="3539176" y="757686"/>
            <a:chExt cx="72000" cy="255398"/>
          </a:xfrm>
          <a:solidFill>
            <a:schemeClr val="bg1"/>
          </a:solidFill>
        </p:grpSpPr>
        <p:sp>
          <p:nvSpPr>
            <p:cNvPr id="325" name="Ovale 324">
              <a:extLst>
                <a:ext uri="{FF2B5EF4-FFF2-40B4-BE49-F238E27FC236}">
                  <a16:creationId xmlns:a16="http://schemas.microsoft.com/office/drawing/2014/main" id="{8CEED198-5511-41C1-9E0B-94DC65C4612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26" name="Connettore diritto 325">
              <a:extLst>
                <a:ext uri="{FF2B5EF4-FFF2-40B4-BE49-F238E27FC236}">
                  <a16:creationId xmlns:a16="http://schemas.microsoft.com/office/drawing/2014/main" id="{D17146DB-426B-4282-9C42-B2C25380CBC3}"/>
                </a:ext>
              </a:extLst>
            </p:cNvPr>
            <p:cNvCxnSpPr>
              <a:cxnSpLocks/>
            </p:cNvCxnSpPr>
            <p:nvPr/>
          </p:nvCxnSpPr>
          <p:spPr>
            <a:xfrm flipV="1">
              <a:off x="3575177" y="829694"/>
              <a:ext cx="0" cy="183390"/>
            </a:xfrm>
            <a:prstGeom prst="line">
              <a:avLst/>
            </a:prstGeom>
            <a:grpFill/>
          </p:spPr>
          <p:style>
            <a:lnRef idx="3">
              <a:schemeClr val="dk1"/>
            </a:lnRef>
            <a:fillRef idx="0">
              <a:schemeClr val="dk1"/>
            </a:fillRef>
            <a:effectRef idx="2">
              <a:schemeClr val="dk1"/>
            </a:effectRef>
            <a:fontRef idx="minor">
              <a:schemeClr val="tx1"/>
            </a:fontRef>
          </p:style>
        </p:cxnSp>
      </p:grpSp>
      <p:sp>
        <p:nvSpPr>
          <p:cNvPr id="327" name="CasellaDiTesto 326">
            <a:extLst>
              <a:ext uri="{FF2B5EF4-FFF2-40B4-BE49-F238E27FC236}">
                <a16:creationId xmlns:a16="http://schemas.microsoft.com/office/drawing/2014/main" id="{06F5775F-B3CD-41C6-8897-C917D44AB394}"/>
              </a:ext>
            </a:extLst>
          </p:cNvPr>
          <p:cNvSpPr txBox="1"/>
          <p:nvPr/>
        </p:nvSpPr>
        <p:spPr>
          <a:xfrm>
            <a:off x="7566153" y="4927854"/>
            <a:ext cx="460382" cy="253916"/>
          </a:xfrm>
          <a:prstGeom prst="rect">
            <a:avLst/>
          </a:prstGeom>
          <a:noFill/>
        </p:spPr>
        <p:txBody>
          <a:bodyPr wrap="none" rtlCol="0">
            <a:spAutoFit/>
          </a:bodyPr>
          <a:lstStyle/>
          <a:p>
            <a:r>
              <a:rPr lang="it-IT" sz="1050" dirty="0"/>
              <a:t>stato</a:t>
            </a:r>
          </a:p>
        </p:txBody>
      </p:sp>
      <p:sp>
        <p:nvSpPr>
          <p:cNvPr id="87" name="CasellaDiTesto 86">
            <a:extLst>
              <a:ext uri="{FF2B5EF4-FFF2-40B4-BE49-F238E27FC236}">
                <a16:creationId xmlns:a16="http://schemas.microsoft.com/office/drawing/2014/main" id="{56060D8F-6BCE-4A8C-91CF-194F6A331663}"/>
              </a:ext>
            </a:extLst>
          </p:cNvPr>
          <p:cNvSpPr txBox="1"/>
          <p:nvPr/>
        </p:nvSpPr>
        <p:spPr>
          <a:xfrm>
            <a:off x="86287" y="52887"/>
            <a:ext cx="3419269" cy="1384995"/>
          </a:xfrm>
          <a:prstGeom prst="rect">
            <a:avLst/>
          </a:prstGeom>
          <a:noFill/>
        </p:spPr>
        <p:txBody>
          <a:bodyPr wrap="none" rtlCol="0">
            <a:spAutoFit/>
          </a:bodyPr>
          <a:lstStyle/>
          <a:p>
            <a:r>
              <a:rPr lang="it-IT" altLang="it-IT" sz="2800" spc="-120" dirty="0">
                <a:solidFill>
                  <a:srgbClr val="50B4C8"/>
                </a:solidFill>
                <a:ea typeface="+mj-ea"/>
                <a:cs typeface="+mj-cs"/>
              </a:rPr>
              <a:t>Schema E-R Ristrutturato</a:t>
            </a:r>
          </a:p>
          <a:p>
            <a:r>
              <a:rPr lang="it-IT" sz="2800" spc="-120" dirty="0">
                <a:solidFill>
                  <a:srgbClr val="50B4C8"/>
                </a:solidFill>
                <a:ea typeface="+mj-ea"/>
                <a:cs typeface="+mj-cs"/>
              </a:rPr>
              <a:t>Progettazione</a:t>
            </a:r>
          </a:p>
          <a:p>
            <a:r>
              <a:rPr lang="it-IT" sz="2800" spc="-120" dirty="0">
                <a:solidFill>
                  <a:srgbClr val="50B4C8"/>
                </a:solidFill>
                <a:ea typeface="+mj-ea"/>
                <a:cs typeface="+mj-cs"/>
              </a:rPr>
              <a:t>Logica</a:t>
            </a:r>
            <a:endParaRPr lang="it-IT" sz="2800" dirty="0"/>
          </a:p>
        </p:txBody>
      </p:sp>
      <p:sp>
        <p:nvSpPr>
          <p:cNvPr id="183" name="CasellaDiTesto 182">
            <a:extLst>
              <a:ext uri="{FF2B5EF4-FFF2-40B4-BE49-F238E27FC236}">
                <a16:creationId xmlns:a16="http://schemas.microsoft.com/office/drawing/2014/main" id="{CB78A6A3-020A-144C-9714-0C0D0E45329D}"/>
              </a:ext>
            </a:extLst>
          </p:cNvPr>
          <p:cNvSpPr txBox="1"/>
          <p:nvPr/>
        </p:nvSpPr>
        <p:spPr>
          <a:xfrm>
            <a:off x="7589206" y="3180961"/>
            <a:ext cx="327029" cy="369332"/>
          </a:xfrm>
          <a:prstGeom prst="rect">
            <a:avLst/>
          </a:prstGeom>
          <a:noFill/>
        </p:spPr>
        <p:txBody>
          <a:bodyPr wrap="square" rtlCol="0">
            <a:spAutoFit/>
          </a:bodyPr>
          <a:lstStyle/>
          <a:p>
            <a:r>
              <a:rPr lang="it-IT" dirty="0">
                <a:solidFill>
                  <a:srgbClr val="FF0000"/>
                </a:solidFill>
              </a:rPr>
              <a:t>1</a:t>
            </a:r>
          </a:p>
        </p:txBody>
      </p:sp>
      <p:sp>
        <p:nvSpPr>
          <p:cNvPr id="184" name="CasellaDiTesto 183">
            <a:extLst>
              <a:ext uri="{FF2B5EF4-FFF2-40B4-BE49-F238E27FC236}">
                <a16:creationId xmlns:a16="http://schemas.microsoft.com/office/drawing/2014/main" id="{F330EB41-EE66-174B-8B5E-301AFCE880E8}"/>
              </a:ext>
            </a:extLst>
          </p:cNvPr>
          <p:cNvSpPr txBox="1"/>
          <p:nvPr/>
        </p:nvSpPr>
        <p:spPr>
          <a:xfrm>
            <a:off x="9055249" y="3180961"/>
            <a:ext cx="327029" cy="369332"/>
          </a:xfrm>
          <a:prstGeom prst="rect">
            <a:avLst/>
          </a:prstGeom>
          <a:noFill/>
        </p:spPr>
        <p:txBody>
          <a:bodyPr wrap="square" rtlCol="0">
            <a:spAutoFit/>
          </a:bodyPr>
          <a:lstStyle/>
          <a:p>
            <a:r>
              <a:rPr lang="it-IT" dirty="0">
                <a:solidFill>
                  <a:srgbClr val="FF0000"/>
                </a:solidFill>
              </a:rPr>
              <a:t>N</a:t>
            </a:r>
          </a:p>
        </p:txBody>
      </p:sp>
      <p:sp>
        <p:nvSpPr>
          <p:cNvPr id="185" name="CasellaDiTesto 184">
            <a:extLst>
              <a:ext uri="{FF2B5EF4-FFF2-40B4-BE49-F238E27FC236}">
                <a16:creationId xmlns:a16="http://schemas.microsoft.com/office/drawing/2014/main" id="{CC2D3968-2877-AC45-A8D6-D9335C9D6B9D}"/>
              </a:ext>
            </a:extLst>
          </p:cNvPr>
          <p:cNvSpPr txBox="1"/>
          <p:nvPr/>
        </p:nvSpPr>
        <p:spPr>
          <a:xfrm>
            <a:off x="7318594" y="1232660"/>
            <a:ext cx="327029" cy="369332"/>
          </a:xfrm>
          <a:prstGeom prst="rect">
            <a:avLst/>
          </a:prstGeom>
          <a:noFill/>
        </p:spPr>
        <p:txBody>
          <a:bodyPr wrap="square" rtlCol="0">
            <a:spAutoFit/>
          </a:bodyPr>
          <a:lstStyle/>
          <a:p>
            <a:r>
              <a:rPr lang="it-IT" dirty="0">
                <a:solidFill>
                  <a:srgbClr val="FF0000"/>
                </a:solidFill>
              </a:rPr>
              <a:t>N</a:t>
            </a:r>
          </a:p>
        </p:txBody>
      </p:sp>
      <p:sp>
        <p:nvSpPr>
          <p:cNvPr id="186" name="CasellaDiTesto 185">
            <a:extLst>
              <a:ext uri="{FF2B5EF4-FFF2-40B4-BE49-F238E27FC236}">
                <a16:creationId xmlns:a16="http://schemas.microsoft.com/office/drawing/2014/main" id="{CBCA1117-635F-CF4B-83B7-7C9663FCEACC}"/>
              </a:ext>
            </a:extLst>
          </p:cNvPr>
          <p:cNvSpPr txBox="1"/>
          <p:nvPr/>
        </p:nvSpPr>
        <p:spPr>
          <a:xfrm>
            <a:off x="8784637" y="1232660"/>
            <a:ext cx="327029" cy="369332"/>
          </a:xfrm>
          <a:prstGeom prst="rect">
            <a:avLst/>
          </a:prstGeom>
          <a:noFill/>
        </p:spPr>
        <p:txBody>
          <a:bodyPr wrap="square" rtlCol="0">
            <a:spAutoFit/>
          </a:bodyPr>
          <a:lstStyle/>
          <a:p>
            <a:r>
              <a:rPr lang="it-IT" dirty="0">
                <a:solidFill>
                  <a:srgbClr val="FF0000"/>
                </a:solidFill>
              </a:rPr>
              <a:t>M</a:t>
            </a:r>
          </a:p>
        </p:txBody>
      </p:sp>
      <p:sp>
        <p:nvSpPr>
          <p:cNvPr id="189" name="CasellaDiTesto 188">
            <a:extLst>
              <a:ext uri="{FF2B5EF4-FFF2-40B4-BE49-F238E27FC236}">
                <a16:creationId xmlns:a16="http://schemas.microsoft.com/office/drawing/2014/main" id="{A817FC04-55C5-8E46-B3B1-7313B051BD8A}"/>
              </a:ext>
            </a:extLst>
          </p:cNvPr>
          <p:cNvSpPr txBox="1"/>
          <p:nvPr/>
        </p:nvSpPr>
        <p:spPr>
          <a:xfrm>
            <a:off x="11413518" y="4958248"/>
            <a:ext cx="327029" cy="369332"/>
          </a:xfrm>
          <a:prstGeom prst="rect">
            <a:avLst/>
          </a:prstGeom>
          <a:noFill/>
        </p:spPr>
        <p:txBody>
          <a:bodyPr wrap="square" rtlCol="0">
            <a:spAutoFit/>
          </a:bodyPr>
          <a:lstStyle/>
          <a:p>
            <a:r>
              <a:rPr lang="it-IT" dirty="0">
                <a:solidFill>
                  <a:srgbClr val="FF0000"/>
                </a:solidFill>
              </a:rPr>
              <a:t>1</a:t>
            </a:r>
          </a:p>
        </p:txBody>
      </p:sp>
      <p:sp>
        <p:nvSpPr>
          <p:cNvPr id="190" name="CasellaDiTesto 189">
            <a:extLst>
              <a:ext uri="{FF2B5EF4-FFF2-40B4-BE49-F238E27FC236}">
                <a16:creationId xmlns:a16="http://schemas.microsoft.com/office/drawing/2014/main" id="{0991B28B-B564-B947-9B93-35B5CDE60BD9}"/>
              </a:ext>
            </a:extLst>
          </p:cNvPr>
          <p:cNvSpPr txBox="1"/>
          <p:nvPr/>
        </p:nvSpPr>
        <p:spPr>
          <a:xfrm>
            <a:off x="10176276" y="4969548"/>
            <a:ext cx="327029" cy="369332"/>
          </a:xfrm>
          <a:prstGeom prst="rect">
            <a:avLst/>
          </a:prstGeom>
          <a:noFill/>
        </p:spPr>
        <p:txBody>
          <a:bodyPr wrap="square" rtlCol="0">
            <a:spAutoFit/>
          </a:bodyPr>
          <a:lstStyle/>
          <a:p>
            <a:r>
              <a:rPr lang="it-IT" dirty="0">
                <a:solidFill>
                  <a:srgbClr val="FF0000"/>
                </a:solidFill>
              </a:rPr>
              <a:t>1</a:t>
            </a:r>
          </a:p>
        </p:txBody>
      </p:sp>
      <p:sp>
        <p:nvSpPr>
          <p:cNvPr id="191" name="CasellaDiTesto 190">
            <a:extLst>
              <a:ext uri="{FF2B5EF4-FFF2-40B4-BE49-F238E27FC236}">
                <a16:creationId xmlns:a16="http://schemas.microsoft.com/office/drawing/2014/main" id="{F5E4F9A6-45CB-9749-AB34-C6F2A1A31B6B}"/>
              </a:ext>
            </a:extLst>
          </p:cNvPr>
          <p:cNvSpPr txBox="1"/>
          <p:nvPr/>
        </p:nvSpPr>
        <p:spPr>
          <a:xfrm>
            <a:off x="3046620" y="1118747"/>
            <a:ext cx="327029" cy="369332"/>
          </a:xfrm>
          <a:prstGeom prst="rect">
            <a:avLst/>
          </a:prstGeom>
          <a:noFill/>
        </p:spPr>
        <p:txBody>
          <a:bodyPr wrap="square" rtlCol="0">
            <a:spAutoFit/>
          </a:bodyPr>
          <a:lstStyle/>
          <a:p>
            <a:r>
              <a:rPr lang="it-IT" dirty="0">
                <a:solidFill>
                  <a:srgbClr val="FF0000"/>
                </a:solidFill>
              </a:rPr>
              <a:t>1</a:t>
            </a:r>
          </a:p>
        </p:txBody>
      </p:sp>
      <p:sp>
        <p:nvSpPr>
          <p:cNvPr id="192" name="CasellaDiTesto 191">
            <a:extLst>
              <a:ext uri="{FF2B5EF4-FFF2-40B4-BE49-F238E27FC236}">
                <a16:creationId xmlns:a16="http://schemas.microsoft.com/office/drawing/2014/main" id="{A5535169-54BA-714E-8FFE-27EFA2FF8C11}"/>
              </a:ext>
            </a:extLst>
          </p:cNvPr>
          <p:cNvSpPr txBox="1"/>
          <p:nvPr/>
        </p:nvSpPr>
        <p:spPr>
          <a:xfrm>
            <a:off x="3084271" y="2117650"/>
            <a:ext cx="327029" cy="369332"/>
          </a:xfrm>
          <a:prstGeom prst="rect">
            <a:avLst/>
          </a:prstGeom>
          <a:noFill/>
        </p:spPr>
        <p:txBody>
          <a:bodyPr wrap="square" rtlCol="0">
            <a:spAutoFit/>
          </a:bodyPr>
          <a:lstStyle/>
          <a:p>
            <a:r>
              <a:rPr lang="it-IT" dirty="0">
                <a:solidFill>
                  <a:srgbClr val="FF0000"/>
                </a:solidFill>
              </a:rPr>
              <a:t>N</a:t>
            </a:r>
          </a:p>
        </p:txBody>
      </p:sp>
      <p:sp>
        <p:nvSpPr>
          <p:cNvPr id="155" name="Rettangolo con angoli arrotondati 154">
            <a:extLst>
              <a:ext uri="{FF2B5EF4-FFF2-40B4-BE49-F238E27FC236}">
                <a16:creationId xmlns:a16="http://schemas.microsoft.com/office/drawing/2014/main" id="{48B566BC-939D-42CA-A8B9-0A9B7D0A0DE1}"/>
              </a:ext>
            </a:extLst>
          </p:cNvPr>
          <p:cNvSpPr/>
          <p:nvPr/>
        </p:nvSpPr>
        <p:spPr>
          <a:xfrm>
            <a:off x="7024861" y="4409763"/>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Spedizione</a:t>
            </a:r>
          </a:p>
        </p:txBody>
      </p:sp>
      <p:grpSp>
        <p:nvGrpSpPr>
          <p:cNvPr id="203" name="Gruppo 202">
            <a:extLst>
              <a:ext uri="{FF2B5EF4-FFF2-40B4-BE49-F238E27FC236}">
                <a16:creationId xmlns:a16="http://schemas.microsoft.com/office/drawing/2014/main" id="{F2A44AA5-02EB-4DEF-8E46-5F00968D7143}"/>
              </a:ext>
            </a:extLst>
          </p:cNvPr>
          <p:cNvGrpSpPr/>
          <p:nvPr/>
        </p:nvGrpSpPr>
        <p:grpSpPr>
          <a:xfrm rot="10800000">
            <a:off x="4240855" y="1134076"/>
            <a:ext cx="63541" cy="473915"/>
            <a:chOff x="3539176" y="757686"/>
            <a:chExt cx="72000" cy="567286"/>
          </a:xfrm>
          <a:solidFill>
            <a:schemeClr val="bg1"/>
          </a:solidFill>
        </p:grpSpPr>
        <p:sp>
          <p:nvSpPr>
            <p:cNvPr id="204" name="Ovale 203">
              <a:extLst>
                <a:ext uri="{FF2B5EF4-FFF2-40B4-BE49-F238E27FC236}">
                  <a16:creationId xmlns:a16="http://schemas.microsoft.com/office/drawing/2014/main" id="{633A558F-23AD-4C53-B059-49054906B98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05" name="Connettore diritto 204">
              <a:extLst>
                <a:ext uri="{FF2B5EF4-FFF2-40B4-BE49-F238E27FC236}">
                  <a16:creationId xmlns:a16="http://schemas.microsoft.com/office/drawing/2014/main" id="{9364B6B1-58B7-49C1-8EA2-89FE66B86F39}"/>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35" name="Gruppo 234">
            <a:extLst>
              <a:ext uri="{FF2B5EF4-FFF2-40B4-BE49-F238E27FC236}">
                <a16:creationId xmlns:a16="http://schemas.microsoft.com/office/drawing/2014/main" id="{3873646D-7DF0-4254-A055-20AE656B1821}"/>
              </a:ext>
            </a:extLst>
          </p:cNvPr>
          <p:cNvGrpSpPr/>
          <p:nvPr/>
        </p:nvGrpSpPr>
        <p:grpSpPr>
          <a:xfrm rot="10800000">
            <a:off x="4355215" y="1134076"/>
            <a:ext cx="63541" cy="314094"/>
            <a:chOff x="3539176" y="757686"/>
            <a:chExt cx="72000" cy="375977"/>
          </a:xfrm>
          <a:solidFill>
            <a:schemeClr val="bg1"/>
          </a:solidFill>
        </p:grpSpPr>
        <p:sp>
          <p:nvSpPr>
            <p:cNvPr id="236" name="Ovale 235">
              <a:extLst>
                <a:ext uri="{FF2B5EF4-FFF2-40B4-BE49-F238E27FC236}">
                  <a16:creationId xmlns:a16="http://schemas.microsoft.com/office/drawing/2014/main" id="{E644A7EA-0DE5-4F56-BC06-B9A1B5C629C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37" name="Connettore diritto 236">
              <a:extLst>
                <a:ext uri="{FF2B5EF4-FFF2-40B4-BE49-F238E27FC236}">
                  <a16:creationId xmlns:a16="http://schemas.microsoft.com/office/drawing/2014/main" id="{B49FA1E5-D3F5-4E27-892F-322E3DABA7AE}"/>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38" name="Gruppo 237">
            <a:extLst>
              <a:ext uri="{FF2B5EF4-FFF2-40B4-BE49-F238E27FC236}">
                <a16:creationId xmlns:a16="http://schemas.microsoft.com/office/drawing/2014/main" id="{867F5979-9A6A-4B78-86AA-D92CC9D11549}"/>
              </a:ext>
            </a:extLst>
          </p:cNvPr>
          <p:cNvGrpSpPr/>
          <p:nvPr/>
        </p:nvGrpSpPr>
        <p:grpSpPr>
          <a:xfrm rot="10800000">
            <a:off x="4488846" y="1134078"/>
            <a:ext cx="63541" cy="216498"/>
            <a:chOff x="3539176" y="757686"/>
            <a:chExt cx="72000" cy="259153"/>
          </a:xfrm>
          <a:solidFill>
            <a:schemeClr val="bg1"/>
          </a:solidFill>
        </p:grpSpPr>
        <p:sp>
          <p:nvSpPr>
            <p:cNvPr id="242" name="Ovale 241">
              <a:extLst>
                <a:ext uri="{FF2B5EF4-FFF2-40B4-BE49-F238E27FC236}">
                  <a16:creationId xmlns:a16="http://schemas.microsoft.com/office/drawing/2014/main" id="{AAFFACEE-AEB6-416C-943C-AE2EC55900D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3" name="Connettore diritto 242">
              <a:extLst>
                <a:ext uri="{FF2B5EF4-FFF2-40B4-BE49-F238E27FC236}">
                  <a16:creationId xmlns:a16="http://schemas.microsoft.com/office/drawing/2014/main" id="{919352E9-11EF-4745-8F03-874DF7F855D0}"/>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44" name="CasellaDiTesto 243">
            <a:extLst>
              <a:ext uri="{FF2B5EF4-FFF2-40B4-BE49-F238E27FC236}">
                <a16:creationId xmlns:a16="http://schemas.microsoft.com/office/drawing/2014/main" id="{C4B608D3-4A4E-4B95-BF66-749289D6A001}"/>
              </a:ext>
            </a:extLst>
          </p:cNvPr>
          <p:cNvSpPr txBox="1"/>
          <p:nvPr/>
        </p:nvSpPr>
        <p:spPr>
          <a:xfrm>
            <a:off x="4242098" y="1487920"/>
            <a:ext cx="476412" cy="253916"/>
          </a:xfrm>
          <a:prstGeom prst="rect">
            <a:avLst/>
          </a:prstGeom>
          <a:noFill/>
        </p:spPr>
        <p:txBody>
          <a:bodyPr wrap="none" rtlCol="0">
            <a:spAutoFit/>
          </a:bodyPr>
          <a:lstStyle/>
          <a:p>
            <a:r>
              <a:rPr lang="it-IT" sz="1050" dirty="0"/>
              <a:t>titolo</a:t>
            </a:r>
          </a:p>
        </p:txBody>
      </p:sp>
      <p:sp>
        <p:nvSpPr>
          <p:cNvPr id="250" name="CasellaDiTesto 249">
            <a:extLst>
              <a:ext uri="{FF2B5EF4-FFF2-40B4-BE49-F238E27FC236}">
                <a16:creationId xmlns:a16="http://schemas.microsoft.com/office/drawing/2014/main" id="{73780F75-C7E6-4CF0-819C-6FDACDFCC869}"/>
              </a:ext>
            </a:extLst>
          </p:cNvPr>
          <p:cNvSpPr txBox="1"/>
          <p:nvPr/>
        </p:nvSpPr>
        <p:spPr>
          <a:xfrm>
            <a:off x="4335840" y="1350601"/>
            <a:ext cx="566181" cy="253916"/>
          </a:xfrm>
          <a:prstGeom prst="rect">
            <a:avLst/>
          </a:prstGeom>
          <a:noFill/>
        </p:spPr>
        <p:txBody>
          <a:bodyPr wrap="none" rtlCol="0">
            <a:spAutoFit/>
          </a:bodyPr>
          <a:lstStyle/>
          <a:p>
            <a:r>
              <a:rPr lang="it-IT" sz="1050" dirty="0"/>
              <a:t>genere</a:t>
            </a:r>
          </a:p>
        </p:txBody>
      </p:sp>
      <p:sp>
        <p:nvSpPr>
          <p:cNvPr id="251" name="CasellaDiTesto 250">
            <a:extLst>
              <a:ext uri="{FF2B5EF4-FFF2-40B4-BE49-F238E27FC236}">
                <a16:creationId xmlns:a16="http://schemas.microsoft.com/office/drawing/2014/main" id="{89111829-7307-4418-889D-BE1B1C0ED35B}"/>
              </a:ext>
            </a:extLst>
          </p:cNvPr>
          <p:cNvSpPr txBox="1"/>
          <p:nvPr/>
        </p:nvSpPr>
        <p:spPr>
          <a:xfrm>
            <a:off x="4515106" y="1203915"/>
            <a:ext cx="830677" cy="253916"/>
          </a:xfrm>
          <a:prstGeom prst="rect">
            <a:avLst/>
          </a:prstGeom>
          <a:noFill/>
        </p:spPr>
        <p:txBody>
          <a:bodyPr wrap="none" rtlCol="0">
            <a:spAutoFit/>
          </a:bodyPr>
          <a:lstStyle/>
          <a:p>
            <a:r>
              <a:rPr lang="it-IT" sz="1050" dirty="0"/>
              <a:t>piattaforma</a:t>
            </a:r>
          </a:p>
        </p:txBody>
      </p:sp>
      <p:grpSp>
        <p:nvGrpSpPr>
          <p:cNvPr id="268" name="Gruppo 267">
            <a:extLst>
              <a:ext uri="{FF2B5EF4-FFF2-40B4-BE49-F238E27FC236}">
                <a16:creationId xmlns:a16="http://schemas.microsoft.com/office/drawing/2014/main" id="{27CBE2F6-C164-484B-9069-EA11F67BDC5C}"/>
              </a:ext>
            </a:extLst>
          </p:cNvPr>
          <p:cNvGrpSpPr/>
          <p:nvPr/>
        </p:nvGrpSpPr>
        <p:grpSpPr>
          <a:xfrm rot="10800000">
            <a:off x="5317222" y="1108909"/>
            <a:ext cx="63541" cy="314094"/>
            <a:chOff x="3539176" y="757686"/>
            <a:chExt cx="72000" cy="375977"/>
          </a:xfrm>
          <a:solidFill>
            <a:schemeClr val="bg1"/>
          </a:solidFill>
        </p:grpSpPr>
        <p:sp>
          <p:nvSpPr>
            <p:cNvPr id="269" name="Ovale 268">
              <a:extLst>
                <a:ext uri="{FF2B5EF4-FFF2-40B4-BE49-F238E27FC236}">
                  <a16:creationId xmlns:a16="http://schemas.microsoft.com/office/drawing/2014/main" id="{D33D4287-9117-4D9A-9636-28BD46EFC163}"/>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2" name="Connettore diritto 271">
              <a:extLst>
                <a:ext uri="{FF2B5EF4-FFF2-40B4-BE49-F238E27FC236}">
                  <a16:creationId xmlns:a16="http://schemas.microsoft.com/office/drawing/2014/main" id="{E4EAADE6-B05F-43F4-B727-12763C6E1CE7}"/>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85" name="CasellaDiTesto 284">
            <a:extLst>
              <a:ext uri="{FF2B5EF4-FFF2-40B4-BE49-F238E27FC236}">
                <a16:creationId xmlns:a16="http://schemas.microsoft.com/office/drawing/2014/main" id="{12B7836D-D243-4C56-BEDB-E5B36E4DDFF3}"/>
              </a:ext>
            </a:extLst>
          </p:cNvPr>
          <p:cNvSpPr txBox="1"/>
          <p:nvPr/>
        </p:nvSpPr>
        <p:spPr>
          <a:xfrm>
            <a:off x="5297847" y="1325434"/>
            <a:ext cx="787395" cy="253916"/>
          </a:xfrm>
          <a:prstGeom prst="rect">
            <a:avLst/>
          </a:prstGeom>
          <a:noFill/>
        </p:spPr>
        <p:txBody>
          <a:bodyPr wrap="none" rtlCol="0">
            <a:spAutoFit/>
          </a:bodyPr>
          <a:lstStyle/>
          <a:p>
            <a:r>
              <a:rPr lang="it-IT" sz="1050" dirty="0"/>
              <a:t>produttore</a:t>
            </a:r>
          </a:p>
        </p:txBody>
      </p:sp>
      <p:grpSp>
        <p:nvGrpSpPr>
          <p:cNvPr id="293" name="Gruppo 292">
            <a:extLst>
              <a:ext uri="{FF2B5EF4-FFF2-40B4-BE49-F238E27FC236}">
                <a16:creationId xmlns:a16="http://schemas.microsoft.com/office/drawing/2014/main" id="{DD66C3CD-9AF3-4C50-8B4B-5AFDFC7FDFBE}"/>
              </a:ext>
            </a:extLst>
          </p:cNvPr>
          <p:cNvGrpSpPr/>
          <p:nvPr/>
        </p:nvGrpSpPr>
        <p:grpSpPr>
          <a:xfrm rot="10800000">
            <a:off x="4119115" y="1070504"/>
            <a:ext cx="63541" cy="671332"/>
            <a:chOff x="3539176" y="757686"/>
            <a:chExt cx="72000" cy="803599"/>
          </a:xfrm>
          <a:solidFill>
            <a:schemeClr val="bg1"/>
          </a:solidFill>
        </p:grpSpPr>
        <p:sp>
          <p:nvSpPr>
            <p:cNvPr id="294" name="Ovale 293">
              <a:extLst>
                <a:ext uri="{FF2B5EF4-FFF2-40B4-BE49-F238E27FC236}">
                  <a16:creationId xmlns:a16="http://schemas.microsoft.com/office/drawing/2014/main" id="{109AF21F-C63C-4140-A1A7-893AB6CA32F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5" name="Connettore diritto 294">
              <a:extLst>
                <a:ext uri="{FF2B5EF4-FFF2-40B4-BE49-F238E27FC236}">
                  <a16:creationId xmlns:a16="http://schemas.microsoft.com/office/drawing/2014/main" id="{8A5F49F6-9321-4001-830E-6C15DFFA0536}"/>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308" name="CasellaDiTesto 307">
            <a:extLst>
              <a:ext uri="{FF2B5EF4-FFF2-40B4-BE49-F238E27FC236}">
                <a16:creationId xmlns:a16="http://schemas.microsoft.com/office/drawing/2014/main" id="{40429B2A-A713-4B24-8272-F372DB6F3A31}"/>
              </a:ext>
            </a:extLst>
          </p:cNvPr>
          <p:cNvSpPr txBox="1"/>
          <p:nvPr/>
        </p:nvSpPr>
        <p:spPr>
          <a:xfrm>
            <a:off x="4118350" y="1640768"/>
            <a:ext cx="692818" cy="253916"/>
          </a:xfrm>
          <a:prstGeom prst="rect">
            <a:avLst/>
          </a:prstGeom>
          <a:noFill/>
        </p:spPr>
        <p:txBody>
          <a:bodyPr wrap="none" rtlCol="0">
            <a:spAutoFit/>
          </a:bodyPr>
          <a:lstStyle/>
          <a:p>
            <a:r>
              <a:rPr lang="it-IT" sz="1050" dirty="0"/>
              <a:t>publisher</a:t>
            </a:r>
          </a:p>
        </p:txBody>
      </p:sp>
      <p:grpSp>
        <p:nvGrpSpPr>
          <p:cNvPr id="309" name="Gruppo 308">
            <a:extLst>
              <a:ext uri="{FF2B5EF4-FFF2-40B4-BE49-F238E27FC236}">
                <a16:creationId xmlns:a16="http://schemas.microsoft.com/office/drawing/2014/main" id="{89C4DAAD-F3A1-4A1F-AD29-5F17949D9F3B}"/>
              </a:ext>
            </a:extLst>
          </p:cNvPr>
          <p:cNvGrpSpPr/>
          <p:nvPr/>
        </p:nvGrpSpPr>
        <p:grpSpPr>
          <a:xfrm>
            <a:off x="4157102" y="228916"/>
            <a:ext cx="63541" cy="771046"/>
            <a:chOff x="3539176" y="757686"/>
            <a:chExt cx="72000" cy="922955"/>
          </a:xfrm>
          <a:solidFill>
            <a:schemeClr val="tx1"/>
          </a:solidFill>
        </p:grpSpPr>
        <p:sp>
          <p:nvSpPr>
            <p:cNvPr id="310" name="Ovale 309">
              <a:extLst>
                <a:ext uri="{FF2B5EF4-FFF2-40B4-BE49-F238E27FC236}">
                  <a16:creationId xmlns:a16="http://schemas.microsoft.com/office/drawing/2014/main" id="{9E9C9CD7-B603-472B-B507-3E5644528F83}"/>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15" name="Connettore diritto 314">
              <a:extLst>
                <a:ext uri="{FF2B5EF4-FFF2-40B4-BE49-F238E27FC236}">
                  <a16:creationId xmlns:a16="http://schemas.microsoft.com/office/drawing/2014/main" id="{8B2D470A-67E3-4DC1-8FE5-3C9A7510C693}"/>
                </a:ext>
              </a:extLst>
            </p:cNvPr>
            <p:cNvCxnSpPr>
              <a:cxnSpLocks/>
            </p:cNvCxnSpPr>
            <p:nvPr/>
          </p:nvCxnSpPr>
          <p:spPr>
            <a:xfrm flipV="1">
              <a:off x="3575177" y="829688"/>
              <a:ext cx="0" cy="85095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16" name="Gruppo 315">
            <a:extLst>
              <a:ext uri="{FF2B5EF4-FFF2-40B4-BE49-F238E27FC236}">
                <a16:creationId xmlns:a16="http://schemas.microsoft.com/office/drawing/2014/main" id="{001368C7-0EBF-4217-9DE5-4E2697499BB2}"/>
              </a:ext>
            </a:extLst>
          </p:cNvPr>
          <p:cNvGrpSpPr/>
          <p:nvPr/>
        </p:nvGrpSpPr>
        <p:grpSpPr>
          <a:xfrm>
            <a:off x="4290045" y="413483"/>
            <a:ext cx="63541" cy="583637"/>
            <a:chOff x="3539176" y="757686"/>
            <a:chExt cx="72000" cy="698626"/>
          </a:xfrm>
          <a:solidFill>
            <a:schemeClr val="bg1"/>
          </a:solidFill>
        </p:grpSpPr>
        <p:sp>
          <p:nvSpPr>
            <p:cNvPr id="317" name="Ovale 316">
              <a:extLst>
                <a:ext uri="{FF2B5EF4-FFF2-40B4-BE49-F238E27FC236}">
                  <a16:creationId xmlns:a16="http://schemas.microsoft.com/office/drawing/2014/main" id="{0FC0D4F2-9489-429E-A288-FE25CF3F5A73}"/>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32" name="Connettore diritto 331">
              <a:extLst>
                <a:ext uri="{FF2B5EF4-FFF2-40B4-BE49-F238E27FC236}">
                  <a16:creationId xmlns:a16="http://schemas.microsoft.com/office/drawing/2014/main" id="{002E34D7-71E2-4D6C-AB17-689DCF6A4895}"/>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333" name="CasellaDiTesto 332">
            <a:extLst>
              <a:ext uri="{FF2B5EF4-FFF2-40B4-BE49-F238E27FC236}">
                <a16:creationId xmlns:a16="http://schemas.microsoft.com/office/drawing/2014/main" id="{6384F598-3813-4639-A4DD-99E7390C67D1}"/>
              </a:ext>
            </a:extLst>
          </p:cNvPr>
          <p:cNvSpPr txBox="1"/>
          <p:nvPr/>
        </p:nvSpPr>
        <p:spPr>
          <a:xfrm>
            <a:off x="4353705" y="266196"/>
            <a:ext cx="545342" cy="253916"/>
          </a:xfrm>
          <a:prstGeom prst="rect">
            <a:avLst/>
          </a:prstGeom>
          <a:noFill/>
        </p:spPr>
        <p:txBody>
          <a:bodyPr wrap="none" rtlCol="0">
            <a:spAutoFit/>
          </a:bodyPr>
          <a:lstStyle/>
          <a:p>
            <a:r>
              <a:rPr lang="it-IT" sz="1050" dirty="0"/>
              <a:t>prezzo</a:t>
            </a:r>
          </a:p>
        </p:txBody>
      </p:sp>
      <p:grpSp>
        <p:nvGrpSpPr>
          <p:cNvPr id="334" name="Gruppo 333">
            <a:extLst>
              <a:ext uri="{FF2B5EF4-FFF2-40B4-BE49-F238E27FC236}">
                <a16:creationId xmlns:a16="http://schemas.microsoft.com/office/drawing/2014/main" id="{D42A9563-B728-4ACD-9B64-F61E6F9FB6FC}"/>
              </a:ext>
            </a:extLst>
          </p:cNvPr>
          <p:cNvGrpSpPr/>
          <p:nvPr/>
        </p:nvGrpSpPr>
        <p:grpSpPr>
          <a:xfrm>
            <a:off x="4442445" y="565883"/>
            <a:ext cx="63541" cy="583637"/>
            <a:chOff x="3539176" y="757686"/>
            <a:chExt cx="72000" cy="698626"/>
          </a:xfrm>
          <a:solidFill>
            <a:schemeClr val="bg1"/>
          </a:solidFill>
        </p:grpSpPr>
        <p:sp>
          <p:nvSpPr>
            <p:cNvPr id="335" name="Ovale 334">
              <a:extLst>
                <a:ext uri="{FF2B5EF4-FFF2-40B4-BE49-F238E27FC236}">
                  <a16:creationId xmlns:a16="http://schemas.microsoft.com/office/drawing/2014/main" id="{5C83DAC6-D56B-422B-B140-75273AA6710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36" name="Connettore diritto 335">
              <a:extLst>
                <a:ext uri="{FF2B5EF4-FFF2-40B4-BE49-F238E27FC236}">
                  <a16:creationId xmlns:a16="http://schemas.microsoft.com/office/drawing/2014/main" id="{6BFE56FA-77FC-4976-9667-3EBA044D2FF0}"/>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337" name="CasellaDiTesto 336">
            <a:extLst>
              <a:ext uri="{FF2B5EF4-FFF2-40B4-BE49-F238E27FC236}">
                <a16:creationId xmlns:a16="http://schemas.microsoft.com/office/drawing/2014/main" id="{4820D342-3AA0-46A9-BD80-EFB94F734B86}"/>
              </a:ext>
            </a:extLst>
          </p:cNvPr>
          <p:cNvSpPr txBox="1"/>
          <p:nvPr/>
        </p:nvSpPr>
        <p:spPr>
          <a:xfrm>
            <a:off x="4481910" y="436389"/>
            <a:ext cx="849913" cy="253916"/>
          </a:xfrm>
          <a:prstGeom prst="rect">
            <a:avLst/>
          </a:prstGeom>
          <a:noFill/>
        </p:spPr>
        <p:txBody>
          <a:bodyPr wrap="none" rtlCol="0">
            <a:spAutoFit/>
          </a:bodyPr>
          <a:lstStyle/>
          <a:p>
            <a:r>
              <a:rPr lang="it-IT" sz="1050" dirty="0"/>
              <a:t>disponibilità</a:t>
            </a:r>
          </a:p>
        </p:txBody>
      </p:sp>
      <p:sp>
        <p:nvSpPr>
          <p:cNvPr id="346" name="Rettangolo con angoli arrotondati 345">
            <a:extLst>
              <a:ext uri="{FF2B5EF4-FFF2-40B4-BE49-F238E27FC236}">
                <a16:creationId xmlns:a16="http://schemas.microsoft.com/office/drawing/2014/main" id="{7CF4C75D-939F-4B09-B7F5-AC51EC5AAD0A}"/>
              </a:ext>
            </a:extLst>
          </p:cNvPr>
          <p:cNvSpPr/>
          <p:nvPr/>
        </p:nvSpPr>
        <p:spPr>
          <a:xfrm>
            <a:off x="4070440" y="706565"/>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Prodotto</a:t>
            </a:r>
          </a:p>
        </p:txBody>
      </p:sp>
      <p:sp>
        <p:nvSpPr>
          <p:cNvPr id="480" name="CasellaDiTesto 479">
            <a:extLst>
              <a:ext uri="{FF2B5EF4-FFF2-40B4-BE49-F238E27FC236}">
                <a16:creationId xmlns:a16="http://schemas.microsoft.com/office/drawing/2014/main" id="{5AA39DBC-373A-4506-A35E-8F430D6A9F19}"/>
              </a:ext>
            </a:extLst>
          </p:cNvPr>
          <p:cNvSpPr txBox="1"/>
          <p:nvPr/>
        </p:nvSpPr>
        <p:spPr>
          <a:xfrm>
            <a:off x="4172378" y="52887"/>
            <a:ext cx="841897" cy="253916"/>
          </a:xfrm>
          <a:prstGeom prst="rect">
            <a:avLst/>
          </a:prstGeom>
          <a:noFill/>
        </p:spPr>
        <p:txBody>
          <a:bodyPr wrap="none" rtlCol="0">
            <a:spAutoFit/>
          </a:bodyPr>
          <a:lstStyle/>
          <a:p>
            <a:r>
              <a:rPr lang="it-IT" sz="1050" dirty="0"/>
              <a:t>id_prodotto</a:t>
            </a:r>
          </a:p>
        </p:txBody>
      </p:sp>
      <p:cxnSp>
        <p:nvCxnSpPr>
          <p:cNvPr id="609" name="Connettore diritto 608">
            <a:extLst>
              <a:ext uri="{FF2B5EF4-FFF2-40B4-BE49-F238E27FC236}">
                <a16:creationId xmlns:a16="http://schemas.microsoft.com/office/drawing/2014/main" id="{7D041639-3D82-47C4-860B-47AB09E141C6}"/>
              </a:ext>
            </a:extLst>
          </p:cNvPr>
          <p:cNvCxnSpPr>
            <a:cxnSpLocks/>
            <a:endCxn id="278" idx="2"/>
          </p:cNvCxnSpPr>
          <p:nvPr/>
        </p:nvCxnSpPr>
        <p:spPr>
          <a:xfrm flipH="1" flipV="1">
            <a:off x="2334744" y="2314237"/>
            <a:ext cx="7692" cy="1354178"/>
          </a:xfrm>
          <a:prstGeom prst="line">
            <a:avLst/>
          </a:prstGeom>
        </p:spPr>
        <p:style>
          <a:lnRef idx="1">
            <a:schemeClr val="dk1"/>
          </a:lnRef>
          <a:fillRef idx="0">
            <a:schemeClr val="dk1"/>
          </a:fillRef>
          <a:effectRef idx="0">
            <a:schemeClr val="dk1"/>
          </a:effectRef>
          <a:fontRef idx="minor">
            <a:schemeClr val="tx1"/>
          </a:fontRef>
        </p:style>
      </p:cxnSp>
      <p:grpSp>
        <p:nvGrpSpPr>
          <p:cNvPr id="610" name="Gruppo 609">
            <a:extLst>
              <a:ext uri="{FF2B5EF4-FFF2-40B4-BE49-F238E27FC236}">
                <a16:creationId xmlns:a16="http://schemas.microsoft.com/office/drawing/2014/main" id="{50F8BAC1-A487-4F26-9900-2A1EE4F4ECB7}"/>
              </a:ext>
            </a:extLst>
          </p:cNvPr>
          <p:cNvGrpSpPr/>
          <p:nvPr/>
        </p:nvGrpSpPr>
        <p:grpSpPr>
          <a:xfrm>
            <a:off x="4179221" y="2129501"/>
            <a:ext cx="63541" cy="755835"/>
            <a:chOff x="3539176" y="757686"/>
            <a:chExt cx="72000" cy="904748"/>
          </a:xfrm>
          <a:solidFill>
            <a:schemeClr val="tx1"/>
          </a:solidFill>
        </p:grpSpPr>
        <p:sp>
          <p:nvSpPr>
            <p:cNvPr id="611" name="Ovale 610">
              <a:extLst>
                <a:ext uri="{FF2B5EF4-FFF2-40B4-BE49-F238E27FC236}">
                  <a16:creationId xmlns:a16="http://schemas.microsoft.com/office/drawing/2014/main" id="{376BA8B3-AFDE-4876-833B-54ACF0EB6141}"/>
                </a:ext>
              </a:extLst>
            </p:cNvPr>
            <p:cNvSpPr/>
            <p:nvPr/>
          </p:nvSpPr>
          <p:spPr>
            <a:xfrm>
              <a:off x="3539176" y="757686"/>
              <a:ext cx="72000" cy="719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12" name="Connettore diritto 611">
              <a:extLst>
                <a:ext uri="{FF2B5EF4-FFF2-40B4-BE49-F238E27FC236}">
                  <a16:creationId xmlns:a16="http://schemas.microsoft.com/office/drawing/2014/main" id="{F0701A9D-5057-4F6F-836F-9E612459311A}"/>
                </a:ext>
              </a:extLst>
            </p:cNvPr>
            <p:cNvCxnSpPr>
              <a:cxnSpLocks/>
            </p:cNvCxnSpPr>
            <p:nvPr/>
          </p:nvCxnSpPr>
          <p:spPr>
            <a:xfrm flipV="1">
              <a:off x="3575177" y="829688"/>
              <a:ext cx="0" cy="832746"/>
            </a:xfrm>
            <a:prstGeom prst="line">
              <a:avLst/>
            </a:prstGeom>
            <a:grpFill/>
          </p:spPr>
          <p:style>
            <a:lnRef idx="3">
              <a:schemeClr val="dk1"/>
            </a:lnRef>
            <a:fillRef idx="0">
              <a:schemeClr val="dk1"/>
            </a:fillRef>
            <a:effectRef idx="2">
              <a:schemeClr val="dk1"/>
            </a:effectRef>
            <a:fontRef idx="minor">
              <a:schemeClr val="tx1"/>
            </a:fontRef>
          </p:style>
        </p:cxnSp>
      </p:grpSp>
      <p:sp>
        <p:nvSpPr>
          <p:cNvPr id="613" name="CasellaDiTesto 612">
            <a:extLst>
              <a:ext uri="{FF2B5EF4-FFF2-40B4-BE49-F238E27FC236}">
                <a16:creationId xmlns:a16="http://schemas.microsoft.com/office/drawing/2014/main" id="{BEFBCA02-2B23-4FFA-9187-D17546D64A73}"/>
              </a:ext>
            </a:extLst>
          </p:cNvPr>
          <p:cNvSpPr txBox="1"/>
          <p:nvPr/>
        </p:nvSpPr>
        <p:spPr>
          <a:xfrm>
            <a:off x="4132675" y="1914900"/>
            <a:ext cx="718466" cy="253916"/>
          </a:xfrm>
          <a:prstGeom prst="rect">
            <a:avLst/>
          </a:prstGeom>
          <a:noFill/>
        </p:spPr>
        <p:txBody>
          <a:bodyPr wrap="none" rtlCol="0">
            <a:spAutoFit/>
          </a:bodyPr>
          <a:lstStyle/>
          <a:p>
            <a:r>
              <a:rPr lang="it-IT" sz="1050" dirty="0"/>
              <a:t>id_utente</a:t>
            </a:r>
          </a:p>
        </p:txBody>
      </p:sp>
      <p:grpSp>
        <p:nvGrpSpPr>
          <p:cNvPr id="614" name="Gruppo 613">
            <a:extLst>
              <a:ext uri="{FF2B5EF4-FFF2-40B4-BE49-F238E27FC236}">
                <a16:creationId xmlns:a16="http://schemas.microsoft.com/office/drawing/2014/main" id="{FDFDACE2-C217-491E-B5FD-CE29EB4DC5FD}"/>
              </a:ext>
            </a:extLst>
          </p:cNvPr>
          <p:cNvGrpSpPr/>
          <p:nvPr/>
        </p:nvGrpSpPr>
        <p:grpSpPr>
          <a:xfrm rot="10800000">
            <a:off x="4218135" y="3929849"/>
            <a:ext cx="63541" cy="314094"/>
            <a:chOff x="3539176" y="757686"/>
            <a:chExt cx="72000" cy="375977"/>
          </a:xfrm>
          <a:solidFill>
            <a:schemeClr val="bg1"/>
          </a:solidFill>
        </p:grpSpPr>
        <p:sp>
          <p:nvSpPr>
            <p:cNvPr id="615" name="Ovale 614">
              <a:extLst>
                <a:ext uri="{FF2B5EF4-FFF2-40B4-BE49-F238E27FC236}">
                  <a16:creationId xmlns:a16="http://schemas.microsoft.com/office/drawing/2014/main" id="{76A05B18-DE4D-4570-A963-52D7131C9C0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16" name="Connettore diritto 615">
              <a:extLst>
                <a:ext uri="{FF2B5EF4-FFF2-40B4-BE49-F238E27FC236}">
                  <a16:creationId xmlns:a16="http://schemas.microsoft.com/office/drawing/2014/main" id="{66419608-E098-457C-B81B-AB92BD687FF7}"/>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617" name="CasellaDiTesto 616">
            <a:extLst>
              <a:ext uri="{FF2B5EF4-FFF2-40B4-BE49-F238E27FC236}">
                <a16:creationId xmlns:a16="http://schemas.microsoft.com/office/drawing/2014/main" id="{16E834E2-9636-46DF-AB5A-96BFE0B7C46D}"/>
              </a:ext>
            </a:extLst>
          </p:cNvPr>
          <p:cNvSpPr txBox="1"/>
          <p:nvPr/>
        </p:nvSpPr>
        <p:spPr>
          <a:xfrm>
            <a:off x="4787227" y="3284976"/>
            <a:ext cx="639919" cy="253916"/>
          </a:xfrm>
          <a:prstGeom prst="rect">
            <a:avLst/>
          </a:prstGeom>
          <a:noFill/>
        </p:spPr>
        <p:txBody>
          <a:bodyPr wrap="none" rtlCol="0">
            <a:spAutoFit/>
          </a:bodyPr>
          <a:lstStyle/>
          <a:p>
            <a:r>
              <a:rPr lang="it-IT" sz="1050" dirty="0"/>
              <a:t>indirizzo</a:t>
            </a:r>
          </a:p>
        </p:txBody>
      </p:sp>
      <p:grpSp>
        <p:nvGrpSpPr>
          <p:cNvPr id="618" name="Gruppo 617">
            <a:extLst>
              <a:ext uri="{FF2B5EF4-FFF2-40B4-BE49-F238E27FC236}">
                <a16:creationId xmlns:a16="http://schemas.microsoft.com/office/drawing/2014/main" id="{2484497F-D893-4B14-B7EB-9FDECD103BC6}"/>
              </a:ext>
            </a:extLst>
          </p:cNvPr>
          <p:cNvGrpSpPr/>
          <p:nvPr/>
        </p:nvGrpSpPr>
        <p:grpSpPr>
          <a:xfrm rot="10800000">
            <a:off x="4386208" y="3207416"/>
            <a:ext cx="63541" cy="737450"/>
            <a:chOff x="3539176" y="757686"/>
            <a:chExt cx="72000" cy="882743"/>
          </a:xfrm>
          <a:solidFill>
            <a:schemeClr val="bg1"/>
          </a:solidFill>
        </p:grpSpPr>
        <p:sp>
          <p:nvSpPr>
            <p:cNvPr id="619" name="Ovale 618">
              <a:extLst>
                <a:ext uri="{FF2B5EF4-FFF2-40B4-BE49-F238E27FC236}">
                  <a16:creationId xmlns:a16="http://schemas.microsoft.com/office/drawing/2014/main" id="{26FB9F5C-F37E-46CB-8968-5E4B671D516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0" name="Connettore diritto 619">
              <a:extLst>
                <a:ext uri="{FF2B5EF4-FFF2-40B4-BE49-F238E27FC236}">
                  <a16:creationId xmlns:a16="http://schemas.microsoft.com/office/drawing/2014/main" id="{74A7BE82-FFC1-4284-80BB-6E4B868A31EF}"/>
                </a:ext>
              </a:extLst>
            </p:cNvPr>
            <p:cNvCxnSpPr>
              <a:cxnSpLocks/>
            </p:cNvCxnSpPr>
            <p:nvPr/>
          </p:nvCxnSpPr>
          <p:spPr>
            <a:xfrm rot="10800000">
              <a:off x="3575173" y="829690"/>
              <a:ext cx="1" cy="810739"/>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621" name="Gruppo 620">
            <a:extLst>
              <a:ext uri="{FF2B5EF4-FFF2-40B4-BE49-F238E27FC236}">
                <a16:creationId xmlns:a16="http://schemas.microsoft.com/office/drawing/2014/main" id="{EE318267-F597-49F1-A388-D3C17A5678B6}"/>
              </a:ext>
            </a:extLst>
          </p:cNvPr>
          <p:cNvGrpSpPr/>
          <p:nvPr/>
        </p:nvGrpSpPr>
        <p:grpSpPr>
          <a:xfrm rot="10800000">
            <a:off x="4474332" y="3198369"/>
            <a:ext cx="63541" cy="615128"/>
            <a:chOff x="3539176" y="757686"/>
            <a:chExt cx="72000" cy="736320"/>
          </a:xfrm>
          <a:solidFill>
            <a:schemeClr val="bg1"/>
          </a:solidFill>
        </p:grpSpPr>
        <p:sp>
          <p:nvSpPr>
            <p:cNvPr id="622" name="Ovale 621">
              <a:extLst>
                <a:ext uri="{FF2B5EF4-FFF2-40B4-BE49-F238E27FC236}">
                  <a16:creationId xmlns:a16="http://schemas.microsoft.com/office/drawing/2014/main" id="{467D3F8A-28A5-4FD5-BECB-DDA1BF868654}"/>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3" name="Connettore diritto 622">
              <a:extLst>
                <a:ext uri="{FF2B5EF4-FFF2-40B4-BE49-F238E27FC236}">
                  <a16:creationId xmlns:a16="http://schemas.microsoft.com/office/drawing/2014/main" id="{D0E25F23-F70E-475A-B542-BD8032199788}"/>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624" name="Gruppo 623">
            <a:extLst>
              <a:ext uri="{FF2B5EF4-FFF2-40B4-BE49-F238E27FC236}">
                <a16:creationId xmlns:a16="http://schemas.microsoft.com/office/drawing/2014/main" id="{A958D3F7-23E7-451F-A636-99E6A781A4D1}"/>
              </a:ext>
            </a:extLst>
          </p:cNvPr>
          <p:cNvGrpSpPr/>
          <p:nvPr/>
        </p:nvGrpSpPr>
        <p:grpSpPr>
          <a:xfrm rot="10800000">
            <a:off x="4560097" y="3224994"/>
            <a:ext cx="63541" cy="473915"/>
            <a:chOff x="3539176" y="757686"/>
            <a:chExt cx="72000" cy="567286"/>
          </a:xfrm>
          <a:solidFill>
            <a:schemeClr val="bg1"/>
          </a:solidFill>
        </p:grpSpPr>
        <p:sp>
          <p:nvSpPr>
            <p:cNvPr id="625" name="Ovale 624">
              <a:extLst>
                <a:ext uri="{FF2B5EF4-FFF2-40B4-BE49-F238E27FC236}">
                  <a16:creationId xmlns:a16="http://schemas.microsoft.com/office/drawing/2014/main" id="{50DC6B0D-992A-4620-B113-605BCD492FE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6" name="Connettore diritto 625">
              <a:extLst>
                <a:ext uri="{FF2B5EF4-FFF2-40B4-BE49-F238E27FC236}">
                  <a16:creationId xmlns:a16="http://schemas.microsoft.com/office/drawing/2014/main" id="{A9BCFFB5-FA7D-4F83-BDF4-8F4676F148FD}"/>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627" name="Gruppo 626">
            <a:extLst>
              <a:ext uri="{FF2B5EF4-FFF2-40B4-BE49-F238E27FC236}">
                <a16:creationId xmlns:a16="http://schemas.microsoft.com/office/drawing/2014/main" id="{DCACEB6E-C723-402A-83FA-18F575B0C720}"/>
              </a:ext>
            </a:extLst>
          </p:cNvPr>
          <p:cNvGrpSpPr/>
          <p:nvPr/>
        </p:nvGrpSpPr>
        <p:grpSpPr>
          <a:xfrm rot="10800000">
            <a:off x="4722159" y="3154017"/>
            <a:ext cx="63541" cy="314094"/>
            <a:chOff x="3539176" y="757686"/>
            <a:chExt cx="72000" cy="375977"/>
          </a:xfrm>
          <a:solidFill>
            <a:schemeClr val="bg1"/>
          </a:solidFill>
        </p:grpSpPr>
        <p:sp>
          <p:nvSpPr>
            <p:cNvPr id="628" name="Ovale 627">
              <a:extLst>
                <a:ext uri="{FF2B5EF4-FFF2-40B4-BE49-F238E27FC236}">
                  <a16:creationId xmlns:a16="http://schemas.microsoft.com/office/drawing/2014/main" id="{051B4BBF-C7F3-48BC-AD63-FCF508EA721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9" name="Connettore diritto 628">
              <a:extLst>
                <a:ext uri="{FF2B5EF4-FFF2-40B4-BE49-F238E27FC236}">
                  <a16:creationId xmlns:a16="http://schemas.microsoft.com/office/drawing/2014/main" id="{848B5F5E-3D74-4134-BBC2-A4257DD60984}"/>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630" name="Gruppo 629">
            <a:extLst>
              <a:ext uri="{FF2B5EF4-FFF2-40B4-BE49-F238E27FC236}">
                <a16:creationId xmlns:a16="http://schemas.microsoft.com/office/drawing/2014/main" id="{3377C845-665D-406C-B25F-63D7D9B5A9E4}"/>
              </a:ext>
            </a:extLst>
          </p:cNvPr>
          <p:cNvGrpSpPr/>
          <p:nvPr/>
        </p:nvGrpSpPr>
        <p:grpSpPr>
          <a:xfrm rot="10800000">
            <a:off x="4812156" y="3172739"/>
            <a:ext cx="63541" cy="216498"/>
            <a:chOff x="3539176" y="757686"/>
            <a:chExt cx="72000" cy="259153"/>
          </a:xfrm>
          <a:solidFill>
            <a:schemeClr val="bg1"/>
          </a:solidFill>
        </p:grpSpPr>
        <p:sp>
          <p:nvSpPr>
            <p:cNvPr id="631" name="Ovale 630">
              <a:extLst>
                <a:ext uri="{FF2B5EF4-FFF2-40B4-BE49-F238E27FC236}">
                  <a16:creationId xmlns:a16="http://schemas.microsoft.com/office/drawing/2014/main" id="{08B933FC-26C6-492A-A0C9-4EC6C1B79A6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32" name="Connettore diritto 631">
              <a:extLst>
                <a:ext uri="{FF2B5EF4-FFF2-40B4-BE49-F238E27FC236}">
                  <a16:creationId xmlns:a16="http://schemas.microsoft.com/office/drawing/2014/main" id="{6A5E155C-D0CC-4745-BF94-60546A1CAB0F}"/>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633" name="CasellaDiTesto 632">
            <a:extLst>
              <a:ext uri="{FF2B5EF4-FFF2-40B4-BE49-F238E27FC236}">
                <a16:creationId xmlns:a16="http://schemas.microsoft.com/office/drawing/2014/main" id="{B9ED6CEA-ABF8-423A-B743-78054EC4BC69}"/>
              </a:ext>
            </a:extLst>
          </p:cNvPr>
          <p:cNvSpPr txBox="1"/>
          <p:nvPr/>
        </p:nvSpPr>
        <p:spPr>
          <a:xfrm>
            <a:off x="4172414" y="4141028"/>
            <a:ext cx="498855" cy="253916"/>
          </a:xfrm>
          <a:prstGeom prst="rect">
            <a:avLst/>
          </a:prstGeom>
          <a:noFill/>
        </p:spPr>
        <p:txBody>
          <a:bodyPr wrap="none" rtlCol="0">
            <a:spAutoFit/>
          </a:bodyPr>
          <a:lstStyle/>
          <a:p>
            <a:r>
              <a:rPr lang="it-IT" sz="1050" dirty="0"/>
              <a:t>nome</a:t>
            </a:r>
          </a:p>
        </p:txBody>
      </p:sp>
      <p:sp>
        <p:nvSpPr>
          <p:cNvPr id="634" name="CasellaDiTesto 633">
            <a:extLst>
              <a:ext uri="{FF2B5EF4-FFF2-40B4-BE49-F238E27FC236}">
                <a16:creationId xmlns:a16="http://schemas.microsoft.com/office/drawing/2014/main" id="{4A6AA766-7867-46E7-BC52-FE239E291509}"/>
              </a:ext>
            </a:extLst>
          </p:cNvPr>
          <p:cNvSpPr txBox="1"/>
          <p:nvPr/>
        </p:nvSpPr>
        <p:spPr>
          <a:xfrm>
            <a:off x="4335255" y="3853105"/>
            <a:ext cx="689612" cy="253916"/>
          </a:xfrm>
          <a:prstGeom prst="rect">
            <a:avLst/>
          </a:prstGeom>
          <a:noFill/>
        </p:spPr>
        <p:txBody>
          <a:bodyPr wrap="none" rtlCol="0">
            <a:spAutoFit/>
          </a:bodyPr>
          <a:lstStyle/>
          <a:p>
            <a:r>
              <a:rPr lang="it-IT" sz="1050" dirty="0"/>
              <a:t>cognome</a:t>
            </a:r>
          </a:p>
        </p:txBody>
      </p:sp>
      <p:sp>
        <p:nvSpPr>
          <p:cNvPr id="635" name="CasellaDiTesto 634">
            <a:extLst>
              <a:ext uri="{FF2B5EF4-FFF2-40B4-BE49-F238E27FC236}">
                <a16:creationId xmlns:a16="http://schemas.microsoft.com/office/drawing/2014/main" id="{4EC64F36-5F77-4E4C-933B-450EBCDF4532}"/>
              </a:ext>
            </a:extLst>
          </p:cNvPr>
          <p:cNvSpPr txBox="1"/>
          <p:nvPr/>
        </p:nvSpPr>
        <p:spPr>
          <a:xfrm>
            <a:off x="4412446" y="3742732"/>
            <a:ext cx="728084" cy="253916"/>
          </a:xfrm>
          <a:prstGeom prst="rect">
            <a:avLst/>
          </a:prstGeom>
          <a:noFill/>
        </p:spPr>
        <p:txBody>
          <a:bodyPr wrap="none" rtlCol="0">
            <a:spAutoFit/>
          </a:bodyPr>
          <a:lstStyle/>
          <a:p>
            <a:r>
              <a:rPr lang="it-IT" sz="1050" dirty="0"/>
              <a:t>username</a:t>
            </a:r>
          </a:p>
        </p:txBody>
      </p:sp>
      <p:sp>
        <p:nvSpPr>
          <p:cNvPr id="636" name="CasellaDiTesto 635">
            <a:extLst>
              <a:ext uri="{FF2B5EF4-FFF2-40B4-BE49-F238E27FC236}">
                <a16:creationId xmlns:a16="http://schemas.microsoft.com/office/drawing/2014/main" id="{9D1290F6-4EF8-4A4D-BF96-7DE8F2240C63}"/>
              </a:ext>
            </a:extLst>
          </p:cNvPr>
          <p:cNvSpPr txBox="1"/>
          <p:nvPr/>
        </p:nvSpPr>
        <p:spPr>
          <a:xfrm>
            <a:off x="4491908" y="3611411"/>
            <a:ext cx="704039" cy="253916"/>
          </a:xfrm>
          <a:prstGeom prst="rect">
            <a:avLst/>
          </a:prstGeom>
          <a:noFill/>
        </p:spPr>
        <p:txBody>
          <a:bodyPr wrap="none" rtlCol="0">
            <a:spAutoFit/>
          </a:bodyPr>
          <a:lstStyle/>
          <a:p>
            <a:r>
              <a:rPr lang="it-IT" sz="1050" dirty="0"/>
              <a:t>password</a:t>
            </a:r>
          </a:p>
        </p:txBody>
      </p:sp>
      <p:sp>
        <p:nvSpPr>
          <p:cNvPr id="637" name="CasellaDiTesto 636">
            <a:extLst>
              <a:ext uri="{FF2B5EF4-FFF2-40B4-BE49-F238E27FC236}">
                <a16:creationId xmlns:a16="http://schemas.microsoft.com/office/drawing/2014/main" id="{44A0CC6D-DABE-41BB-9F7B-A7E9CDA69573}"/>
              </a:ext>
            </a:extLst>
          </p:cNvPr>
          <p:cNvSpPr txBox="1"/>
          <p:nvPr/>
        </p:nvSpPr>
        <p:spPr>
          <a:xfrm>
            <a:off x="4899504" y="3183945"/>
            <a:ext cx="482824" cy="253916"/>
          </a:xfrm>
          <a:prstGeom prst="rect">
            <a:avLst/>
          </a:prstGeom>
          <a:noFill/>
        </p:spPr>
        <p:txBody>
          <a:bodyPr wrap="none" rtlCol="0">
            <a:spAutoFit/>
          </a:bodyPr>
          <a:lstStyle/>
          <a:p>
            <a:r>
              <a:rPr lang="it-IT" sz="1050" dirty="0"/>
              <a:t>email</a:t>
            </a:r>
          </a:p>
        </p:txBody>
      </p:sp>
      <p:cxnSp>
        <p:nvCxnSpPr>
          <p:cNvPr id="639" name="Connettore diritto 638">
            <a:extLst>
              <a:ext uri="{FF2B5EF4-FFF2-40B4-BE49-F238E27FC236}">
                <a16:creationId xmlns:a16="http://schemas.microsoft.com/office/drawing/2014/main" id="{732AADCF-3F8E-406E-A387-35D3C9B80F83}"/>
              </a:ext>
            </a:extLst>
          </p:cNvPr>
          <p:cNvCxnSpPr>
            <a:cxnSpLocks/>
          </p:cNvCxnSpPr>
          <p:nvPr/>
        </p:nvCxnSpPr>
        <p:spPr>
          <a:xfrm>
            <a:off x="4248853" y="3091357"/>
            <a:ext cx="0" cy="980743"/>
          </a:xfrm>
          <a:prstGeom prst="line">
            <a:avLst/>
          </a:prstGeom>
        </p:spPr>
        <p:style>
          <a:lnRef idx="3">
            <a:schemeClr val="dk1"/>
          </a:lnRef>
          <a:fillRef idx="0">
            <a:schemeClr val="dk1"/>
          </a:fillRef>
          <a:effectRef idx="2">
            <a:schemeClr val="dk1"/>
          </a:effectRef>
          <a:fontRef idx="minor">
            <a:schemeClr val="tx1"/>
          </a:fontRef>
        </p:style>
      </p:cxnSp>
      <p:grpSp>
        <p:nvGrpSpPr>
          <p:cNvPr id="640" name="Gruppo 639">
            <a:extLst>
              <a:ext uri="{FF2B5EF4-FFF2-40B4-BE49-F238E27FC236}">
                <a16:creationId xmlns:a16="http://schemas.microsoft.com/office/drawing/2014/main" id="{11AAA69D-AAAE-49D1-BE93-73E880E96002}"/>
              </a:ext>
            </a:extLst>
          </p:cNvPr>
          <p:cNvGrpSpPr/>
          <p:nvPr/>
        </p:nvGrpSpPr>
        <p:grpSpPr>
          <a:xfrm rot="10800000">
            <a:off x="4303716" y="3207576"/>
            <a:ext cx="63541" cy="864523"/>
            <a:chOff x="3539176" y="757686"/>
            <a:chExt cx="72000" cy="1034851"/>
          </a:xfrm>
          <a:solidFill>
            <a:schemeClr val="bg1"/>
          </a:solidFill>
        </p:grpSpPr>
        <p:sp>
          <p:nvSpPr>
            <p:cNvPr id="641" name="Ovale 640">
              <a:extLst>
                <a:ext uri="{FF2B5EF4-FFF2-40B4-BE49-F238E27FC236}">
                  <a16:creationId xmlns:a16="http://schemas.microsoft.com/office/drawing/2014/main" id="{B87738B6-C21D-4668-90C2-669EB04FC26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42" name="Connettore diritto 641">
              <a:extLst>
                <a:ext uri="{FF2B5EF4-FFF2-40B4-BE49-F238E27FC236}">
                  <a16:creationId xmlns:a16="http://schemas.microsoft.com/office/drawing/2014/main" id="{0E355B06-1866-4B6A-8A1A-CF72E0E53FE7}"/>
                </a:ext>
              </a:extLst>
            </p:cNvPr>
            <p:cNvCxnSpPr>
              <a:cxnSpLocks/>
            </p:cNvCxnSpPr>
            <p:nvPr/>
          </p:nvCxnSpPr>
          <p:spPr>
            <a:xfrm rot="10800000">
              <a:off x="3575173" y="829690"/>
              <a:ext cx="1" cy="962847"/>
            </a:xfrm>
            <a:prstGeom prst="line">
              <a:avLst/>
            </a:prstGeom>
            <a:grpFill/>
          </p:spPr>
          <p:style>
            <a:lnRef idx="3">
              <a:schemeClr val="dk1"/>
            </a:lnRef>
            <a:fillRef idx="0">
              <a:schemeClr val="dk1"/>
            </a:fillRef>
            <a:effectRef idx="2">
              <a:schemeClr val="dk1"/>
            </a:effectRef>
            <a:fontRef idx="minor">
              <a:schemeClr val="tx1"/>
            </a:fontRef>
          </p:style>
        </p:cxnSp>
      </p:grpSp>
      <p:sp>
        <p:nvSpPr>
          <p:cNvPr id="644" name="CasellaDiTesto 643">
            <a:extLst>
              <a:ext uri="{FF2B5EF4-FFF2-40B4-BE49-F238E27FC236}">
                <a16:creationId xmlns:a16="http://schemas.microsoft.com/office/drawing/2014/main" id="{68F96354-B912-4EE6-9696-DEC0FE2616D3}"/>
              </a:ext>
            </a:extLst>
          </p:cNvPr>
          <p:cNvSpPr txBox="1"/>
          <p:nvPr/>
        </p:nvSpPr>
        <p:spPr>
          <a:xfrm>
            <a:off x="4241747" y="4005968"/>
            <a:ext cx="1253869" cy="253916"/>
          </a:xfrm>
          <a:prstGeom prst="rect">
            <a:avLst/>
          </a:prstGeom>
          <a:noFill/>
        </p:spPr>
        <p:txBody>
          <a:bodyPr wrap="none" rtlCol="0">
            <a:spAutoFit/>
          </a:bodyPr>
          <a:lstStyle/>
          <a:p>
            <a:r>
              <a:rPr lang="it-IT" sz="1050" dirty="0"/>
              <a:t>#acquisti_effettuati</a:t>
            </a:r>
          </a:p>
        </p:txBody>
      </p:sp>
      <p:cxnSp>
        <p:nvCxnSpPr>
          <p:cNvPr id="645" name="Connettore diritto 16">
            <a:extLst>
              <a:ext uri="{FF2B5EF4-FFF2-40B4-BE49-F238E27FC236}">
                <a16:creationId xmlns:a16="http://schemas.microsoft.com/office/drawing/2014/main" id="{B9D800DC-B854-4341-9CC1-1F5FFC61F17B}"/>
              </a:ext>
            </a:extLst>
          </p:cNvPr>
          <p:cNvCxnSpPr>
            <a:cxnSpLocks/>
            <a:endCxn id="12" idx="3"/>
          </p:cNvCxnSpPr>
          <p:nvPr/>
        </p:nvCxnSpPr>
        <p:spPr>
          <a:xfrm rot="5400000">
            <a:off x="9129826" y="1607641"/>
            <a:ext cx="1751973" cy="966704"/>
          </a:xfrm>
          <a:prstGeom prst="bentConnector2">
            <a:avLst/>
          </a:prstGeom>
        </p:spPr>
        <p:style>
          <a:lnRef idx="1">
            <a:schemeClr val="dk1"/>
          </a:lnRef>
          <a:fillRef idx="0">
            <a:schemeClr val="dk1"/>
          </a:fillRef>
          <a:effectRef idx="0">
            <a:schemeClr val="dk1"/>
          </a:effectRef>
          <a:fontRef idx="minor">
            <a:schemeClr val="tx1"/>
          </a:fontRef>
        </p:style>
      </p:cxnSp>
      <p:grpSp>
        <p:nvGrpSpPr>
          <p:cNvPr id="646" name="Gruppo 645">
            <a:extLst>
              <a:ext uri="{FF2B5EF4-FFF2-40B4-BE49-F238E27FC236}">
                <a16:creationId xmlns:a16="http://schemas.microsoft.com/office/drawing/2014/main" id="{46B84C71-33E4-40C6-9800-32236300A04D}"/>
              </a:ext>
            </a:extLst>
          </p:cNvPr>
          <p:cNvGrpSpPr/>
          <p:nvPr/>
        </p:nvGrpSpPr>
        <p:grpSpPr>
          <a:xfrm>
            <a:off x="4268860" y="2292498"/>
            <a:ext cx="63541" cy="507857"/>
            <a:chOff x="3539176" y="757686"/>
            <a:chExt cx="72000" cy="607914"/>
          </a:xfrm>
          <a:solidFill>
            <a:schemeClr val="tx1"/>
          </a:solidFill>
        </p:grpSpPr>
        <p:sp>
          <p:nvSpPr>
            <p:cNvPr id="647" name="Ovale 646">
              <a:extLst>
                <a:ext uri="{FF2B5EF4-FFF2-40B4-BE49-F238E27FC236}">
                  <a16:creationId xmlns:a16="http://schemas.microsoft.com/office/drawing/2014/main" id="{7D56E5E8-F244-4D23-AEB5-C5E4CB8B1CB6}"/>
                </a:ext>
              </a:extLst>
            </p:cNvPr>
            <p:cNvSpPr/>
            <p:nvPr/>
          </p:nvSpPr>
          <p:spPr>
            <a:xfrm>
              <a:off x="3539176" y="757686"/>
              <a:ext cx="72000" cy="7199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48" name="Connettore diritto 647">
              <a:extLst>
                <a:ext uri="{FF2B5EF4-FFF2-40B4-BE49-F238E27FC236}">
                  <a16:creationId xmlns:a16="http://schemas.microsoft.com/office/drawing/2014/main" id="{41389FA7-D08B-4E8F-8120-161EF667377A}"/>
                </a:ext>
              </a:extLst>
            </p:cNvPr>
            <p:cNvCxnSpPr>
              <a:cxnSpLocks/>
            </p:cNvCxnSpPr>
            <p:nvPr/>
          </p:nvCxnSpPr>
          <p:spPr>
            <a:xfrm flipV="1">
              <a:off x="3575173"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649" name="CasellaDiTesto 648">
            <a:extLst>
              <a:ext uri="{FF2B5EF4-FFF2-40B4-BE49-F238E27FC236}">
                <a16:creationId xmlns:a16="http://schemas.microsoft.com/office/drawing/2014/main" id="{C7E642EC-CA3D-41E4-99BE-4B58A3B8DEA2}"/>
              </a:ext>
            </a:extLst>
          </p:cNvPr>
          <p:cNvSpPr txBox="1"/>
          <p:nvPr/>
        </p:nvSpPr>
        <p:spPr>
          <a:xfrm>
            <a:off x="4222925" y="2092405"/>
            <a:ext cx="1075936" cy="253916"/>
          </a:xfrm>
          <a:prstGeom prst="rect">
            <a:avLst/>
          </a:prstGeom>
          <a:noFill/>
        </p:spPr>
        <p:txBody>
          <a:bodyPr wrap="none" rtlCol="0">
            <a:spAutoFit/>
          </a:bodyPr>
          <a:lstStyle/>
          <a:p>
            <a:r>
              <a:rPr lang="it-IT" sz="1050" dirty="0"/>
              <a:t>numero_tessera</a:t>
            </a:r>
          </a:p>
        </p:txBody>
      </p:sp>
      <p:grpSp>
        <p:nvGrpSpPr>
          <p:cNvPr id="650" name="Gruppo 649">
            <a:extLst>
              <a:ext uri="{FF2B5EF4-FFF2-40B4-BE49-F238E27FC236}">
                <a16:creationId xmlns:a16="http://schemas.microsoft.com/office/drawing/2014/main" id="{1F36978C-0509-4AE7-A4A7-5160108459C6}"/>
              </a:ext>
            </a:extLst>
          </p:cNvPr>
          <p:cNvGrpSpPr/>
          <p:nvPr/>
        </p:nvGrpSpPr>
        <p:grpSpPr>
          <a:xfrm rot="10800000">
            <a:off x="4913841" y="3018361"/>
            <a:ext cx="63541" cy="314094"/>
            <a:chOff x="3539176" y="757686"/>
            <a:chExt cx="72000" cy="375977"/>
          </a:xfrm>
          <a:solidFill>
            <a:schemeClr val="bg1"/>
          </a:solidFill>
        </p:grpSpPr>
        <p:sp>
          <p:nvSpPr>
            <p:cNvPr id="651" name="Ovale 650">
              <a:extLst>
                <a:ext uri="{FF2B5EF4-FFF2-40B4-BE49-F238E27FC236}">
                  <a16:creationId xmlns:a16="http://schemas.microsoft.com/office/drawing/2014/main" id="{D25D4E60-F2B4-48D4-83C5-64969F5A2C2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52" name="Connettore diritto 651">
              <a:extLst>
                <a:ext uri="{FF2B5EF4-FFF2-40B4-BE49-F238E27FC236}">
                  <a16:creationId xmlns:a16="http://schemas.microsoft.com/office/drawing/2014/main" id="{73E35044-7EC5-44DD-8EE1-C1C72B24B779}"/>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653" name="CasellaDiTesto 652">
            <a:extLst>
              <a:ext uri="{FF2B5EF4-FFF2-40B4-BE49-F238E27FC236}">
                <a16:creationId xmlns:a16="http://schemas.microsoft.com/office/drawing/2014/main" id="{E5FC2B12-5A5F-4015-BD02-99758B44C1FB}"/>
              </a:ext>
            </a:extLst>
          </p:cNvPr>
          <p:cNvSpPr txBox="1"/>
          <p:nvPr/>
        </p:nvSpPr>
        <p:spPr>
          <a:xfrm>
            <a:off x="4652968" y="3381223"/>
            <a:ext cx="819455" cy="253916"/>
          </a:xfrm>
          <a:prstGeom prst="rect">
            <a:avLst/>
          </a:prstGeom>
          <a:noFill/>
        </p:spPr>
        <p:txBody>
          <a:bodyPr wrap="none" rtlCol="0">
            <a:spAutoFit/>
          </a:bodyPr>
          <a:lstStyle/>
          <a:p>
            <a:r>
              <a:rPr lang="it-IT" sz="1050" dirty="0"/>
              <a:t>punti_socio</a:t>
            </a:r>
          </a:p>
        </p:txBody>
      </p:sp>
      <p:grpSp>
        <p:nvGrpSpPr>
          <p:cNvPr id="654" name="Gruppo 653">
            <a:extLst>
              <a:ext uri="{FF2B5EF4-FFF2-40B4-BE49-F238E27FC236}">
                <a16:creationId xmlns:a16="http://schemas.microsoft.com/office/drawing/2014/main" id="{23D71025-1C51-4FA3-B557-6F9D3FC6F522}"/>
              </a:ext>
            </a:extLst>
          </p:cNvPr>
          <p:cNvGrpSpPr/>
          <p:nvPr/>
        </p:nvGrpSpPr>
        <p:grpSpPr>
          <a:xfrm rot="10800000">
            <a:off x="4643875" y="3188924"/>
            <a:ext cx="63541" cy="395192"/>
            <a:chOff x="3539176" y="757686"/>
            <a:chExt cx="72000" cy="473053"/>
          </a:xfrm>
          <a:solidFill>
            <a:schemeClr val="bg1"/>
          </a:solidFill>
        </p:grpSpPr>
        <p:sp>
          <p:nvSpPr>
            <p:cNvPr id="655" name="Ovale 654">
              <a:extLst>
                <a:ext uri="{FF2B5EF4-FFF2-40B4-BE49-F238E27FC236}">
                  <a16:creationId xmlns:a16="http://schemas.microsoft.com/office/drawing/2014/main" id="{77903F38-6157-4792-B36A-A57BCA09ADA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56" name="Connettore diritto 655">
              <a:extLst>
                <a:ext uri="{FF2B5EF4-FFF2-40B4-BE49-F238E27FC236}">
                  <a16:creationId xmlns:a16="http://schemas.microsoft.com/office/drawing/2014/main" id="{5B0BF952-218D-441A-A685-14F5E1BED2AE}"/>
                </a:ext>
              </a:extLst>
            </p:cNvPr>
            <p:cNvCxnSpPr>
              <a:cxnSpLocks/>
            </p:cNvCxnSpPr>
            <p:nvPr/>
          </p:nvCxnSpPr>
          <p:spPr>
            <a:xfrm flipV="1">
              <a:off x="3575177" y="829692"/>
              <a:ext cx="0" cy="401047"/>
            </a:xfrm>
            <a:prstGeom prst="line">
              <a:avLst/>
            </a:prstGeom>
            <a:grpFill/>
          </p:spPr>
          <p:style>
            <a:lnRef idx="3">
              <a:schemeClr val="dk1"/>
            </a:lnRef>
            <a:fillRef idx="0">
              <a:schemeClr val="dk1"/>
            </a:fillRef>
            <a:effectRef idx="2">
              <a:schemeClr val="dk1"/>
            </a:effectRef>
            <a:fontRef idx="minor">
              <a:schemeClr val="tx1"/>
            </a:fontRef>
          </p:style>
        </p:cxnSp>
      </p:grpSp>
      <p:sp>
        <p:nvSpPr>
          <p:cNvPr id="657" name="CasellaDiTesto 656">
            <a:extLst>
              <a:ext uri="{FF2B5EF4-FFF2-40B4-BE49-F238E27FC236}">
                <a16:creationId xmlns:a16="http://schemas.microsoft.com/office/drawing/2014/main" id="{192ABE4E-CEBA-4BB4-84B4-E6B02E5D5D31}"/>
              </a:ext>
            </a:extLst>
          </p:cNvPr>
          <p:cNvSpPr txBox="1"/>
          <p:nvPr/>
        </p:nvSpPr>
        <p:spPr>
          <a:xfrm>
            <a:off x="4591907" y="3498661"/>
            <a:ext cx="1063112" cy="253916"/>
          </a:xfrm>
          <a:prstGeom prst="rect">
            <a:avLst/>
          </a:prstGeom>
          <a:noFill/>
        </p:spPr>
        <p:txBody>
          <a:bodyPr wrap="none" rtlCol="0">
            <a:spAutoFit/>
          </a:bodyPr>
          <a:lstStyle/>
          <a:p>
            <a:r>
              <a:rPr lang="it-IT" sz="1050" dirty="0"/>
              <a:t>rinnovo_tessera</a:t>
            </a:r>
          </a:p>
        </p:txBody>
      </p:sp>
      <p:sp>
        <p:nvSpPr>
          <p:cNvPr id="643" name="Rettangolo con angoli arrotondati 642">
            <a:extLst>
              <a:ext uri="{FF2B5EF4-FFF2-40B4-BE49-F238E27FC236}">
                <a16:creationId xmlns:a16="http://schemas.microsoft.com/office/drawing/2014/main" id="{7E4BBAD9-145F-43E0-9239-03517B1170C6}"/>
              </a:ext>
            </a:extLst>
          </p:cNvPr>
          <p:cNvSpPr/>
          <p:nvPr/>
        </p:nvSpPr>
        <p:spPr>
          <a:xfrm>
            <a:off x="4127333" y="2683875"/>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Utente</a:t>
            </a:r>
          </a:p>
        </p:txBody>
      </p:sp>
      <p:grpSp>
        <p:nvGrpSpPr>
          <p:cNvPr id="202" name="Gruppo 201">
            <a:extLst>
              <a:ext uri="{FF2B5EF4-FFF2-40B4-BE49-F238E27FC236}">
                <a16:creationId xmlns:a16="http://schemas.microsoft.com/office/drawing/2014/main" id="{570B83DA-2707-4E0D-A083-70E19A230177}"/>
              </a:ext>
            </a:extLst>
          </p:cNvPr>
          <p:cNvGrpSpPr/>
          <p:nvPr/>
        </p:nvGrpSpPr>
        <p:grpSpPr>
          <a:xfrm>
            <a:off x="1440700" y="2813305"/>
            <a:ext cx="63541" cy="917976"/>
            <a:chOff x="3539176" y="757686"/>
            <a:chExt cx="72000" cy="1098834"/>
          </a:xfrm>
          <a:solidFill>
            <a:schemeClr val="tx1"/>
          </a:solidFill>
        </p:grpSpPr>
        <p:sp>
          <p:nvSpPr>
            <p:cNvPr id="206" name="Ovale 205">
              <a:extLst>
                <a:ext uri="{FF2B5EF4-FFF2-40B4-BE49-F238E27FC236}">
                  <a16:creationId xmlns:a16="http://schemas.microsoft.com/office/drawing/2014/main" id="{5F1585F6-9BA9-42BB-B656-B8A0B3D729F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07" name="Connettore diritto 206">
              <a:extLst>
                <a:ext uri="{FF2B5EF4-FFF2-40B4-BE49-F238E27FC236}">
                  <a16:creationId xmlns:a16="http://schemas.microsoft.com/office/drawing/2014/main" id="{855A50C0-E6D9-461C-BB18-91C5638D75BD}"/>
                </a:ext>
              </a:extLst>
            </p:cNvPr>
            <p:cNvCxnSpPr>
              <a:cxnSpLocks/>
            </p:cNvCxnSpPr>
            <p:nvPr/>
          </p:nvCxnSpPr>
          <p:spPr>
            <a:xfrm flipV="1">
              <a:off x="3575175" y="829688"/>
              <a:ext cx="1" cy="1026832"/>
            </a:xfrm>
            <a:prstGeom prst="line">
              <a:avLst/>
            </a:prstGeom>
            <a:grpFill/>
          </p:spPr>
          <p:style>
            <a:lnRef idx="3">
              <a:schemeClr val="dk1"/>
            </a:lnRef>
            <a:fillRef idx="0">
              <a:schemeClr val="dk1"/>
            </a:fillRef>
            <a:effectRef idx="2">
              <a:schemeClr val="dk1"/>
            </a:effectRef>
            <a:fontRef idx="minor">
              <a:schemeClr val="tx1"/>
            </a:fontRef>
          </p:style>
        </p:cxnSp>
      </p:grpSp>
      <p:sp>
        <p:nvSpPr>
          <p:cNvPr id="208" name="CasellaDiTesto 207">
            <a:extLst>
              <a:ext uri="{FF2B5EF4-FFF2-40B4-BE49-F238E27FC236}">
                <a16:creationId xmlns:a16="http://schemas.microsoft.com/office/drawing/2014/main" id="{28E3A6AE-224C-4F58-B602-490470265675}"/>
              </a:ext>
            </a:extLst>
          </p:cNvPr>
          <p:cNvSpPr txBox="1"/>
          <p:nvPr/>
        </p:nvSpPr>
        <p:spPr>
          <a:xfrm>
            <a:off x="1414029" y="2646742"/>
            <a:ext cx="982961" cy="253916"/>
          </a:xfrm>
          <a:prstGeom prst="rect">
            <a:avLst/>
          </a:prstGeom>
          <a:noFill/>
        </p:spPr>
        <p:txBody>
          <a:bodyPr wrap="none" rtlCol="0">
            <a:spAutoFit/>
          </a:bodyPr>
          <a:lstStyle/>
          <a:p>
            <a:r>
              <a:rPr lang="it-IT" sz="1050" dirty="0"/>
              <a:t>id_dipendente</a:t>
            </a:r>
          </a:p>
        </p:txBody>
      </p:sp>
      <p:grpSp>
        <p:nvGrpSpPr>
          <p:cNvPr id="209" name="Gruppo 208">
            <a:extLst>
              <a:ext uri="{FF2B5EF4-FFF2-40B4-BE49-F238E27FC236}">
                <a16:creationId xmlns:a16="http://schemas.microsoft.com/office/drawing/2014/main" id="{D0320F1B-DAE5-410F-8505-15A402FBB56D}"/>
              </a:ext>
            </a:extLst>
          </p:cNvPr>
          <p:cNvGrpSpPr/>
          <p:nvPr/>
        </p:nvGrpSpPr>
        <p:grpSpPr>
          <a:xfrm>
            <a:off x="1537678" y="2924414"/>
            <a:ext cx="63541" cy="1019459"/>
            <a:chOff x="3539176" y="757686"/>
            <a:chExt cx="72000" cy="1220313"/>
          </a:xfrm>
          <a:solidFill>
            <a:schemeClr val="bg1"/>
          </a:solidFill>
        </p:grpSpPr>
        <p:sp>
          <p:nvSpPr>
            <p:cNvPr id="210" name="Ovale 209">
              <a:extLst>
                <a:ext uri="{FF2B5EF4-FFF2-40B4-BE49-F238E27FC236}">
                  <a16:creationId xmlns:a16="http://schemas.microsoft.com/office/drawing/2014/main" id="{10CE896B-189E-4D00-B85B-39AEC1D2A39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1" name="Connettore diritto 210">
              <a:extLst>
                <a:ext uri="{FF2B5EF4-FFF2-40B4-BE49-F238E27FC236}">
                  <a16:creationId xmlns:a16="http://schemas.microsoft.com/office/drawing/2014/main" id="{9C7E6346-2C4C-47E6-98DA-D695B43D1311}"/>
                </a:ext>
              </a:extLst>
            </p:cNvPr>
            <p:cNvCxnSpPr>
              <a:cxnSpLocks/>
            </p:cNvCxnSpPr>
            <p:nvPr/>
          </p:nvCxnSpPr>
          <p:spPr>
            <a:xfrm flipH="1" flipV="1">
              <a:off x="3575174" y="829692"/>
              <a:ext cx="3361" cy="114830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12" name="Gruppo 211">
            <a:extLst>
              <a:ext uri="{FF2B5EF4-FFF2-40B4-BE49-F238E27FC236}">
                <a16:creationId xmlns:a16="http://schemas.microsoft.com/office/drawing/2014/main" id="{FCC5E4CE-7EAF-4905-8078-6DF206C63444}"/>
              </a:ext>
            </a:extLst>
          </p:cNvPr>
          <p:cNvGrpSpPr/>
          <p:nvPr/>
        </p:nvGrpSpPr>
        <p:grpSpPr>
          <a:xfrm>
            <a:off x="1616638" y="3074125"/>
            <a:ext cx="63541" cy="615128"/>
            <a:chOff x="3539176" y="757686"/>
            <a:chExt cx="72000" cy="736320"/>
          </a:xfrm>
          <a:solidFill>
            <a:schemeClr val="bg1"/>
          </a:solidFill>
        </p:grpSpPr>
        <p:sp>
          <p:nvSpPr>
            <p:cNvPr id="213" name="Ovale 212">
              <a:extLst>
                <a:ext uri="{FF2B5EF4-FFF2-40B4-BE49-F238E27FC236}">
                  <a16:creationId xmlns:a16="http://schemas.microsoft.com/office/drawing/2014/main" id="{AD18D2AA-D3BC-4C5E-A588-CF124E107E6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6" name="Connettore diritto 225">
              <a:extLst>
                <a:ext uri="{FF2B5EF4-FFF2-40B4-BE49-F238E27FC236}">
                  <a16:creationId xmlns:a16="http://schemas.microsoft.com/office/drawing/2014/main" id="{DAC44080-D771-45EE-8CD1-B9D112C58099}"/>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27" name="Gruppo 226">
            <a:extLst>
              <a:ext uri="{FF2B5EF4-FFF2-40B4-BE49-F238E27FC236}">
                <a16:creationId xmlns:a16="http://schemas.microsoft.com/office/drawing/2014/main" id="{D63290C6-8789-4838-8864-1A75F9EC4D65}"/>
              </a:ext>
            </a:extLst>
          </p:cNvPr>
          <p:cNvGrpSpPr/>
          <p:nvPr/>
        </p:nvGrpSpPr>
        <p:grpSpPr>
          <a:xfrm>
            <a:off x="1694715" y="3194160"/>
            <a:ext cx="63541" cy="473915"/>
            <a:chOff x="3539176" y="757686"/>
            <a:chExt cx="72000" cy="567286"/>
          </a:xfrm>
          <a:solidFill>
            <a:schemeClr val="bg1"/>
          </a:solidFill>
        </p:grpSpPr>
        <p:sp>
          <p:nvSpPr>
            <p:cNvPr id="228" name="Ovale 227">
              <a:extLst>
                <a:ext uri="{FF2B5EF4-FFF2-40B4-BE49-F238E27FC236}">
                  <a16:creationId xmlns:a16="http://schemas.microsoft.com/office/drawing/2014/main" id="{0CAF3306-6648-4EFF-B660-0478E4169748}"/>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9" name="Connettore diritto 228">
              <a:extLst>
                <a:ext uri="{FF2B5EF4-FFF2-40B4-BE49-F238E27FC236}">
                  <a16:creationId xmlns:a16="http://schemas.microsoft.com/office/drawing/2014/main" id="{59BAC4A2-48AB-411B-8CFB-1A841FCFF2AA}"/>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30" name="Gruppo 229">
            <a:extLst>
              <a:ext uri="{FF2B5EF4-FFF2-40B4-BE49-F238E27FC236}">
                <a16:creationId xmlns:a16="http://schemas.microsoft.com/office/drawing/2014/main" id="{149E60A6-6005-4B8E-95DE-04BECAA123AF}"/>
              </a:ext>
            </a:extLst>
          </p:cNvPr>
          <p:cNvGrpSpPr/>
          <p:nvPr/>
        </p:nvGrpSpPr>
        <p:grpSpPr>
          <a:xfrm>
            <a:off x="2698825" y="3307698"/>
            <a:ext cx="63541" cy="550554"/>
            <a:chOff x="3539176" y="757686"/>
            <a:chExt cx="72000" cy="659025"/>
          </a:xfrm>
          <a:solidFill>
            <a:schemeClr val="bg1"/>
          </a:solidFill>
        </p:grpSpPr>
        <p:sp>
          <p:nvSpPr>
            <p:cNvPr id="231" name="Ovale 230">
              <a:extLst>
                <a:ext uri="{FF2B5EF4-FFF2-40B4-BE49-F238E27FC236}">
                  <a16:creationId xmlns:a16="http://schemas.microsoft.com/office/drawing/2014/main" id="{8BB047B4-6AF0-4EA9-9F61-1508BEACDDC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32" name="Connettore diritto 231">
              <a:extLst>
                <a:ext uri="{FF2B5EF4-FFF2-40B4-BE49-F238E27FC236}">
                  <a16:creationId xmlns:a16="http://schemas.microsoft.com/office/drawing/2014/main" id="{07A456AF-C308-4EC8-852C-CFBB8E0409BC}"/>
                </a:ext>
              </a:extLst>
            </p:cNvPr>
            <p:cNvCxnSpPr>
              <a:cxnSpLocks/>
            </p:cNvCxnSpPr>
            <p:nvPr/>
          </p:nvCxnSpPr>
          <p:spPr>
            <a:xfrm flipV="1">
              <a:off x="3575175" y="829692"/>
              <a:ext cx="1" cy="587019"/>
            </a:xfrm>
            <a:prstGeom prst="line">
              <a:avLst/>
            </a:prstGeom>
            <a:grpFill/>
          </p:spPr>
          <p:style>
            <a:lnRef idx="3">
              <a:schemeClr val="dk1"/>
            </a:lnRef>
            <a:fillRef idx="0">
              <a:schemeClr val="dk1"/>
            </a:fillRef>
            <a:effectRef idx="2">
              <a:schemeClr val="dk1"/>
            </a:effectRef>
            <a:fontRef idx="minor">
              <a:schemeClr val="tx1"/>
            </a:fontRef>
          </p:style>
        </p:cxnSp>
      </p:grpSp>
      <p:sp>
        <p:nvSpPr>
          <p:cNvPr id="233" name="CasellaDiTesto 232">
            <a:extLst>
              <a:ext uri="{FF2B5EF4-FFF2-40B4-BE49-F238E27FC236}">
                <a16:creationId xmlns:a16="http://schemas.microsoft.com/office/drawing/2014/main" id="{580A872A-5FFE-4F15-948A-CBC53BA2DD59}"/>
              </a:ext>
            </a:extLst>
          </p:cNvPr>
          <p:cNvSpPr txBox="1"/>
          <p:nvPr/>
        </p:nvSpPr>
        <p:spPr>
          <a:xfrm>
            <a:off x="1528779" y="2790474"/>
            <a:ext cx="498855" cy="253916"/>
          </a:xfrm>
          <a:prstGeom prst="rect">
            <a:avLst/>
          </a:prstGeom>
          <a:noFill/>
        </p:spPr>
        <p:txBody>
          <a:bodyPr wrap="none" rtlCol="0">
            <a:spAutoFit/>
          </a:bodyPr>
          <a:lstStyle/>
          <a:p>
            <a:r>
              <a:rPr lang="it-IT" sz="1050" dirty="0"/>
              <a:t>nome</a:t>
            </a:r>
          </a:p>
        </p:txBody>
      </p:sp>
      <p:sp>
        <p:nvSpPr>
          <p:cNvPr id="234" name="CasellaDiTesto 233">
            <a:extLst>
              <a:ext uri="{FF2B5EF4-FFF2-40B4-BE49-F238E27FC236}">
                <a16:creationId xmlns:a16="http://schemas.microsoft.com/office/drawing/2014/main" id="{D3E93F41-BFCD-45DB-905F-25AD76D48A02}"/>
              </a:ext>
            </a:extLst>
          </p:cNvPr>
          <p:cNvSpPr txBox="1"/>
          <p:nvPr/>
        </p:nvSpPr>
        <p:spPr>
          <a:xfrm>
            <a:off x="1613396" y="2932300"/>
            <a:ext cx="689612" cy="253916"/>
          </a:xfrm>
          <a:prstGeom prst="rect">
            <a:avLst/>
          </a:prstGeom>
          <a:noFill/>
        </p:spPr>
        <p:txBody>
          <a:bodyPr wrap="none" rtlCol="0">
            <a:spAutoFit/>
          </a:bodyPr>
          <a:lstStyle/>
          <a:p>
            <a:r>
              <a:rPr lang="it-IT" sz="1050" dirty="0"/>
              <a:t>cognome</a:t>
            </a:r>
          </a:p>
        </p:txBody>
      </p:sp>
      <p:sp>
        <p:nvSpPr>
          <p:cNvPr id="239" name="CasellaDiTesto 238">
            <a:extLst>
              <a:ext uri="{FF2B5EF4-FFF2-40B4-BE49-F238E27FC236}">
                <a16:creationId xmlns:a16="http://schemas.microsoft.com/office/drawing/2014/main" id="{167A64B8-4601-4FB2-9A76-EB90AFCA6C5B}"/>
              </a:ext>
            </a:extLst>
          </p:cNvPr>
          <p:cNvSpPr txBox="1"/>
          <p:nvPr/>
        </p:nvSpPr>
        <p:spPr>
          <a:xfrm>
            <a:off x="1693580" y="3068365"/>
            <a:ext cx="728084" cy="253916"/>
          </a:xfrm>
          <a:prstGeom prst="rect">
            <a:avLst/>
          </a:prstGeom>
          <a:noFill/>
        </p:spPr>
        <p:txBody>
          <a:bodyPr wrap="none" rtlCol="0">
            <a:spAutoFit/>
          </a:bodyPr>
          <a:lstStyle/>
          <a:p>
            <a:r>
              <a:rPr lang="it-IT" sz="1050" dirty="0"/>
              <a:t>username</a:t>
            </a:r>
          </a:p>
        </p:txBody>
      </p:sp>
      <p:sp>
        <p:nvSpPr>
          <p:cNvPr id="240" name="CasellaDiTesto 239">
            <a:extLst>
              <a:ext uri="{FF2B5EF4-FFF2-40B4-BE49-F238E27FC236}">
                <a16:creationId xmlns:a16="http://schemas.microsoft.com/office/drawing/2014/main" id="{1E934B5B-424F-4F61-BE94-D9F50A188AA6}"/>
              </a:ext>
            </a:extLst>
          </p:cNvPr>
          <p:cNvSpPr txBox="1"/>
          <p:nvPr/>
        </p:nvSpPr>
        <p:spPr>
          <a:xfrm>
            <a:off x="2698825" y="3181438"/>
            <a:ext cx="704039" cy="253916"/>
          </a:xfrm>
          <a:prstGeom prst="rect">
            <a:avLst/>
          </a:prstGeom>
          <a:noFill/>
        </p:spPr>
        <p:txBody>
          <a:bodyPr wrap="none" rtlCol="0">
            <a:spAutoFit/>
          </a:bodyPr>
          <a:lstStyle/>
          <a:p>
            <a:r>
              <a:rPr lang="it-IT" sz="1050" dirty="0"/>
              <a:t>password</a:t>
            </a:r>
          </a:p>
        </p:txBody>
      </p:sp>
      <p:grpSp>
        <p:nvGrpSpPr>
          <p:cNvPr id="241" name="Gruppo 240">
            <a:extLst>
              <a:ext uri="{FF2B5EF4-FFF2-40B4-BE49-F238E27FC236}">
                <a16:creationId xmlns:a16="http://schemas.microsoft.com/office/drawing/2014/main" id="{A632B591-B63D-460F-A2F4-221FCAA04768}"/>
              </a:ext>
            </a:extLst>
          </p:cNvPr>
          <p:cNvGrpSpPr/>
          <p:nvPr/>
        </p:nvGrpSpPr>
        <p:grpSpPr>
          <a:xfrm>
            <a:off x="2774324" y="3423951"/>
            <a:ext cx="63541" cy="473915"/>
            <a:chOff x="3539176" y="757686"/>
            <a:chExt cx="72000" cy="567286"/>
          </a:xfrm>
          <a:solidFill>
            <a:schemeClr val="bg1"/>
          </a:solidFill>
        </p:grpSpPr>
        <p:sp>
          <p:nvSpPr>
            <p:cNvPr id="245" name="Ovale 244">
              <a:extLst>
                <a:ext uri="{FF2B5EF4-FFF2-40B4-BE49-F238E27FC236}">
                  <a16:creationId xmlns:a16="http://schemas.microsoft.com/office/drawing/2014/main" id="{FE321D21-A1F8-47E3-9432-FBB21B10D53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6" name="Connettore diritto 245">
              <a:extLst>
                <a:ext uri="{FF2B5EF4-FFF2-40B4-BE49-F238E27FC236}">
                  <a16:creationId xmlns:a16="http://schemas.microsoft.com/office/drawing/2014/main" id="{5FF208FB-75C6-4615-9D46-6C92C158E22B}"/>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47" name="Gruppo 246">
            <a:extLst>
              <a:ext uri="{FF2B5EF4-FFF2-40B4-BE49-F238E27FC236}">
                <a16:creationId xmlns:a16="http://schemas.microsoft.com/office/drawing/2014/main" id="{01CC15C5-F259-47CB-828D-BB1308B1F979}"/>
              </a:ext>
            </a:extLst>
          </p:cNvPr>
          <p:cNvGrpSpPr/>
          <p:nvPr/>
        </p:nvGrpSpPr>
        <p:grpSpPr>
          <a:xfrm>
            <a:off x="2897972" y="3544158"/>
            <a:ext cx="63541" cy="314094"/>
            <a:chOff x="3539176" y="757686"/>
            <a:chExt cx="72000" cy="375977"/>
          </a:xfrm>
          <a:solidFill>
            <a:schemeClr val="bg1"/>
          </a:solidFill>
        </p:grpSpPr>
        <p:sp>
          <p:nvSpPr>
            <p:cNvPr id="248" name="Ovale 247">
              <a:extLst>
                <a:ext uri="{FF2B5EF4-FFF2-40B4-BE49-F238E27FC236}">
                  <a16:creationId xmlns:a16="http://schemas.microsoft.com/office/drawing/2014/main" id="{E9FEB09A-0559-45E8-B029-4E9A6C64727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9" name="Connettore diritto 248">
              <a:extLst>
                <a:ext uri="{FF2B5EF4-FFF2-40B4-BE49-F238E27FC236}">
                  <a16:creationId xmlns:a16="http://schemas.microsoft.com/office/drawing/2014/main" id="{7D1726B2-A09D-44D7-9247-1DBAAEDBDD1B}"/>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70" name="CasellaDiTesto 269">
            <a:extLst>
              <a:ext uri="{FF2B5EF4-FFF2-40B4-BE49-F238E27FC236}">
                <a16:creationId xmlns:a16="http://schemas.microsoft.com/office/drawing/2014/main" id="{1F6644C1-D128-4D70-A918-88186339BF76}"/>
              </a:ext>
            </a:extLst>
          </p:cNvPr>
          <p:cNvSpPr txBox="1"/>
          <p:nvPr/>
        </p:nvSpPr>
        <p:spPr>
          <a:xfrm>
            <a:off x="2773411" y="3300698"/>
            <a:ext cx="473206" cy="253916"/>
          </a:xfrm>
          <a:prstGeom prst="rect">
            <a:avLst/>
          </a:prstGeom>
          <a:noFill/>
        </p:spPr>
        <p:txBody>
          <a:bodyPr wrap="none" rtlCol="0">
            <a:spAutoFit/>
          </a:bodyPr>
          <a:lstStyle/>
          <a:p>
            <a:r>
              <a:rPr lang="it-IT" sz="1050" dirty="0"/>
              <a:t>ruolo</a:t>
            </a:r>
          </a:p>
        </p:txBody>
      </p:sp>
      <p:sp>
        <p:nvSpPr>
          <p:cNvPr id="271" name="CasellaDiTesto 270">
            <a:extLst>
              <a:ext uri="{FF2B5EF4-FFF2-40B4-BE49-F238E27FC236}">
                <a16:creationId xmlns:a16="http://schemas.microsoft.com/office/drawing/2014/main" id="{DC3CDDBE-E503-420D-A3E4-7040D7453053}"/>
              </a:ext>
            </a:extLst>
          </p:cNvPr>
          <p:cNvSpPr txBox="1"/>
          <p:nvPr/>
        </p:nvSpPr>
        <p:spPr>
          <a:xfrm>
            <a:off x="2907059" y="3423951"/>
            <a:ext cx="619080" cy="253916"/>
          </a:xfrm>
          <a:prstGeom prst="rect">
            <a:avLst/>
          </a:prstGeom>
          <a:noFill/>
        </p:spPr>
        <p:txBody>
          <a:bodyPr wrap="none" rtlCol="0">
            <a:spAutoFit/>
          </a:bodyPr>
          <a:lstStyle/>
          <a:p>
            <a:r>
              <a:rPr lang="it-IT" sz="1050" dirty="0"/>
              <a:t>isAdmin</a:t>
            </a:r>
          </a:p>
        </p:txBody>
      </p:sp>
      <p:sp>
        <p:nvSpPr>
          <p:cNvPr id="273" name="Rettangolo con angoli arrotondati 272">
            <a:extLst>
              <a:ext uri="{FF2B5EF4-FFF2-40B4-BE49-F238E27FC236}">
                <a16:creationId xmlns:a16="http://schemas.microsoft.com/office/drawing/2014/main" id="{CD0A3C39-6066-4D80-9051-9EA27DB8540F}"/>
              </a:ext>
            </a:extLst>
          </p:cNvPr>
          <p:cNvSpPr/>
          <p:nvPr/>
        </p:nvSpPr>
        <p:spPr>
          <a:xfrm>
            <a:off x="1414029" y="3673873"/>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Dipendente</a:t>
            </a:r>
          </a:p>
        </p:txBody>
      </p:sp>
      <p:cxnSp>
        <p:nvCxnSpPr>
          <p:cNvPr id="3" name="Connettore diritto 2">
            <a:extLst>
              <a:ext uri="{FF2B5EF4-FFF2-40B4-BE49-F238E27FC236}">
                <a16:creationId xmlns:a16="http://schemas.microsoft.com/office/drawing/2014/main" id="{2029700F-DE2F-4C21-8200-9AE01C76EE33}"/>
              </a:ext>
            </a:extLst>
          </p:cNvPr>
          <p:cNvCxnSpPr>
            <a:cxnSpLocks/>
            <a:stCxn id="12" idx="1"/>
            <a:endCxn id="643" idx="3"/>
          </p:cNvCxnSpPr>
          <p:nvPr/>
        </p:nvCxnSpPr>
        <p:spPr>
          <a:xfrm flipH="1" flipV="1">
            <a:off x="5891333" y="2953875"/>
            <a:ext cx="1473367" cy="13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59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DA55514-14D3-4DA7-A79F-74DC1745A78B}"/>
              </a:ext>
            </a:extLst>
          </p:cNvPr>
          <p:cNvSpPr txBox="1"/>
          <p:nvPr/>
        </p:nvSpPr>
        <p:spPr>
          <a:xfrm>
            <a:off x="86287" y="52887"/>
            <a:ext cx="4876078" cy="523220"/>
          </a:xfrm>
          <a:prstGeom prst="rect">
            <a:avLst/>
          </a:prstGeom>
          <a:noFill/>
        </p:spPr>
        <p:txBody>
          <a:bodyPr wrap="none" rtlCol="0">
            <a:spAutoFit/>
          </a:bodyPr>
          <a:lstStyle/>
          <a:p>
            <a:r>
              <a:rPr lang="it-IT" altLang="it-IT" sz="2800" spc="-120" dirty="0">
                <a:solidFill>
                  <a:srgbClr val="50B4C8"/>
                </a:solidFill>
                <a:ea typeface="+mj-ea"/>
                <a:cs typeface="+mj-cs"/>
              </a:rPr>
              <a:t>Mapping Schema Logico Relazionale</a:t>
            </a:r>
            <a:endParaRPr lang="it-IT" sz="2800" dirty="0"/>
          </a:p>
        </p:txBody>
      </p:sp>
      <p:graphicFrame>
        <p:nvGraphicFramePr>
          <p:cNvPr id="3" name="Tabella 2">
            <a:extLst>
              <a:ext uri="{FF2B5EF4-FFF2-40B4-BE49-F238E27FC236}">
                <a16:creationId xmlns:a16="http://schemas.microsoft.com/office/drawing/2014/main" id="{E4293AEC-A611-4AE6-A7CC-84F4BC5C8F5A}"/>
              </a:ext>
            </a:extLst>
          </p:cNvPr>
          <p:cNvGraphicFramePr>
            <a:graphicFrameLocks noGrp="1"/>
          </p:cNvGraphicFramePr>
          <p:nvPr>
            <p:extLst>
              <p:ext uri="{D42A27DB-BD31-4B8C-83A1-F6EECF244321}">
                <p14:modId xmlns:p14="http://schemas.microsoft.com/office/powerpoint/2010/main" val="3144812673"/>
              </p:ext>
            </p:extLst>
          </p:nvPr>
        </p:nvGraphicFramePr>
        <p:xfrm>
          <a:off x="385099" y="1013428"/>
          <a:ext cx="11057720" cy="370840"/>
        </p:xfrm>
        <a:graphic>
          <a:graphicData uri="http://schemas.openxmlformats.org/drawingml/2006/table">
            <a:tbl>
              <a:tblPr firstRow="1" bandRow="1">
                <a:tableStyleId>{5C22544A-7EE6-4342-B048-85BDC9FD1C3A}</a:tableStyleId>
              </a:tblPr>
              <a:tblGrid>
                <a:gridCol w="1153144">
                  <a:extLst>
                    <a:ext uri="{9D8B030D-6E8A-4147-A177-3AD203B41FA5}">
                      <a16:colId xmlns:a16="http://schemas.microsoft.com/office/drawing/2014/main" val="2129831189"/>
                    </a:ext>
                  </a:extLst>
                </a:gridCol>
                <a:gridCol w="1350236">
                  <a:extLst>
                    <a:ext uri="{9D8B030D-6E8A-4147-A177-3AD203B41FA5}">
                      <a16:colId xmlns:a16="http://schemas.microsoft.com/office/drawing/2014/main" val="4221525167"/>
                    </a:ext>
                  </a:extLst>
                </a:gridCol>
                <a:gridCol w="632388">
                  <a:extLst>
                    <a:ext uri="{9D8B030D-6E8A-4147-A177-3AD203B41FA5}">
                      <a16:colId xmlns:a16="http://schemas.microsoft.com/office/drawing/2014/main" val="3798366846"/>
                    </a:ext>
                  </a:extLst>
                </a:gridCol>
                <a:gridCol w="871671">
                  <a:extLst>
                    <a:ext uri="{9D8B030D-6E8A-4147-A177-3AD203B41FA5}">
                      <a16:colId xmlns:a16="http://schemas.microsoft.com/office/drawing/2014/main" val="1275419709"/>
                    </a:ext>
                  </a:extLst>
                </a:gridCol>
                <a:gridCol w="1469877">
                  <a:extLst>
                    <a:ext uri="{9D8B030D-6E8A-4147-A177-3AD203B41FA5}">
                      <a16:colId xmlns:a16="http://schemas.microsoft.com/office/drawing/2014/main" val="1762428653"/>
                    </a:ext>
                  </a:extLst>
                </a:gridCol>
                <a:gridCol w="888763">
                  <a:extLst>
                    <a:ext uri="{9D8B030D-6E8A-4147-A177-3AD203B41FA5}">
                      <a16:colId xmlns:a16="http://schemas.microsoft.com/office/drawing/2014/main" val="210501650"/>
                    </a:ext>
                  </a:extLst>
                </a:gridCol>
                <a:gridCol w="854579">
                  <a:extLst>
                    <a:ext uri="{9D8B030D-6E8A-4147-A177-3AD203B41FA5}">
                      <a16:colId xmlns:a16="http://schemas.microsoft.com/office/drawing/2014/main" val="1437597203"/>
                    </a:ext>
                  </a:extLst>
                </a:gridCol>
                <a:gridCol w="1016950">
                  <a:extLst>
                    <a:ext uri="{9D8B030D-6E8A-4147-A177-3AD203B41FA5}">
                      <a16:colId xmlns:a16="http://schemas.microsoft.com/office/drawing/2014/main" val="2640699499"/>
                    </a:ext>
                  </a:extLst>
                </a:gridCol>
                <a:gridCol w="1418601">
                  <a:extLst>
                    <a:ext uri="{9D8B030D-6E8A-4147-A177-3AD203B41FA5}">
                      <a16:colId xmlns:a16="http://schemas.microsoft.com/office/drawing/2014/main" val="2421607726"/>
                    </a:ext>
                  </a:extLst>
                </a:gridCol>
                <a:gridCol w="794759">
                  <a:extLst>
                    <a:ext uri="{9D8B030D-6E8A-4147-A177-3AD203B41FA5}">
                      <a16:colId xmlns:a16="http://schemas.microsoft.com/office/drawing/2014/main" val="1044682769"/>
                    </a:ext>
                  </a:extLst>
                </a:gridCol>
                <a:gridCol w="606752">
                  <a:extLst>
                    <a:ext uri="{9D8B030D-6E8A-4147-A177-3AD203B41FA5}">
                      <a16:colId xmlns:a16="http://schemas.microsoft.com/office/drawing/2014/main" val="3791839829"/>
                    </a:ext>
                  </a:extLst>
                </a:gridCol>
              </a:tblGrid>
              <a:tr h="370840">
                <a:tc>
                  <a:txBody>
                    <a:bodyPr/>
                    <a:lstStyle/>
                    <a:p>
                      <a:r>
                        <a:rPr lang="it-IT" sz="1400" u="sng" dirty="0"/>
                        <a:t>id_utente(PK)</a:t>
                      </a:r>
                    </a:p>
                  </a:txBody>
                  <a:tcPr/>
                </a:tc>
                <a:tc>
                  <a:txBody>
                    <a:bodyPr/>
                    <a:lstStyle/>
                    <a:p>
                      <a:r>
                        <a:rPr lang="it-IT" sz="1400" b="0" u="none" dirty="0"/>
                        <a:t>numero_tessera</a:t>
                      </a:r>
                    </a:p>
                  </a:txBody>
                  <a:tcPr/>
                </a:tc>
                <a:tc>
                  <a:txBody>
                    <a:bodyPr/>
                    <a:lstStyle/>
                    <a:p>
                      <a:r>
                        <a:rPr lang="it-IT" sz="1400" dirty="0"/>
                        <a:t>nome</a:t>
                      </a:r>
                    </a:p>
                  </a:txBody>
                  <a:tcPr/>
                </a:tc>
                <a:tc>
                  <a:txBody>
                    <a:bodyPr/>
                    <a:lstStyle/>
                    <a:p>
                      <a:r>
                        <a:rPr lang="it-IT" sz="1400" dirty="0"/>
                        <a:t>cognome</a:t>
                      </a:r>
                    </a:p>
                  </a:txBody>
                  <a:tcPr/>
                </a:tc>
                <a:tc>
                  <a:txBody>
                    <a:bodyPr/>
                    <a:lstStyle/>
                    <a:p>
                      <a:r>
                        <a:rPr lang="it-IT" sz="1400" dirty="0"/>
                        <a:t>acquisti_effettuati</a:t>
                      </a:r>
                    </a:p>
                  </a:txBody>
                  <a:tcPr/>
                </a:tc>
                <a:tc>
                  <a:txBody>
                    <a:bodyPr/>
                    <a:lstStyle/>
                    <a:p>
                      <a:r>
                        <a:rPr lang="it-IT" sz="1400" dirty="0"/>
                        <a:t>username</a:t>
                      </a:r>
                    </a:p>
                  </a:txBody>
                  <a:tcPr/>
                </a:tc>
                <a:tc>
                  <a:txBody>
                    <a:bodyPr/>
                    <a:lstStyle/>
                    <a:p>
                      <a:r>
                        <a:rPr lang="it-IT" sz="1400" dirty="0"/>
                        <a:t>password</a:t>
                      </a:r>
                    </a:p>
                  </a:txBody>
                  <a:tcPr/>
                </a:tc>
                <a:tc>
                  <a:txBody>
                    <a:bodyPr/>
                    <a:lstStyle/>
                    <a:p>
                      <a:r>
                        <a:rPr lang="it-IT" sz="1400" dirty="0"/>
                        <a:t>punti_socio</a:t>
                      </a:r>
                    </a:p>
                  </a:txBody>
                  <a:tcPr/>
                </a:tc>
                <a:tc>
                  <a:txBody>
                    <a:bodyPr/>
                    <a:lstStyle/>
                    <a:p>
                      <a:r>
                        <a:rPr lang="it-IT" sz="1400" dirty="0"/>
                        <a:t>rinnovo_tessera</a:t>
                      </a:r>
                    </a:p>
                  </a:txBody>
                  <a:tcPr/>
                </a:tc>
                <a:tc>
                  <a:txBody>
                    <a:bodyPr/>
                    <a:lstStyle/>
                    <a:p>
                      <a:r>
                        <a:rPr lang="it-IT" sz="1400" dirty="0"/>
                        <a:t>indirizzo</a:t>
                      </a:r>
                    </a:p>
                  </a:txBody>
                  <a:tcPr/>
                </a:tc>
                <a:tc>
                  <a:txBody>
                    <a:bodyPr/>
                    <a:lstStyle/>
                    <a:p>
                      <a:r>
                        <a:rPr lang="it-IT" sz="1400" dirty="0"/>
                        <a:t>email</a:t>
                      </a:r>
                    </a:p>
                  </a:txBody>
                  <a:tcPr/>
                </a:tc>
                <a:extLst>
                  <a:ext uri="{0D108BD9-81ED-4DB2-BD59-A6C34878D82A}">
                    <a16:rowId xmlns:a16="http://schemas.microsoft.com/office/drawing/2014/main" val="505480832"/>
                  </a:ext>
                </a:extLst>
              </a:tr>
            </a:tbl>
          </a:graphicData>
        </a:graphic>
      </p:graphicFrame>
      <p:sp>
        <p:nvSpPr>
          <p:cNvPr id="4" name="CasellaDiTesto 3">
            <a:extLst>
              <a:ext uri="{FF2B5EF4-FFF2-40B4-BE49-F238E27FC236}">
                <a16:creationId xmlns:a16="http://schemas.microsoft.com/office/drawing/2014/main" id="{3A7394A8-C308-4698-BF8E-93481FAE75A4}"/>
              </a:ext>
            </a:extLst>
          </p:cNvPr>
          <p:cNvSpPr txBox="1"/>
          <p:nvPr/>
        </p:nvSpPr>
        <p:spPr>
          <a:xfrm>
            <a:off x="385106" y="644096"/>
            <a:ext cx="823944" cy="369332"/>
          </a:xfrm>
          <a:prstGeom prst="rect">
            <a:avLst/>
          </a:prstGeom>
          <a:noFill/>
        </p:spPr>
        <p:txBody>
          <a:bodyPr wrap="none" rtlCol="0">
            <a:spAutoFit/>
          </a:bodyPr>
          <a:lstStyle/>
          <a:p>
            <a:r>
              <a:rPr lang="it-IT" dirty="0"/>
              <a:t>Utente</a:t>
            </a:r>
          </a:p>
        </p:txBody>
      </p:sp>
      <p:graphicFrame>
        <p:nvGraphicFramePr>
          <p:cNvPr id="5" name="Tabella 4">
            <a:extLst>
              <a:ext uri="{FF2B5EF4-FFF2-40B4-BE49-F238E27FC236}">
                <a16:creationId xmlns:a16="http://schemas.microsoft.com/office/drawing/2014/main" id="{0CD091C5-673B-46A0-A7F4-EFF162EBA8FD}"/>
              </a:ext>
            </a:extLst>
          </p:cNvPr>
          <p:cNvGraphicFramePr>
            <a:graphicFrameLocks noGrp="1"/>
          </p:cNvGraphicFramePr>
          <p:nvPr>
            <p:extLst>
              <p:ext uri="{D42A27DB-BD31-4B8C-83A1-F6EECF244321}">
                <p14:modId xmlns:p14="http://schemas.microsoft.com/office/powerpoint/2010/main" val="1148821454"/>
              </p:ext>
            </p:extLst>
          </p:nvPr>
        </p:nvGraphicFramePr>
        <p:xfrm>
          <a:off x="4844755" y="2245036"/>
          <a:ext cx="3957413" cy="370840"/>
        </p:xfrm>
        <a:graphic>
          <a:graphicData uri="http://schemas.openxmlformats.org/drawingml/2006/table">
            <a:tbl>
              <a:tblPr firstRow="1" bandRow="1">
                <a:tableStyleId>{5C22544A-7EE6-4342-B048-85BDC9FD1C3A}</a:tableStyleId>
              </a:tblPr>
              <a:tblGrid>
                <a:gridCol w="1188740">
                  <a:extLst>
                    <a:ext uri="{9D8B030D-6E8A-4147-A177-3AD203B41FA5}">
                      <a16:colId xmlns:a16="http://schemas.microsoft.com/office/drawing/2014/main" val="2129831189"/>
                    </a:ext>
                  </a:extLst>
                </a:gridCol>
                <a:gridCol w="1186455">
                  <a:extLst>
                    <a:ext uri="{9D8B030D-6E8A-4147-A177-3AD203B41FA5}">
                      <a16:colId xmlns:a16="http://schemas.microsoft.com/office/drawing/2014/main" val="4221525167"/>
                    </a:ext>
                  </a:extLst>
                </a:gridCol>
                <a:gridCol w="571500">
                  <a:extLst>
                    <a:ext uri="{9D8B030D-6E8A-4147-A177-3AD203B41FA5}">
                      <a16:colId xmlns:a16="http://schemas.microsoft.com/office/drawing/2014/main" val="3798366846"/>
                    </a:ext>
                  </a:extLst>
                </a:gridCol>
                <a:gridCol w="1010718">
                  <a:extLst>
                    <a:ext uri="{9D8B030D-6E8A-4147-A177-3AD203B41FA5}">
                      <a16:colId xmlns:a16="http://schemas.microsoft.com/office/drawing/2014/main" val="2840725351"/>
                    </a:ext>
                  </a:extLst>
                </a:gridCol>
              </a:tblGrid>
              <a:tr h="370840">
                <a:tc>
                  <a:txBody>
                    <a:bodyPr/>
                    <a:lstStyle/>
                    <a:p>
                      <a:r>
                        <a:rPr lang="it-IT" sz="1400" u="sng" dirty="0"/>
                        <a:t>id_ordine(PK)</a:t>
                      </a:r>
                    </a:p>
                  </a:txBody>
                  <a:tcPr/>
                </a:tc>
                <a:tc>
                  <a:txBody>
                    <a:bodyPr/>
                    <a:lstStyle/>
                    <a:p>
                      <a:r>
                        <a:rPr lang="it-IT" sz="1400" u="none" dirty="0"/>
                        <a:t>prezzo_totale</a:t>
                      </a:r>
                    </a:p>
                  </a:txBody>
                  <a:tcPr/>
                </a:tc>
                <a:tc>
                  <a:txBody>
                    <a:bodyPr/>
                    <a:lstStyle/>
                    <a:p>
                      <a:r>
                        <a:rPr lang="it-IT" sz="1400" dirty="0"/>
                        <a:t>data</a:t>
                      </a:r>
                    </a:p>
                  </a:txBody>
                  <a:tcPr/>
                </a:tc>
                <a:tc>
                  <a:txBody>
                    <a:bodyPr/>
                    <a:lstStyle/>
                    <a:p>
                      <a:r>
                        <a:rPr lang="it-IT" sz="1400" dirty="0"/>
                        <a:t>Utente(FK)</a:t>
                      </a:r>
                    </a:p>
                  </a:txBody>
                  <a:tcPr/>
                </a:tc>
                <a:extLst>
                  <a:ext uri="{0D108BD9-81ED-4DB2-BD59-A6C34878D82A}">
                    <a16:rowId xmlns:a16="http://schemas.microsoft.com/office/drawing/2014/main" val="505480832"/>
                  </a:ext>
                </a:extLst>
              </a:tr>
            </a:tbl>
          </a:graphicData>
        </a:graphic>
      </p:graphicFrame>
      <p:sp>
        <p:nvSpPr>
          <p:cNvPr id="6" name="CasellaDiTesto 5">
            <a:extLst>
              <a:ext uri="{FF2B5EF4-FFF2-40B4-BE49-F238E27FC236}">
                <a16:creationId xmlns:a16="http://schemas.microsoft.com/office/drawing/2014/main" id="{CB0D9D11-E328-4220-A2DB-BA0DD79B1A46}"/>
              </a:ext>
            </a:extLst>
          </p:cNvPr>
          <p:cNvSpPr txBox="1"/>
          <p:nvPr/>
        </p:nvSpPr>
        <p:spPr>
          <a:xfrm>
            <a:off x="4823295" y="1875704"/>
            <a:ext cx="817660" cy="369332"/>
          </a:xfrm>
          <a:prstGeom prst="rect">
            <a:avLst/>
          </a:prstGeom>
          <a:noFill/>
        </p:spPr>
        <p:txBody>
          <a:bodyPr wrap="none" rtlCol="0">
            <a:spAutoFit/>
          </a:bodyPr>
          <a:lstStyle/>
          <a:p>
            <a:r>
              <a:rPr lang="it-IT" dirty="0"/>
              <a:t>Ordine</a:t>
            </a:r>
          </a:p>
        </p:txBody>
      </p:sp>
      <p:cxnSp>
        <p:nvCxnSpPr>
          <p:cNvPr id="13" name="Connettore 2 12">
            <a:extLst>
              <a:ext uri="{FF2B5EF4-FFF2-40B4-BE49-F238E27FC236}">
                <a16:creationId xmlns:a16="http://schemas.microsoft.com/office/drawing/2014/main" id="{9737B655-5C0A-476D-ABA8-54CC02873636}"/>
              </a:ext>
            </a:extLst>
          </p:cNvPr>
          <p:cNvCxnSpPr>
            <a:cxnSpLocks/>
          </p:cNvCxnSpPr>
          <p:nvPr/>
        </p:nvCxnSpPr>
        <p:spPr>
          <a:xfrm rot="10800000">
            <a:off x="809625" y="1372774"/>
            <a:ext cx="337776" cy="195647"/>
          </a:xfrm>
          <a:prstGeom prst="bentConnector3">
            <a:avLst>
              <a:gd name="adj1" fmla="val 100758"/>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a:extLst>
              <a:ext uri="{FF2B5EF4-FFF2-40B4-BE49-F238E27FC236}">
                <a16:creationId xmlns:a16="http://schemas.microsoft.com/office/drawing/2014/main" id="{1D3F3151-794F-424B-9661-5CDDFC0C2CCE}"/>
              </a:ext>
            </a:extLst>
          </p:cNvPr>
          <p:cNvSpPr txBox="1"/>
          <p:nvPr/>
        </p:nvSpPr>
        <p:spPr>
          <a:xfrm>
            <a:off x="3776006" y="2717403"/>
            <a:ext cx="1191352" cy="369332"/>
          </a:xfrm>
          <a:prstGeom prst="rect">
            <a:avLst/>
          </a:prstGeom>
          <a:noFill/>
        </p:spPr>
        <p:txBody>
          <a:bodyPr wrap="none" rtlCol="0">
            <a:spAutoFit/>
          </a:bodyPr>
          <a:lstStyle/>
          <a:p>
            <a:r>
              <a:rPr lang="it-IT" dirty="0"/>
              <a:t>Spedizione</a:t>
            </a:r>
          </a:p>
        </p:txBody>
      </p:sp>
      <p:cxnSp>
        <p:nvCxnSpPr>
          <p:cNvPr id="35" name="Connettore 2 34">
            <a:extLst>
              <a:ext uri="{FF2B5EF4-FFF2-40B4-BE49-F238E27FC236}">
                <a16:creationId xmlns:a16="http://schemas.microsoft.com/office/drawing/2014/main" id="{19929925-7F10-40AD-A0AB-0B206DBA15C0}"/>
              </a:ext>
            </a:extLst>
          </p:cNvPr>
          <p:cNvCxnSpPr>
            <a:cxnSpLocks/>
          </p:cNvCxnSpPr>
          <p:nvPr/>
        </p:nvCxnSpPr>
        <p:spPr>
          <a:xfrm flipV="1">
            <a:off x="5232125" y="2614371"/>
            <a:ext cx="1" cy="31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ttore diritto 82">
            <a:extLst>
              <a:ext uri="{FF2B5EF4-FFF2-40B4-BE49-F238E27FC236}">
                <a16:creationId xmlns:a16="http://schemas.microsoft.com/office/drawing/2014/main" id="{0BA9EB74-620B-41A0-87A0-6A8569F19A69}"/>
              </a:ext>
            </a:extLst>
          </p:cNvPr>
          <p:cNvCxnSpPr>
            <a:cxnSpLocks/>
          </p:cNvCxnSpPr>
          <p:nvPr/>
        </p:nvCxnSpPr>
        <p:spPr>
          <a:xfrm flipV="1">
            <a:off x="5232125" y="2921892"/>
            <a:ext cx="3302115" cy="12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ttore diritto 86">
            <a:extLst>
              <a:ext uri="{FF2B5EF4-FFF2-40B4-BE49-F238E27FC236}">
                <a16:creationId xmlns:a16="http://schemas.microsoft.com/office/drawing/2014/main" id="{BDAC31D3-676E-4F03-A1F4-1344CE37E3DB}"/>
              </a:ext>
            </a:extLst>
          </p:cNvPr>
          <p:cNvCxnSpPr>
            <a:cxnSpLocks/>
          </p:cNvCxnSpPr>
          <p:nvPr/>
        </p:nvCxnSpPr>
        <p:spPr>
          <a:xfrm>
            <a:off x="8534240" y="2921892"/>
            <a:ext cx="0" cy="469008"/>
          </a:xfrm>
          <a:prstGeom prst="line">
            <a:avLst/>
          </a:prstGeom>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6BE84309-75AC-4206-9F4A-3C876785B003}"/>
              </a:ext>
            </a:extLst>
          </p:cNvPr>
          <p:cNvSpPr txBox="1"/>
          <p:nvPr/>
        </p:nvSpPr>
        <p:spPr>
          <a:xfrm>
            <a:off x="386395" y="1704944"/>
            <a:ext cx="1489510" cy="369332"/>
          </a:xfrm>
          <a:prstGeom prst="rect">
            <a:avLst/>
          </a:prstGeom>
          <a:noFill/>
        </p:spPr>
        <p:txBody>
          <a:bodyPr wrap="none" rtlCol="0">
            <a:spAutoFit/>
          </a:bodyPr>
          <a:lstStyle/>
          <a:p>
            <a:r>
              <a:rPr lang="it-IT" dirty="0"/>
              <a:t>Composizione</a:t>
            </a:r>
          </a:p>
        </p:txBody>
      </p:sp>
      <p:graphicFrame>
        <p:nvGraphicFramePr>
          <p:cNvPr id="32" name="Tabella 31">
            <a:extLst>
              <a:ext uri="{FF2B5EF4-FFF2-40B4-BE49-F238E27FC236}">
                <a16:creationId xmlns:a16="http://schemas.microsoft.com/office/drawing/2014/main" id="{5E1F2DD0-3B3A-49D4-A203-316AD113AA4C}"/>
              </a:ext>
            </a:extLst>
          </p:cNvPr>
          <p:cNvGraphicFramePr>
            <a:graphicFrameLocks noGrp="1"/>
          </p:cNvGraphicFramePr>
          <p:nvPr>
            <p:extLst>
              <p:ext uri="{D42A27DB-BD31-4B8C-83A1-F6EECF244321}">
                <p14:modId xmlns:p14="http://schemas.microsoft.com/office/powerpoint/2010/main" val="3881177744"/>
              </p:ext>
            </p:extLst>
          </p:nvPr>
        </p:nvGraphicFramePr>
        <p:xfrm>
          <a:off x="3776002" y="3076575"/>
          <a:ext cx="5598734" cy="370840"/>
        </p:xfrm>
        <a:graphic>
          <a:graphicData uri="http://schemas.openxmlformats.org/drawingml/2006/table">
            <a:tbl>
              <a:tblPr firstRow="1" bandRow="1">
                <a:tableStyleId>{5C22544A-7EE6-4342-B048-85BDC9FD1C3A}</a:tableStyleId>
              </a:tblPr>
              <a:tblGrid>
                <a:gridCol w="1864222">
                  <a:extLst>
                    <a:ext uri="{9D8B030D-6E8A-4147-A177-3AD203B41FA5}">
                      <a16:colId xmlns:a16="http://schemas.microsoft.com/office/drawing/2014/main" val="2129831189"/>
                    </a:ext>
                  </a:extLst>
                </a:gridCol>
                <a:gridCol w="752030">
                  <a:extLst>
                    <a:ext uri="{9D8B030D-6E8A-4147-A177-3AD203B41FA5}">
                      <a16:colId xmlns:a16="http://schemas.microsoft.com/office/drawing/2014/main" val="4221525167"/>
                    </a:ext>
                  </a:extLst>
                </a:gridCol>
                <a:gridCol w="1427148">
                  <a:extLst>
                    <a:ext uri="{9D8B030D-6E8A-4147-A177-3AD203B41FA5}">
                      <a16:colId xmlns:a16="http://schemas.microsoft.com/office/drawing/2014/main" val="3798366846"/>
                    </a:ext>
                  </a:extLst>
                </a:gridCol>
                <a:gridCol w="598205">
                  <a:extLst>
                    <a:ext uri="{9D8B030D-6E8A-4147-A177-3AD203B41FA5}">
                      <a16:colId xmlns:a16="http://schemas.microsoft.com/office/drawing/2014/main" val="4036735929"/>
                    </a:ext>
                  </a:extLst>
                </a:gridCol>
                <a:gridCol w="957129">
                  <a:extLst>
                    <a:ext uri="{9D8B030D-6E8A-4147-A177-3AD203B41FA5}">
                      <a16:colId xmlns:a16="http://schemas.microsoft.com/office/drawing/2014/main" val="3901187484"/>
                    </a:ext>
                  </a:extLst>
                </a:gridCol>
              </a:tblGrid>
              <a:tr h="370840">
                <a:tc>
                  <a:txBody>
                    <a:bodyPr/>
                    <a:lstStyle/>
                    <a:p>
                      <a:r>
                        <a:rPr lang="it-IT" sz="1400" u="sng" dirty="0"/>
                        <a:t>numero_spedizione(PK)</a:t>
                      </a:r>
                    </a:p>
                  </a:txBody>
                  <a:tcPr/>
                </a:tc>
                <a:tc>
                  <a:txBody>
                    <a:bodyPr/>
                    <a:lstStyle/>
                    <a:p>
                      <a:r>
                        <a:rPr lang="it-IT" sz="1400" u="none" dirty="0"/>
                        <a:t>corriere</a:t>
                      </a:r>
                    </a:p>
                  </a:txBody>
                  <a:tcPr/>
                </a:tc>
                <a:tc>
                  <a:txBody>
                    <a:bodyPr/>
                    <a:lstStyle/>
                    <a:p>
                      <a:r>
                        <a:rPr lang="it-IT" sz="1400" dirty="0"/>
                        <a:t>numero_tracking</a:t>
                      </a:r>
                    </a:p>
                  </a:txBody>
                  <a:tcPr/>
                </a:tc>
                <a:tc>
                  <a:txBody>
                    <a:bodyPr/>
                    <a:lstStyle/>
                    <a:p>
                      <a:r>
                        <a:rPr lang="it-IT" sz="1400" dirty="0"/>
                        <a:t>stato</a:t>
                      </a:r>
                    </a:p>
                  </a:txBody>
                  <a:tcPr/>
                </a:tc>
                <a:tc>
                  <a:txBody>
                    <a:bodyPr/>
                    <a:lstStyle/>
                    <a:p>
                      <a:r>
                        <a:rPr lang="it-IT" sz="1400" dirty="0"/>
                        <a:t>ordine(FK)</a:t>
                      </a:r>
                    </a:p>
                  </a:txBody>
                  <a:tcPr/>
                </a:tc>
                <a:extLst>
                  <a:ext uri="{0D108BD9-81ED-4DB2-BD59-A6C34878D82A}">
                    <a16:rowId xmlns:a16="http://schemas.microsoft.com/office/drawing/2014/main" val="505480832"/>
                  </a:ext>
                </a:extLst>
              </a:tr>
            </a:tbl>
          </a:graphicData>
        </a:graphic>
      </p:graphicFrame>
      <p:cxnSp>
        <p:nvCxnSpPr>
          <p:cNvPr id="93" name="Connettore 2 92">
            <a:extLst>
              <a:ext uri="{FF2B5EF4-FFF2-40B4-BE49-F238E27FC236}">
                <a16:creationId xmlns:a16="http://schemas.microsoft.com/office/drawing/2014/main" id="{041C8D12-BEA8-48F4-B913-407D67E47C73}"/>
              </a:ext>
            </a:extLst>
          </p:cNvPr>
          <p:cNvCxnSpPr>
            <a:cxnSpLocks/>
            <a:stCxn id="88" idx="1"/>
            <a:endCxn id="112" idx="1"/>
          </p:cNvCxnSpPr>
          <p:nvPr/>
        </p:nvCxnSpPr>
        <p:spPr>
          <a:xfrm rot="10800000" flipH="1" flipV="1">
            <a:off x="442255" y="2273876"/>
            <a:ext cx="240047" cy="1782875"/>
          </a:xfrm>
          <a:prstGeom prst="bentConnector3">
            <a:avLst>
              <a:gd name="adj1" fmla="val -9523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Tabella 87">
            <a:extLst>
              <a:ext uri="{FF2B5EF4-FFF2-40B4-BE49-F238E27FC236}">
                <a16:creationId xmlns:a16="http://schemas.microsoft.com/office/drawing/2014/main" id="{FDF38D94-97F0-4BA1-BF5F-51607D10C40E}"/>
              </a:ext>
            </a:extLst>
          </p:cNvPr>
          <p:cNvGraphicFramePr>
            <a:graphicFrameLocks noGrp="1"/>
          </p:cNvGraphicFramePr>
          <p:nvPr>
            <p:extLst>
              <p:ext uri="{D42A27DB-BD31-4B8C-83A1-F6EECF244321}">
                <p14:modId xmlns:p14="http://schemas.microsoft.com/office/powerpoint/2010/main" val="618085532"/>
              </p:ext>
            </p:extLst>
          </p:nvPr>
        </p:nvGraphicFramePr>
        <p:xfrm>
          <a:off x="442256" y="2088457"/>
          <a:ext cx="3418105" cy="370840"/>
        </p:xfrm>
        <a:graphic>
          <a:graphicData uri="http://schemas.openxmlformats.org/drawingml/2006/table">
            <a:tbl>
              <a:tblPr firstRow="1" bandRow="1">
                <a:tableStyleId>{5C22544A-7EE6-4342-B048-85BDC9FD1C3A}</a:tableStyleId>
              </a:tblPr>
              <a:tblGrid>
                <a:gridCol w="1335269">
                  <a:extLst>
                    <a:ext uri="{9D8B030D-6E8A-4147-A177-3AD203B41FA5}">
                      <a16:colId xmlns:a16="http://schemas.microsoft.com/office/drawing/2014/main" val="354348009"/>
                    </a:ext>
                  </a:extLst>
                </a:gridCol>
                <a:gridCol w="940038">
                  <a:extLst>
                    <a:ext uri="{9D8B030D-6E8A-4147-A177-3AD203B41FA5}">
                      <a16:colId xmlns:a16="http://schemas.microsoft.com/office/drawing/2014/main" val="2585959543"/>
                    </a:ext>
                  </a:extLst>
                </a:gridCol>
                <a:gridCol w="1142798">
                  <a:extLst>
                    <a:ext uri="{9D8B030D-6E8A-4147-A177-3AD203B41FA5}">
                      <a16:colId xmlns:a16="http://schemas.microsoft.com/office/drawing/2014/main" val="855710974"/>
                    </a:ext>
                  </a:extLst>
                </a:gridCol>
              </a:tblGrid>
              <a:tr h="370840">
                <a:tc>
                  <a:txBody>
                    <a:bodyPr/>
                    <a:lstStyle/>
                    <a:p>
                      <a:r>
                        <a:rPr lang="it-IT" u="sng" dirty="0"/>
                        <a:t>prodotto(FK)</a:t>
                      </a:r>
                    </a:p>
                  </a:txBody>
                  <a:tcPr/>
                </a:tc>
                <a:tc>
                  <a:txBody>
                    <a:bodyPr/>
                    <a:lstStyle/>
                    <a:p>
                      <a:r>
                        <a:rPr lang="it-IT" dirty="0"/>
                        <a:t>quantità</a:t>
                      </a:r>
                    </a:p>
                  </a:txBody>
                  <a:tcPr/>
                </a:tc>
                <a:tc>
                  <a:txBody>
                    <a:bodyPr/>
                    <a:lstStyle/>
                    <a:p>
                      <a:r>
                        <a:rPr lang="it-IT" u="sng" dirty="0"/>
                        <a:t>ordine(FK)</a:t>
                      </a:r>
                    </a:p>
                  </a:txBody>
                  <a:tcPr/>
                </a:tc>
                <a:extLst>
                  <a:ext uri="{0D108BD9-81ED-4DB2-BD59-A6C34878D82A}">
                    <a16:rowId xmlns:a16="http://schemas.microsoft.com/office/drawing/2014/main" val="867803773"/>
                  </a:ext>
                </a:extLst>
              </a:tr>
            </a:tbl>
          </a:graphicData>
        </a:graphic>
      </p:graphicFrame>
      <p:sp>
        <p:nvSpPr>
          <p:cNvPr id="113" name="CasellaDiTesto 112">
            <a:extLst>
              <a:ext uri="{FF2B5EF4-FFF2-40B4-BE49-F238E27FC236}">
                <a16:creationId xmlns:a16="http://schemas.microsoft.com/office/drawing/2014/main" id="{76DB2724-1BC5-46BC-B52A-793927FEA009}"/>
              </a:ext>
            </a:extLst>
          </p:cNvPr>
          <p:cNvSpPr txBox="1"/>
          <p:nvPr/>
        </p:nvSpPr>
        <p:spPr>
          <a:xfrm>
            <a:off x="624529" y="3510652"/>
            <a:ext cx="1001043" cy="369332"/>
          </a:xfrm>
          <a:prstGeom prst="rect">
            <a:avLst/>
          </a:prstGeom>
          <a:noFill/>
        </p:spPr>
        <p:txBody>
          <a:bodyPr wrap="none" rtlCol="0">
            <a:spAutoFit/>
          </a:bodyPr>
          <a:lstStyle/>
          <a:p>
            <a:r>
              <a:rPr lang="it-IT" dirty="0"/>
              <a:t>Prodotto</a:t>
            </a:r>
          </a:p>
        </p:txBody>
      </p:sp>
      <p:graphicFrame>
        <p:nvGraphicFramePr>
          <p:cNvPr id="128" name="Tabella 127">
            <a:extLst>
              <a:ext uri="{FF2B5EF4-FFF2-40B4-BE49-F238E27FC236}">
                <a16:creationId xmlns:a16="http://schemas.microsoft.com/office/drawing/2014/main" id="{E072373C-EA40-4689-A471-0C7383C921AA}"/>
              </a:ext>
            </a:extLst>
          </p:cNvPr>
          <p:cNvGraphicFramePr>
            <a:graphicFrameLocks noGrp="1"/>
          </p:cNvGraphicFramePr>
          <p:nvPr>
            <p:extLst>
              <p:ext uri="{D42A27DB-BD31-4B8C-83A1-F6EECF244321}">
                <p14:modId xmlns:p14="http://schemas.microsoft.com/office/powerpoint/2010/main" val="337062074"/>
              </p:ext>
            </p:extLst>
          </p:nvPr>
        </p:nvGraphicFramePr>
        <p:xfrm>
          <a:off x="904479" y="5056229"/>
          <a:ext cx="5855244" cy="365760"/>
        </p:xfrm>
        <a:graphic>
          <a:graphicData uri="http://schemas.openxmlformats.org/drawingml/2006/table">
            <a:tbl>
              <a:tblPr firstRow="1" bandRow="1">
                <a:tableStyleId>{5C22544A-7EE6-4342-B048-85BDC9FD1C3A}</a:tableStyleId>
              </a:tblPr>
              <a:tblGrid>
                <a:gridCol w="1881450">
                  <a:extLst>
                    <a:ext uri="{9D8B030D-6E8A-4147-A177-3AD203B41FA5}">
                      <a16:colId xmlns:a16="http://schemas.microsoft.com/office/drawing/2014/main" val="3325711085"/>
                    </a:ext>
                  </a:extLst>
                </a:gridCol>
                <a:gridCol w="734938">
                  <a:extLst>
                    <a:ext uri="{9D8B030D-6E8A-4147-A177-3AD203B41FA5}">
                      <a16:colId xmlns:a16="http://schemas.microsoft.com/office/drawing/2014/main" val="1177471225"/>
                    </a:ext>
                  </a:extLst>
                </a:gridCol>
                <a:gridCol w="1051133">
                  <a:extLst>
                    <a:ext uri="{9D8B030D-6E8A-4147-A177-3AD203B41FA5}">
                      <a16:colId xmlns:a16="http://schemas.microsoft.com/office/drawing/2014/main" val="350342267"/>
                    </a:ext>
                  </a:extLst>
                </a:gridCol>
                <a:gridCol w="1119499">
                  <a:extLst>
                    <a:ext uri="{9D8B030D-6E8A-4147-A177-3AD203B41FA5}">
                      <a16:colId xmlns:a16="http://schemas.microsoft.com/office/drawing/2014/main" val="4246329442"/>
                    </a:ext>
                  </a:extLst>
                </a:gridCol>
                <a:gridCol w="1068224">
                  <a:extLst>
                    <a:ext uri="{9D8B030D-6E8A-4147-A177-3AD203B41FA5}">
                      <a16:colId xmlns:a16="http://schemas.microsoft.com/office/drawing/2014/main" val="2377484176"/>
                    </a:ext>
                  </a:extLst>
                </a:gridCol>
              </a:tblGrid>
              <a:tr h="0">
                <a:tc>
                  <a:txBody>
                    <a:bodyPr/>
                    <a:lstStyle/>
                    <a:p>
                      <a:r>
                        <a:rPr lang="it-IT" u="sng" dirty="0"/>
                        <a:t>id_dipendente(PK)</a:t>
                      </a:r>
                    </a:p>
                  </a:txBody>
                  <a:tcPr/>
                </a:tc>
                <a:tc>
                  <a:txBody>
                    <a:bodyPr/>
                    <a:lstStyle/>
                    <a:p>
                      <a:r>
                        <a:rPr lang="it-IT" dirty="0"/>
                        <a:t>nome</a:t>
                      </a:r>
                    </a:p>
                  </a:txBody>
                  <a:tcPr/>
                </a:tc>
                <a:tc>
                  <a:txBody>
                    <a:bodyPr/>
                    <a:lstStyle/>
                    <a:p>
                      <a:r>
                        <a:rPr lang="it-IT" dirty="0"/>
                        <a:t>cognome</a:t>
                      </a:r>
                    </a:p>
                  </a:txBody>
                  <a:tcPr/>
                </a:tc>
                <a:tc>
                  <a:txBody>
                    <a:bodyPr/>
                    <a:lstStyle/>
                    <a:p>
                      <a:r>
                        <a:rPr lang="it-IT" dirty="0"/>
                        <a:t>username</a:t>
                      </a:r>
                    </a:p>
                  </a:txBody>
                  <a:tcPr/>
                </a:tc>
                <a:tc>
                  <a:txBody>
                    <a:bodyPr/>
                    <a:lstStyle/>
                    <a:p>
                      <a:r>
                        <a:rPr lang="it-IT" dirty="0"/>
                        <a:t>password</a:t>
                      </a:r>
                    </a:p>
                  </a:txBody>
                  <a:tcPr/>
                </a:tc>
                <a:extLst>
                  <a:ext uri="{0D108BD9-81ED-4DB2-BD59-A6C34878D82A}">
                    <a16:rowId xmlns:a16="http://schemas.microsoft.com/office/drawing/2014/main" val="2628403166"/>
                  </a:ext>
                </a:extLst>
              </a:tr>
            </a:tbl>
          </a:graphicData>
        </a:graphic>
      </p:graphicFrame>
      <p:cxnSp>
        <p:nvCxnSpPr>
          <p:cNvPr id="129" name="Connettore 2 128">
            <a:extLst>
              <a:ext uri="{FF2B5EF4-FFF2-40B4-BE49-F238E27FC236}">
                <a16:creationId xmlns:a16="http://schemas.microsoft.com/office/drawing/2014/main" id="{F61E7AB6-9471-47AF-98DD-F877619CC826}"/>
              </a:ext>
            </a:extLst>
          </p:cNvPr>
          <p:cNvCxnSpPr>
            <a:cxnSpLocks/>
          </p:cNvCxnSpPr>
          <p:nvPr/>
        </p:nvCxnSpPr>
        <p:spPr>
          <a:xfrm>
            <a:off x="2227803" y="4645461"/>
            <a:ext cx="0" cy="39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ttore diritto 129">
            <a:extLst>
              <a:ext uri="{FF2B5EF4-FFF2-40B4-BE49-F238E27FC236}">
                <a16:creationId xmlns:a16="http://schemas.microsoft.com/office/drawing/2014/main" id="{EE3BA643-1942-4A47-A3A3-3F6062278DC0}"/>
              </a:ext>
            </a:extLst>
          </p:cNvPr>
          <p:cNvCxnSpPr>
            <a:cxnSpLocks/>
          </p:cNvCxnSpPr>
          <p:nvPr/>
        </p:nvCxnSpPr>
        <p:spPr>
          <a:xfrm>
            <a:off x="2223083" y="4645461"/>
            <a:ext cx="6040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Connettore diritto 130">
            <a:extLst>
              <a:ext uri="{FF2B5EF4-FFF2-40B4-BE49-F238E27FC236}">
                <a16:creationId xmlns:a16="http://schemas.microsoft.com/office/drawing/2014/main" id="{DCA16B4F-AC15-4F7B-8DF0-836F3C76B95A}"/>
              </a:ext>
            </a:extLst>
          </p:cNvPr>
          <p:cNvCxnSpPr>
            <a:cxnSpLocks/>
          </p:cNvCxnSpPr>
          <p:nvPr/>
        </p:nvCxnSpPr>
        <p:spPr>
          <a:xfrm>
            <a:off x="8263958" y="3953925"/>
            <a:ext cx="0" cy="691536"/>
          </a:xfrm>
          <a:prstGeom prst="line">
            <a:avLst/>
          </a:prstGeom>
        </p:spPr>
        <p:style>
          <a:lnRef idx="1">
            <a:schemeClr val="accent1"/>
          </a:lnRef>
          <a:fillRef idx="0">
            <a:schemeClr val="accent1"/>
          </a:fillRef>
          <a:effectRef idx="0">
            <a:schemeClr val="accent1"/>
          </a:effectRef>
          <a:fontRef idx="minor">
            <a:schemeClr val="tx1"/>
          </a:fontRef>
        </p:style>
      </p:cxnSp>
      <p:sp>
        <p:nvSpPr>
          <p:cNvPr id="136" name="CasellaDiTesto 135">
            <a:extLst>
              <a:ext uri="{FF2B5EF4-FFF2-40B4-BE49-F238E27FC236}">
                <a16:creationId xmlns:a16="http://schemas.microsoft.com/office/drawing/2014/main" id="{DC8AED85-C9E0-4E28-AD5C-D94A9BE9873A}"/>
              </a:ext>
            </a:extLst>
          </p:cNvPr>
          <p:cNvSpPr txBox="1"/>
          <p:nvPr/>
        </p:nvSpPr>
        <p:spPr>
          <a:xfrm>
            <a:off x="853653" y="4687719"/>
            <a:ext cx="1268617" cy="369332"/>
          </a:xfrm>
          <a:prstGeom prst="rect">
            <a:avLst/>
          </a:prstGeom>
          <a:noFill/>
        </p:spPr>
        <p:txBody>
          <a:bodyPr wrap="none" rtlCol="0">
            <a:spAutoFit/>
          </a:bodyPr>
          <a:lstStyle/>
          <a:p>
            <a:r>
              <a:rPr lang="it-IT" dirty="0"/>
              <a:t>Dipendente</a:t>
            </a:r>
          </a:p>
        </p:txBody>
      </p:sp>
      <p:cxnSp>
        <p:nvCxnSpPr>
          <p:cNvPr id="41" name="Connettore diritto 40">
            <a:extLst>
              <a:ext uri="{FF2B5EF4-FFF2-40B4-BE49-F238E27FC236}">
                <a16:creationId xmlns:a16="http://schemas.microsoft.com/office/drawing/2014/main" id="{DB6996E2-FCA7-4FF4-821C-BEB7A5A5D0C6}"/>
              </a:ext>
            </a:extLst>
          </p:cNvPr>
          <p:cNvCxnSpPr>
            <a:cxnSpLocks/>
          </p:cNvCxnSpPr>
          <p:nvPr/>
        </p:nvCxnSpPr>
        <p:spPr>
          <a:xfrm flipV="1">
            <a:off x="809625" y="1540947"/>
            <a:ext cx="7216775" cy="27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0B01FA1A-BC80-464A-A93F-CFD9AF46023B}"/>
              </a:ext>
            </a:extLst>
          </p:cNvPr>
          <p:cNvCxnSpPr/>
          <p:nvPr/>
        </p:nvCxnSpPr>
        <p:spPr>
          <a:xfrm>
            <a:off x="8026400" y="1540947"/>
            <a:ext cx="0" cy="732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0937B2BC-2EE5-4C91-878D-933E7CCF5554}"/>
              </a:ext>
            </a:extLst>
          </p:cNvPr>
          <p:cNvCxnSpPr>
            <a:cxnSpLocks/>
            <a:endCxn id="5" idx="1"/>
          </p:cNvCxnSpPr>
          <p:nvPr/>
        </p:nvCxnSpPr>
        <p:spPr>
          <a:xfrm>
            <a:off x="3860361" y="2273876"/>
            <a:ext cx="984394" cy="1565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2" name="Tabella 111">
            <a:extLst>
              <a:ext uri="{FF2B5EF4-FFF2-40B4-BE49-F238E27FC236}">
                <a16:creationId xmlns:a16="http://schemas.microsoft.com/office/drawing/2014/main" id="{B4C5EBA0-F310-4BB2-85C2-62EBAEC09B0C}"/>
              </a:ext>
            </a:extLst>
          </p:cNvPr>
          <p:cNvGraphicFramePr>
            <a:graphicFrameLocks noGrp="1"/>
          </p:cNvGraphicFramePr>
          <p:nvPr>
            <p:extLst>
              <p:ext uri="{D42A27DB-BD31-4B8C-83A1-F6EECF244321}">
                <p14:modId xmlns:p14="http://schemas.microsoft.com/office/powerpoint/2010/main" val="3599990928"/>
              </p:ext>
            </p:extLst>
          </p:nvPr>
        </p:nvGraphicFramePr>
        <p:xfrm>
          <a:off x="682303" y="3871332"/>
          <a:ext cx="8012117" cy="370840"/>
        </p:xfrm>
        <a:graphic>
          <a:graphicData uri="http://schemas.openxmlformats.org/drawingml/2006/table">
            <a:tbl>
              <a:tblPr firstRow="1" bandRow="1">
                <a:tableStyleId>{5C22544A-7EE6-4342-B048-85BDC9FD1C3A}</a:tableStyleId>
              </a:tblPr>
              <a:tblGrid>
                <a:gridCol w="1317413">
                  <a:extLst>
                    <a:ext uri="{9D8B030D-6E8A-4147-A177-3AD203B41FA5}">
                      <a16:colId xmlns:a16="http://schemas.microsoft.com/office/drawing/2014/main" val="2129831189"/>
                    </a:ext>
                  </a:extLst>
                </a:gridCol>
                <a:gridCol w="641877">
                  <a:extLst>
                    <a:ext uri="{9D8B030D-6E8A-4147-A177-3AD203B41FA5}">
                      <a16:colId xmlns:a16="http://schemas.microsoft.com/office/drawing/2014/main" val="4221525167"/>
                    </a:ext>
                  </a:extLst>
                </a:gridCol>
                <a:gridCol w="1067282">
                  <a:extLst>
                    <a:ext uri="{9D8B030D-6E8A-4147-A177-3AD203B41FA5}">
                      <a16:colId xmlns:a16="http://schemas.microsoft.com/office/drawing/2014/main" val="3798366846"/>
                    </a:ext>
                  </a:extLst>
                </a:gridCol>
                <a:gridCol w="948583">
                  <a:extLst>
                    <a:ext uri="{9D8B030D-6E8A-4147-A177-3AD203B41FA5}">
                      <a16:colId xmlns:a16="http://schemas.microsoft.com/office/drawing/2014/main" val="1762428653"/>
                    </a:ext>
                  </a:extLst>
                </a:gridCol>
                <a:gridCol w="692210">
                  <a:extLst>
                    <a:ext uri="{9D8B030D-6E8A-4147-A177-3AD203B41FA5}">
                      <a16:colId xmlns:a16="http://schemas.microsoft.com/office/drawing/2014/main" val="1437597203"/>
                    </a:ext>
                  </a:extLst>
                </a:gridCol>
                <a:gridCol w="837488">
                  <a:extLst>
                    <a:ext uri="{9D8B030D-6E8A-4147-A177-3AD203B41FA5}">
                      <a16:colId xmlns:a16="http://schemas.microsoft.com/office/drawing/2014/main" val="2640699499"/>
                    </a:ext>
                  </a:extLst>
                </a:gridCol>
                <a:gridCol w="1042586">
                  <a:extLst>
                    <a:ext uri="{9D8B030D-6E8A-4147-A177-3AD203B41FA5}">
                      <a16:colId xmlns:a16="http://schemas.microsoft.com/office/drawing/2014/main" val="2421607726"/>
                    </a:ext>
                  </a:extLst>
                </a:gridCol>
                <a:gridCol w="564023">
                  <a:extLst>
                    <a:ext uri="{9D8B030D-6E8A-4147-A177-3AD203B41FA5}">
                      <a16:colId xmlns:a16="http://schemas.microsoft.com/office/drawing/2014/main" val="1044682769"/>
                    </a:ext>
                  </a:extLst>
                </a:gridCol>
                <a:gridCol w="900655">
                  <a:extLst>
                    <a:ext uri="{9D8B030D-6E8A-4147-A177-3AD203B41FA5}">
                      <a16:colId xmlns:a16="http://schemas.microsoft.com/office/drawing/2014/main" val="2404199765"/>
                    </a:ext>
                  </a:extLst>
                </a:gridCol>
              </a:tblGrid>
              <a:tr h="370840">
                <a:tc>
                  <a:txBody>
                    <a:bodyPr/>
                    <a:lstStyle/>
                    <a:p>
                      <a:r>
                        <a:rPr lang="it-IT" sz="1400" u="sng" dirty="0"/>
                        <a:t>id_prodotto(PK)</a:t>
                      </a:r>
                    </a:p>
                  </a:txBody>
                  <a:tcPr/>
                </a:tc>
                <a:tc>
                  <a:txBody>
                    <a:bodyPr/>
                    <a:lstStyle/>
                    <a:p>
                      <a:r>
                        <a:rPr lang="it-IT" sz="1400" u="none" dirty="0"/>
                        <a:t>prezzo</a:t>
                      </a:r>
                    </a:p>
                  </a:txBody>
                  <a:tcPr/>
                </a:tc>
                <a:tc>
                  <a:txBody>
                    <a:bodyPr/>
                    <a:lstStyle/>
                    <a:p>
                      <a:r>
                        <a:rPr lang="it-IT" sz="1400" dirty="0"/>
                        <a:t>disponibilità</a:t>
                      </a:r>
                    </a:p>
                  </a:txBody>
                  <a:tcPr/>
                </a:tc>
                <a:tc>
                  <a:txBody>
                    <a:bodyPr/>
                    <a:lstStyle/>
                    <a:p>
                      <a:r>
                        <a:rPr lang="it-IT" sz="1400" dirty="0"/>
                        <a:t>produttore</a:t>
                      </a:r>
                    </a:p>
                  </a:txBody>
                  <a:tcPr/>
                </a:tc>
                <a:tc>
                  <a:txBody>
                    <a:bodyPr/>
                    <a:lstStyle/>
                    <a:p>
                      <a:r>
                        <a:rPr lang="it-IT" sz="1400" dirty="0"/>
                        <a:t>genere</a:t>
                      </a:r>
                    </a:p>
                  </a:txBody>
                  <a:tcPr/>
                </a:tc>
                <a:tc>
                  <a:txBody>
                    <a:bodyPr/>
                    <a:lstStyle/>
                    <a:p>
                      <a:r>
                        <a:rPr lang="it-IT" sz="1400" dirty="0"/>
                        <a:t>publisher</a:t>
                      </a:r>
                    </a:p>
                  </a:txBody>
                  <a:tcPr/>
                </a:tc>
                <a:tc>
                  <a:txBody>
                    <a:bodyPr/>
                    <a:lstStyle/>
                    <a:p>
                      <a:r>
                        <a:rPr lang="it-IT" sz="1400" dirty="0"/>
                        <a:t>piattaforma</a:t>
                      </a:r>
                    </a:p>
                  </a:txBody>
                  <a:tcPr/>
                </a:tc>
                <a:tc>
                  <a:txBody>
                    <a:bodyPr/>
                    <a:lstStyle/>
                    <a:p>
                      <a:r>
                        <a:rPr lang="it-IT" sz="1400" dirty="0"/>
                        <a:t>titolo</a:t>
                      </a:r>
                    </a:p>
                  </a:txBody>
                  <a:tcPr/>
                </a:tc>
                <a:tc>
                  <a:txBody>
                    <a:bodyPr/>
                    <a:lstStyle/>
                    <a:p>
                      <a:r>
                        <a:rPr lang="it-IT" sz="1400" dirty="0"/>
                        <a:t>admin(FK)</a:t>
                      </a:r>
                    </a:p>
                  </a:txBody>
                  <a:tcPr/>
                </a:tc>
                <a:extLst>
                  <a:ext uri="{0D108BD9-81ED-4DB2-BD59-A6C34878D82A}">
                    <a16:rowId xmlns:a16="http://schemas.microsoft.com/office/drawing/2014/main" val="505480832"/>
                  </a:ext>
                </a:extLst>
              </a:tr>
            </a:tbl>
          </a:graphicData>
        </a:graphic>
      </p:graphicFrame>
    </p:spTree>
    <p:extLst>
      <p:ext uri="{BB962C8B-B14F-4D97-AF65-F5344CB8AC3E}">
        <p14:creationId xmlns:p14="http://schemas.microsoft.com/office/powerpoint/2010/main" val="399428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8FB1F-1C7C-4EEB-81AA-0D2269785EF5}"/>
              </a:ext>
            </a:extLst>
          </p:cNvPr>
          <p:cNvSpPr>
            <a:spLocks noGrp="1"/>
          </p:cNvSpPr>
          <p:nvPr>
            <p:ph type="title"/>
          </p:nvPr>
        </p:nvSpPr>
        <p:spPr>
          <a:xfrm>
            <a:off x="657223" y="499533"/>
            <a:ext cx="10772775" cy="1658198"/>
          </a:xfrm>
        </p:spPr>
        <p:txBody>
          <a:bodyPr/>
          <a:lstStyle/>
          <a:p>
            <a:r>
              <a:rPr lang="it-IT" dirty="0"/>
              <a:t>Glossario dei termini (2)</a:t>
            </a:r>
          </a:p>
        </p:txBody>
      </p:sp>
      <p:graphicFrame>
        <p:nvGraphicFramePr>
          <p:cNvPr id="4" name="Tabella 3">
            <a:extLst>
              <a:ext uri="{FF2B5EF4-FFF2-40B4-BE49-F238E27FC236}">
                <a16:creationId xmlns:a16="http://schemas.microsoft.com/office/drawing/2014/main" id="{2BD67DA6-3E6C-47B4-AF7A-DAD782605D7E}"/>
              </a:ext>
            </a:extLst>
          </p:cNvPr>
          <p:cNvGraphicFramePr>
            <a:graphicFrameLocks noGrp="1"/>
          </p:cNvGraphicFramePr>
          <p:nvPr>
            <p:extLst>
              <p:ext uri="{D42A27DB-BD31-4B8C-83A1-F6EECF244321}">
                <p14:modId xmlns:p14="http://schemas.microsoft.com/office/powerpoint/2010/main" val="3929540606"/>
              </p:ext>
            </p:extLst>
          </p:nvPr>
        </p:nvGraphicFramePr>
        <p:xfrm>
          <a:off x="657223" y="2157731"/>
          <a:ext cx="10772776" cy="3261987"/>
        </p:xfrm>
        <a:graphic>
          <a:graphicData uri="http://schemas.openxmlformats.org/drawingml/2006/table">
            <a:tbl>
              <a:tblPr firstRow="1" bandRow="1">
                <a:tableStyleId>{5C22544A-7EE6-4342-B048-85BDC9FD1C3A}</a:tableStyleId>
              </a:tblPr>
              <a:tblGrid>
                <a:gridCol w="2693194">
                  <a:extLst>
                    <a:ext uri="{9D8B030D-6E8A-4147-A177-3AD203B41FA5}">
                      <a16:colId xmlns:a16="http://schemas.microsoft.com/office/drawing/2014/main" val="2265228328"/>
                    </a:ext>
                  </a:extLst>
                </a:gridCol>
                <a:gridCol w="2693194">
                  <a:extLst>
                    <a:ext uri="{9D8B030D-6E8A-4147-A177-3AD203B41FA5}">
                      <a16:colId xmlns:a16="http://schemas.microsoft.com/office/drawing/2014/main" val="1385878537"/>
                    </a:ext>
                  </a:extLst>
                </a:gridCol>
                <a:gridCol w="2693194">
                  <a:extLst>
                    <a:ext uri="{9D8B030D-6E8A-4147-A177-3AD203B41FA5}">
                      <a16:colId xmlns:a16="http://schemas.microsoft.com/office/drawing/2014/main" val="1644135888"/>
                    </a:ext>
                  </a:extLst>
                </a:gridCol>
                <a:gridCol w="2693194">
                  <a:extLst>
                    <a:ext uri="{9D8B030D-6E8A-4147-A177-3AD203B41FA5}">
                      <a16:colId xmlns:a16="http://schemas.microsoft.com/office/drawing/2014/main" val="2599367721"/>
                    </a:ext>
                  </a:extLst>
                </a:gridCol>
              </a:tblGrid>
              <a:tr h="518787">
                <a:tc>
                  <a:txBody>
                    <a:bodyPr/>
                    <a:lstStyle/>
                    <a:p>
                      <a:pPr algn="ctr"/>
                      <a:r>
                        <a:rPr lang="it-IT" b="0" dirty="0"/>
                        <a:t>Termine</a:t>
                      </a:r>
                    </a:p>
                  </a:txBody>
                  <a:tcPr/>
                </a:tc>
                <a:tc>
                  <a:txBody>
                    <a:bodyPr/>
                    <a:lstStyle/>
                    <a:p>
                      <a:pPr algn="ctr"/>
                      <a:r>
                        <a:rPr lang="it-IT" b="0" dirty="0"/>
                        <a:t>Descrizione</a:t>
                      </a:r>
                    </a:p>
                  </a:txBody>
                  <a:tcPr/>
                </a:tc>
                <a:tc>
                  <a:txBody>
                    <a:bodyPr/>
                    <a:lstStyle/>
                    <a:p>
                      <a:pPr algn="ctr"/>
                      <a:r>
                        <a:rPr lang="it-IT" b="0" dirty="0"/>
                        <a:t>Dati</a:t>
                      </a:r>
                    </a:p>
                  </a:txBody>
                  <a:tcPr/>
                </a:tc>
                <a:tc>
                  <a:txBody>
                    <a:bodyPr/>
                    <a:lstStyle/>
                    <a:p>
                      <a:pPr algn="ctr"/>
                      <a:r>
                        <a:rPr lang="it-IT" b="0" dirty="0"/>
                        <a:t>Collegamenti</a:t>
                      </a:r>
                    </a:p>
                  </a:txBody>
                  <a:tcPr/>
                </a:tc>
                <a:extLst>
                  <a:ext uri="{0D108BD9-81ED-4DB2-BD59-A6C34878D82A}">
                    <a16:rowId xmlns:a16="http://schemas.microsoft.com/office/drawing/2014/main" val="1766672862"/>
                  </a:ext>
                </a:extLst>
              </a:tr>
              <a:tr h="525993">
                <a:tc>
                  <a:txBody>
                    <a:bodyPr/>
                    <a:lstStyle/>
                    <a:p>
                      <a:r>
                        <a:rPr lang="it-IT" dirty="0"/>
                        <a:t>Tessera Socio</a:t>
                      </a:r>
                    </a:p>
                  </a:txBody>
                  <a:tcPr/>
                </a:tc>
                <a:tc>
                  <a:txBody>
                    <a:bodyPr/>
                    <a:lstStyle/>
                    <a:p>
                      <a:r>
                        <a:rPr lang="it-IT" dirty="0"/>
                        <a:t>Card per l’accesso a promozioni</a:t>
                      </a:r>
                    </a:p>
                  </a:txBody>
                  <a:tcPr/>
                </a:tc>
                <a:tc>
                  <a:txBody>
                    <a:bodyPr/>
                    <a:lstStyle/>
                    <a:p>
                      <a:r>
                        <a:rPr lang="it-IT" dirty="0"/>
                        <a:t>Rinnovo Tessera, Punti Socio</a:t>
                      </a:r>
                    </a:p>
                  </a:txBody>
                  <a:tcPr/>
                </a:tc>
                <a:tc>
                  <a:txBody>
                    <a:bodyPr/>
                    <a:lstStyle/>
                    <a:p>
                      <a:r>
                        <a:rPr lang="it-IT" dirty="0"/>
                        <a:t>Utente</a:t>
                      </a:r>
                    </a:p>
                  </a:txBody>
                  <a:tcPr/>
                </a:tc>
                <a:extLst>
                  <a:ext uri="{0D108BD9-81ED-4DB2-BD59-A6C34878D82A}">
                    <a16:rowId xmlns:a16="http://schemas.microsoft.com/office/drawing/2014/main" val="4039448463"/>
                  </a:ext>
                </a:extLst>
              </a:tr>
              <a:tr h="525993">
                <a:tc>
                  <a:txBody>
                    <a:bodyPr/>
                    <a:lstStyle/>
                    <a:p>
                      <a:r>
                        <a:rPr lang="it-IT" dirty="0"/>
                        <a:t>Spedizione</a:t>
                      </a:r>
                    </a:p>
                  </a:txBody>
                  <a:tcPr/>
                </a:tc>
                <a:tc>
                  <a:txBody>
                    <a:bodyPr/>
                    <a:lstStyle/>
                    <a:p>
                      <a:r>
                        <a:rPr lang="it-IT" dirty="0"/>
                        <a:t>Informazioni utili per il tracking del prodotto affidato ad un corriere espresso</a:t>
                      </a:r>
                    </a:p>
                  </a:txBody>
                  <a:tcPr/>
                </a:tc>
                <a:tc>
                  <a:txBody>
                    <a:bodyPr/>
                    <a:lstStyle/>
                    <a:p>
                      <a:r>
                        <a:rPr lang="it-IT" dirty="0"/>
                        <a:t>Numero Tracking, Corriere, Numero Spedizione</a:t>
                      </a:r>
                    </a:p>
                  </a:txBody>
                  <a:tcPr/>
                </a:tc>
                <a:tc>
                  <a:txBody>
                    <a:bodyPr/>
                    <a:lstStyle/>
                    <a:p>
                      <a:r>
                        <a:rPr lang="it-IT" dirty="0"/>
                        <a:t>Ordine</a:t>
                      </a:r>
                    </a:p>
                  </a:txBody>
                  <a:tcPr/>
                </a:tc>
                <a:extLst>
                  <a:ext uri="{0D108BD9-81ED-4DB2-BD59-A6C34878D82A}">
                    <a16:rowId xmlns:a16="http://schemas.microsoft.com/office/drawing/2014/main" val="4086420458"/>
                  </a:ext>
                </a:extLst>
              </a:tr>
              <a:tr h="525993">
                <a:tc>
                  <a:txBody>
                    <a:bodyPr/>
                    <a:lstStyle/>
                    <a:p>
                      <a:r>
                        <a:rPr lang="it-IT" dirty="0"/>
                        <a:t>Personale</a:t>
                      </a:r>
                    </a:p>
                  </a:txBody>
                  <a:tcPr/>
                </a:tc>
                <a:tc>
                  <a:txBody>
                    <a:bodyPr/>
                    <a:lstStyle/>
                    <a:p>
                      <a:r>
                        <a:rPr lang="it-IT" dirty="0"/>
                        <a:t>I lavoratori che svolgono diversi compiti per il negozio</a:t>
                      </a:r>
                    </a:p>
                  </a:txBody>
                  <a:tcPr/>
                </a:tc>
                <a:tc>
                  <a:txBody>
                    <a:bodyPr/>
                    <a:lstStyle/>
                    <a:p>
                      <a:r>
                        <a:rPr lang="it-IT" dirty="0"/>
                        <a:t>Nome, Cognome, Username, password</a:t>
                      </a:r>
                    </a:p>
                  </a:txBody>
                  <a:tcPr/>
                </a:tc>
                <a:tc>
                  <a:txBody>
                    <a:bodyPr/>
                    <a:lstStyle/>
                    <a:p>
                      <a:r>
                        <a:rPr lang="it-IT" dirty="0"/>
                        <a:t>Prodotto</a:t>
                      </a:r>
                    </a:p>
                  </a:txBody>
                  <a:tcPr/>
                </a:tc>
                <a:extLst>
                  <a:ext uri="{0D108BD9-81ED-4DB2-BD59-A6C34878D82A}">
                    <a16:rowId xmlns:a16="http://schemas.microsoft.com/office/drawing/2014/main" val="2445192584"/>
                  </a:ext>
                </a:extLst>
              </a:tr>
            </a:tbl>
          </a:graphicData>
        </a:graphic>
      </p:graphicFrame>
    </p:spTree>
    <p:extLst>
      <p:ext uri="{BB962C8B-B14F-4D97-AF65-F5344CB8AC3E}">
        <p14:creationId xmlns:p14="http://schemas.microsoft.com/office/powerpoint/2010/main" val="126083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BEFF5BFB-525A-4E21-9670-1F9D9A2C813E}"/>
              </a:ext>
            </a:extLst>
          </p:cNvPr>
          <p:cNvGraphicFramePr>
            <a:graphicFrameLocks noGrp="1"/>
          </p:cNvGraphicFramePr>
          <p:nvPr>
            <p:extLst>
              <p:ext uri="{D42A27DB-BD31-4B8C-83A1-F6EECF244321}">
                <p14:modId xmlns:p14="http://schemas.microsoft.com/office/powerpoint/2010/main" val="1868718337"/>
              </p:ext>
            </p:extLst>
          </p:nvPr>
        </p:nvGraphicFramePr>
        <p:xfrm>
          <a:off x="271780" y="543561"/>
          <a:ext cx="10746740" cy="6217920"/>
        </p:xfrm>
        <a:graphic>
          <a:graphicData uri="http://schemas.openxmlformats.org/drawingml/2006/table">
            <a:tbl>
              <a:tblPr firstRow="1" bandRow="1">
                <a:tableStyleId>{5C22544A-7EE6-4342-B048-85BDC9FD1C3A}</a:tableStyleId>
              </a:tblPr>
              <a:tblGrid>
                <a:gridCol w="2104980">
                  <a:extLst>
                    <a:ext uri="{9D8B030D-6E8A-4147-A177-3AD203B41FA5}">
                      <a16:colId xmlns:a16="http://schemas.microsoft.com/office/drawing/2014/main" val="3629606150"/>
                    </a:ext>
                  </a:extLst>
                </a:gridCol>
                <a:gridCol w="8641760">
                  <a:extLst>
                    <a:ext uri="{9D8B030D-6E8A-4147-A177-3AD203B41FA5}">
                      <a16:colId xmlns:a16="http://schemas.microsoft.com/office/drawing/2014/main" val="3673498210"/>
                    </a:ext>
                  </a:extLst>
                </a:gridCol>
              </a:tblGrid>
              <a:tr h="361189">
                <a:tc>
                  <a:txBody>
                    <a:bodyPr/>
                    <a:lstStyle/>
                    <a:p>
                      <a:r>
                        <a:rPr lang="it-IT" dirty="0"/>
                        <a:t>N° Operazione</a:t>
                      </a:r>
                    </a:p>
                  </a:txBody>
                  <a:tcPr/>
                </a:tc>
                <a:tc>
                  <a:txBody>
                    <a:bodyPr/>
                    <a:lstStyle/>
                    <a:p>
                      <a:r>
                        <a:rPr lang="it-IT" dirty="0"/>
                        <a:t>Compito da realizzare</a:t>
                      </a:r>
                    </a:p>
                  </a:txBody>
                  <a:tcPr/>
                </a:tc>
                <a:extLst>
                  <a:ext uri="{0D108BD9-81ED-4DB2-BD59-A6C34878D82A}">
                    <a16:rowId xmlns:a16="http://schemas.microsoft.com/office/drawing/2014/main" val="669681442"/>
                  </a:ext>
                </a:extLst>
              </a:tr>
              <a:tr h="361189">
                <a:tc>
                  <a:txBody>
                    <a:bodyPr/>
                    <a:lstStyle/>
                    <a:p>
                      <a:r>
                        <a:rPr lang="it-IT" dirty="0"/>
                        <a:t>OP1</a:t>
                      </a:r>
                    </a:p>
                  </a:txBody>
                  <a:tcPr/>
                </a:tc>
                <a:tc>
                  <a:txBody>
                    <a:bodyPr/>
                    <a:lstStyle/>
                    <a:p>
                      <a:r>
                        <a:rPr lang="it-IT" dirty="0"/>
                        <a:t>Acquisto di un prodotto con accredito di punti sulla tessera socio</a:t>
                      </a:r>
                    </a:p>
                  </a:txBody>
                  <a:tcPr/>
                </a:tc>
                <a:extLst>
                  <a:ext uri="{0D108BD9-81ED-4DB2-BD59-A6C34878D82A}">
                    <a16:rowId xmlns:a16="http://schemas.microsoft.com/office/drawing/2014/main" val="1800573781"/>
                  </a:ext>
                </a:extLst>
              </a:tr>
              <a:tr h="361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OP2</a:t>
                      </a:r>
                    </a:p>
                  </a:txBody>
                  <a:tcPr/>
                </a:tc>
                <a:tc>
                  <a:txBody>
                    <a:bodyPr/>
                    <a:lstStyle/>
                    <a:p>
                      <a:r>
                        <a:rPr lang="it-IT" dirty="0"/>
                        <a:t>Cancellazione di un ordine (se possibile)</a:t>
                      </a:r>
                    </a:p>
                  </a:txBody>
                  <a:tcPr/>
                </a:tc>
                <a:extLst>
                  <a:ext uri="{0D108BD9-81ED-4DB2-BD59-A6C34878D82A}">
                    <a16:rowId xmlns:a16="http://schemas.microsoft.com/office/drawing/2014/main" val="93599199"/>
                  </a:ext>
                </a:extLst>
              </a:tr>
              <a:tr h="361189">
                <a:tc>
                  <a:txBody>
                    <a:bodyPr/>
                    <a:lstStyle/>
                    <a:p>
                      <a:r>
                        <a:rPr lang="it-IT" dirty="0"/>
                        <a:t>OP3</a:t>
                      </a:r>
                    </a:p>
                  </a:txBody>
                  <a:tcPr/>
                </a:tc>
                <a:tc>
                  <a:txBody>
                    <a:bodyPr/>
                    <a:lstStyle/>
                    <a:p>
                      <a:r>
                        <a:rPr lang="it-IT" dirty="0"/>
                        <a:t>Inserimento di un nuovo prodotto</a:t>
                      </a:r>
                    </a:p>
                  </a:txBody>
                  <a:tcPr/>
                </a:tc>
                <a:extLst>
                  <a:ext uri="{0D108BD9-81ED-4DB2-BD59-A6C34878D82A}">
                    <a16:rowId xmlns:a16="http://schemas.microsoft.com/office/drawing/2014/main" val="2327709240"/>
                  </a:ext>
                </a:extLst>
              </a:tr>
              <a:tr h="361189">
                <a:tc>
                  <a:txBody>
                    <a:bodyPr/>
                    <a:lstStyle/>
                    <a:p>
                      <a:r>
                        <a:rPr lang="it-IT" dirty="0"/>
                        <a:t>OP4</a:t>
                      </a:r>
                    </a:p>
                  </a:txBody>
                  <a:tcPr/>
                </a:tc>
                <a:tc>
                  <a:txBody>
                    <a:bodyPr/>
                    <a:lstStyle/>
                    <a:p>
                      <a:r>
                        <a:rPr lang="it-IT" dirty="0"/>
                        <a:t>Stampa giornaliera del numero di articoli venduti</a:t>
                      </a:r>
                    </a:p>
                  </a:txBody>
                  <a:tcPr/>
                </a:tc>
                <a:extLst>
                  <a:ext uri="{0D108BD9-81ED-4DB2-BD59-A6C34878D82A}">
                    <a16:rowId xmlns:a16="http://schemas.microsoft.com/office/drawing/2014/main" val="3758734954"/>
                  </a:ext>
                </a:extLst>
              </a:tr>
              <a:tr h="361189">
                <a:tc>
                  <a:txBody>
                    <a:bodyPr/>
                    <a:lstStyle/>
                    <a:p>
                      <a:r>
                        <a:rPr lang="it-IT" dirty="0"/>
                        <a:t>OP5</a:t>
                      </a:r>
                    </a:p>
                  </a:txBody>
                  <a:tcPr/>
                </a:tc>
                <a:tc>
                  <a:txBody>
                    <a:bodyPr/>
                    <a:lstStyle/>
                    <a:p>
                      <a:r>
                        <a:rPr lang="it-IT" dirty="0"/>
                        <a:t>Visualizzazione dei 10 prodotti più acquistati</a:t>
                      </a:r>
                    </a:p>
                  </a:txBody>
                  <a:tcPr/>
                </a:tc>
                <a:extLst>
                  <a:ext uri="{0D108BD9-81ED-4DB2-BD59-A6C34878D82A}">
                    <a16:rowId xmlns:a16="http://schemas.microsoft.com/office/drawing/2014/main" val="1330681275"/>
                  </a:ext>
                </a:extLst>
              </a:tr>
              <a:tr h="361189">
                <a:tc>
                  <a:txBody>
                    <a:bodyPr/>
                    <a:lstStyle/>
                    <a:p>
                      <a:r>
                        <a:rPr lang="it-IT" dirty="0"/>
                        <a:t>OP6</a:t>
                      </a:r>
                    </a:p>
                  </a:txBody>
                  <a:tcPr/>
                </a:tc>
                <a:tc>
                  <a:txBody>
                    <a:bodyPr/>
                    <a:lstStyle/>
                    <a:p>
                      <a:r>
                        <a:rPr lang="it-IT" dirty="0"/>
                        <a:t>Visualizzazione degli ordini effettuati da un utente</a:t>
                      </a:r>
                    </a:p>
                  </a:txBody>
                  <a:tcPr/>
                </a:tc>
                <a:extLst>
                  <a:ext uri="{0D108BD9-81ED-4DB2-BD59-A6C34878D82A}">
                    <a16:rowId xmlns:a16="http://schemas.microsoft.com/office/drawing/2014/main" val="3275239595"/>
                  </a:ext>
                </a:extLst>
              </a:tr>
              <a:tr h="361189">
                <a:tc>
                  <a:txBody>
                    <a:bodyPr/>
                    <a:lstStyle/>
                    <a:p>
                      <a:r>
                        <a:rPr lang="it-IT" dirty="0"/>
                        <a:t>OP7</a:t>
                      </a:r>
                    </a:p>
                  </a:txBody>
                  <a:tcPr/>
                </a:tc>
                <a:tc>
                  <a:txBody>
                    <a:bodyPr/>
                    <a:lstStyle/>
                    <a:p>
                      <a:r>
                        <a:rPr lang="it-IT" dirty="0"/>
                        <a:t>Visualizzazione di un ordine in base al numero</a:t>
                      </a:r>
                    </a:p>
                  </a:txBody>
                  <a:tcPr/>
                </a:tc>
                <a:extLst>
                  <a:ext uri="{0D108BD9-81ED-4DB2-BD59-A6C34878D82A}">
                    <a16:rowId xmlns:a16="http://schemas.microsoft.com/office/drawing/2014/main" val="4163644274"/>
                  </a:ext>
                </a:extLst>
              </a:tr>
              <a:tr h="361189">
                <a:tc>
                  <a:txBody>
                    <a:bodyPr/>
                    <a:lstStyle/>
                    <a:p>
                      <a:r>
                        <a:rPr lang="it-IT" dirty="0"/>
                        <a:t>OP8</a:t>
                      </a:r>
                    </a:p>
                  </a:txBody>
                  <a:tcPr/>
                </a:tc>
                <a:tc>
                  <a:txBody>
                    <a:bodyPr/>
                    <a:lstStyle/>
                    <a:p>
                      <a:r>
                        <a:rPr lang="it-IT" dirty="0"/>
                        <a:t>Creazione di un nuovo utente e assegnazione di una carta socio</a:t>
                      </a:r>
                    </a:p>
                  </a:txBody>
                  <a:tcPr/>
                </a:tc>
                <a:extLst>
                  <a:ext uri="{0D108BD9-81ED-4DB2-BD59-A6C34878D82A}">
                    <a16:rowId xmlns:a16="http://schemas.microsoft.com/office/drawing/2014/main" val="473567195"/>
                  </a:ext>
                </a:extLst>
              </a:tr>
              <a:tr h="361189">
                <a:tc>
                  <a:txBody>
                    <a:bodyPr/>
                    <a:lstStyle/>
                    <a:p>
                      <a:r>
                        <a:rPr lang="it-IT" dirty="0"/>
                        <a:t>OP9</a:t>
                      </a:r>
                    </a:p>
                  </a:txBody>
                  <a:tcPr/>
                </a:tc>
                <a:tc>
                  <a:txBody>
                    <a:bodyPr/>
                    <a:lstStyle/>
                    <a:p>
                      <a:r>
                        <a:rPr lang="it-IT" dirty="0"/>
                        <a:t>Modifica del ruolo di un lavoratore</a:t>
                      </a:r>
                    </a:p>
                  </a:txBody>
                  <a:tcPr/>
                </a:tc>
                <a:extLst>
                  <a:ext uri="{0D108BD9-81ED-4DB2-BD59-A6C34878D82A}">
                    <a16:rowId xmlns:a16="http://schemas.microsoft.com/office/drawing/2014/main" val="3516006375"/>
                  </a:ext>
                </a:extLst>
              </a:tr>
              <a:tr h="361189">
                <a:tc>
                  <a:txBody>
                    <a:bodyPr/>
                    <a:lstStyle/>
                    <a:p>
                      <a:r>
                        <a:rPr lang="it-IT" dirty="0"/>
                        <a:t>OP10</a:t>
                      </a:r>
                    </a:p>
                  </a:txBody>
                  <a:tcPr/>
                </a:tc>
                <a:tc>
                  <a:txBody>
                    <a:bodyPr/>
                    <a:lstStyle/>
                    <a:p>
                      <a:r>
                        <a:rPr lang="it-IT" dirty="0"/>
                        <a:t>Assunzione di un nuovo lavoratore</a:t>
                      </a:r>
                    </a:p>
                  </a:txBody>
                  <a:tcPr/>
                </a:tc>
                <a:extLst>
                  <a:ext uri="{0D108BD9-81ED-4DB2-BD59-A6C34878D82A}">
                    <a16:rowId xmlns:a16="http://schemas.microsoft.com/office/drawing/2014/main" val="2157472095"/>
                  </a:ext>
                </a:extLst>
              </a:tr>
              <a:tr h="361189">
                <a:tc>
                  <a:txBody>
                    <a:bodyPr/>
                    <a:lstStyle/>
                    <a:p>
                      <a:r>
                        <a:rPr lang="it-IT" dirty="0"/>
                        <a:t>OP11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Rinnovo di una tessera socio</a:t>
                      </a:r>
                    </a:p>
                  </a:txBody>
                  <a:tcPr/>
                </a:tc>
                <a:extLst>
                  <a:ext uri="{0D108BD9-81ED-4DB2-BD59-A6C34878D82A}">
                    <a16:rowId xmlns:a16="http://schemas.microsoft.com/office/drawing/2014/main" val="1022906799"/>
                  </a:ext>
                </a:extLst>
              </a:tr>
              <a:tr h="361189">
                <a:tc>
                  <a:txBody>
                    <a:bodyPr/>
                    <a:lstStyle/>
                    <a:p>
                      <a:r>
                        <a:rPr lang="it-IT" dirty="0"/>
                        <a:t>OP12</a:t>
                      </a:r>
                    </a:p>
                  </a:txBody>
                  <a:tcPr/>
                </a:tc>
                <a:tc>
                  <a:txBody>
                    <a:bodyPr/>
                    <a:lstStyle/>
                    <a:p>
                      <a:r>
                        <a:rPr lang="it-IT" dirty="0"/>
                        <a:t>Visualizzazione dei punti socio</a:t>
                      </a:r>
                    </a:p>
                  </a:txBody>
                  <a:tcPr/>
                </a:tc>
                <a:extLst>
                  <a:ext uri="{0D108BD9-81ED-4DB2-BD59-A6C34878D82A}">
                    <a16:rowId xmlns:a16="http://schemas.microsoft.com/office/drawing/2014/main" val="3980344926"/>
                  </a:ext>
                </a:extLst>
              </a:tr>
              <a:tr h="361189">
                <a:tc>
                  <a:txBody>
                    <a:bodyPr/>
                    <a:lstStyle/>
                    <a:p>
                      <a:r>
                        <a:rPr lang="it-IT" dirty="0"/>
                        <a:t>OP13</a:t>
                      </a:r>
                    </a:p>
                  </a:txBody>
                  <a:tcPr/>
                </a:tc>
                <a:tc>
                  <a:txBody>
                    <a:bodyPr/>
                    <a:lstStyle/>
                    <a:p>
                      <a:r>
                        <a:rPr lang="it-IT" dirty="0"/>
                        <a:t>Visualizzazione dello stato di una spedizione</a:t>
                      </a:r>
                    </a:p>
                  </a:txBody>
                  <a:tcPr/>
                </a:tc>
                <a:extLst>
                  <a:ext uri="{0D108BD9-81ED-4DB2-BD59-A6C34878D82A}">
                    <a16:rowId xmlns:a16="http://schemas.microsoft.com/office/drawing/2014/main" val="1506728820"/>
                  </a:ext>
                </a:extLst>
              </a:tr>
              <a:tr h="361189">
                <a:tc>
                  <a:txBody>
                    <a:bodyPr/>
                    <a:lstStyle/>
                    <a:p>
                      <a:r>
                        <a:rPr lang="it-IT" dirty="0"/>
                        <a:t>OP14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Visualizzazione del fatturato mensile</a:t>
                      </a:r>
                    </a:p>
                  </a:txBody>
                  <a:tcPr/>
                </a:tc>
                <a:extLst>
                  <a:ext uri="{0D108BD9-81ED-4DB2-BD59-A6C34878D82A}">
                    <a16:rowId xmlns:a16="http://schemas.microsoft.com/office/drawing/2014/main" val="3455221573"/>
                  </a:ext>
                </a:extLst>
              </a:tr>
              <a:tr h="361189">
                <a:tc>
                  <a:txBody>
                    <a:bodyPr/>
                    <a:lstStyle/>
                    <a:p>
                      <a:r>
                        <a:rPr lang="it-IT" dirty="0"/>
                        <a:t>OP15</a:t>
                      </a:r>
                    </a:p>
                  </a:txBody>
                  <a:tcPr/>
                </a:tc>
                <a:tc>
                  <a:txBody>
                    <a:bodyPr/>
                    <a:lstStyle/>
                    <a:p>
                      <a:r>
                        <a:rPr lang="it-IT" dirty="0"/>
                        <a:t>Visualizzazione dei tre migliori utenti con il maggior numero di acquisti</a:t>
                      </a:r>
                    </a:p>
                  </a:txBody>
                  <a:tcPr/>
                </a:tc>
                <a:extLst>
                  <a:ext uri="{0D108BD9-81ED-4DB2-BD59-A6C34878D82A}">
                    <a16:rowId xmlns:a16="http://schemas.microsoft.com/office/drawing/2014/main" val="2434219111"/>
                  </a:ext>
                </a:extLst>
              </a:tr>
              <a:tr h="361189">
                <a:tc>
                  <a:txBody>
                    <a:bodyPr/>
                    <a:lstStyle/>
                    <a:p>
                      <a:r>
                        <a:rPr lang="it-IT" dirty="0"/>
                        <a:t>OP16</a:t>
                      </a:r>
                    </a:p>
                  </a:txBody>
                  <a:tcPr/>
                </a:tc>
                <a:tc>
                  <a:txBody>
                    <a:bodyPr/>
                    <a:lstStyle/>
                    <a:p>
                      <a:r>
                        <a:rPr lang="it-IT" dirty="0"/>
                        <a:t>Attribuzione di sconti basati sui punti socio</a:t>
                      </a:r>
                    </a:p>
                  </a:txBody>
                  <a:tcPr/>
                </a:tc>
                <a:extLst>
                  <a:ext uri="{0D108BD9-81ED-4DB2-BD59-A6C34878D82A}">
                    <a16:rowId xmlns:a16="http://schemas.microsoft.com/office/drawing/2014/main" val="867747404"/>
                  </a:ext>
                </a:extLst>
              </a:tr>
            </a:tbl>
          </a:graphicData>
        </a:graphic>
      </p:graphicFrame>
      <p:sp>
        <p:nvSpPr>
          <p:cNvPr id="3" name="CasellaDiTesto 2">
            <a:extLst>
              <a:ext uri="{FF2B5EF4-FFF2-40B4-BE49-F238E27FC236}">
                <a16:creationId xmlns:a16="http://schemas.microsoft.com/office/drawing/2014/main" id="{2DEDA373-4D51-482F-8047-A9B77C896D61}"/>
              </a:ext>
            </a:extLst>
          </p:cNvPr>
          <p:cNvSpPr txBox="1"/>
          <p:nvPr/>
        </p:nvSpPr>
        <p:spPr>
          <a:xfrm>
            <a:off x="198120" y="174228"/>
            <a:ext cx="2963825" cy="400110"/>
          </a:xfrm>
          <a:prstGeom prst="rect">
            <a:avLst/>
          </a:prstGeom>
          <a:noFill/>
        </p:spPr>
        <p:txBody>
          <a:bodyPr wrap="none" rtlCol="0">
            <a:spAutoFit/>
          </a:bodyPr>
          <a:lstStyle/>
          <a:p>
            <a:r>
              <a:rPr lang="it-IT" sz="2000" dirty="0"/>
              <a:t>Specifiche delle operazioni</a:t>
            </a:r>
          </a:p>
        </p:txBody>
      </p:sp>
    </p:spTree>
    <p:extLst>
      <p:ext uri="{BB962C8B-B14F-4D97-AF65-F5344CB8AC3E}">
        <p14:creationId xmlns:p14="http://schemas.microsoft.com/office/powerpoint/2010/main" val="137048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045E7-00A0-445E-8298-0191D85F4607}"/>
              </a:ext>
            </a:extLst>
          </p:cNvPr>
          <p:cNvSpPr>
            <a:spLocks noGrp="1"/>
          </p:cNvSpPr>
          <p:nvPr>
            <p:ph type="title"/>
          </p:nvPr>
        </p:nvSpPr>
        <p:spPr/>
        <p:txBody>
          <a:bodyPr/>
          <a:lstStyle/>
          <a:p>
            <a:r>
              <a:rPr lang="it-IT" dirty="0"/>
              <a:t>Tavola dei volumi</a:t>
            </a:r>
          </a:p>
        </p:txBody>
      </p:sp>
      <p:graphicFrame>
        <p:nvGraphicFramePr>
          <p:cNvPr id="4" name="Segnaposto contenuto 3">
            <a:extLst>
              <a:ext uri="{FF2B5EF4-FFF2-40B4-BE49-F238E27FC236}">
                <a16:creationId xmlns:a16="http://schemas.microsoft.com/office/drawing/2014/main" id="{9B4876E3-A25F-4436-A41C-B7C91455E091}"/>
              </a:ext>
            </a:extLst>
          </p:cNvPr>
          <p:cNvGraphicFramePr>
            <a:graphicFrameLocks noGrp="1"/>
          </p:cNvGraphicFramePr>
          <p:nvPr>
            <p:ph idx="1"/>
            <p:extLst>
              <p:ext uri="{D42A27DB-BD31-4B8C-83A1-F6EECF244321}">
                <p14:modId xmlns:p14="http://schemas.microsoft.com/office/powerpoint/2010/main" val="3658318805"/>
              </p:ext>
            </p:extLst>
          </p:nvPr>
        </p:nvGraphicFramePr>
        <p:xfrm>
          <a:off x="5743520" y="1803633"/>
          <a:ext cx="5268286" cy="4080923"/>
        </p:xfrm>
        <a:graphic>
          <a:graphicData uri="http://schemas.openxmlformats.org/drawingml/2006/table">
            <a:tbl>
              <a:tblPr firstRow="1" bandRow="1">
                <a:tableStyleId>{5C22544A-7EE6-4342-B048-85BDC9FD1C3A}</a:tableStyleId>
              </a:tblPr>
              <a:tblGrid>
                <a:gridCol w="2634143">
                  <a:extLst>
                    <a:ext uri="{9D8B030D-6E8A-4147-A177-3AD203B41FA5}">
                      <a16:colId xmlns:a16="http://schemas.microsoft.com/office/drawing/2014/main" val="3002279670"/>
                    </a:ext>
                  </a:extLst>
                </a:gridCol>
                <a:gridCol w="2634143">
                  <a:extLst>
                    <a:ext uri="{9D8B030D-6E8A-4147-A177-3AD203B41FA5}">
                      <a16:colId xmlns:a16="http://schemas.microsoft.com/office/drawing/2014/main" val="2884568580"/>
                    </a:ext>
                  </a:extLst>
                </a:gridCol>
              </a:tblGrid>
              <a:tr h="370993">
                <a:tc>
                  <a:txBody>
                    <a:bodyPr/>
                    <a:lstStyle/>
                    <a:p>
                      <a:pPr algn="ctr"/>
                      <a:r>
                        <a:rPr lang="it-IT" dirty="0"/>
                        <a:t>Concetto</a:t>
                      </a:r>
                    </a:p>
                  </a:txBody>
                  <a:tcPr/>
                </a:tc>
                <a:tc>
                  <a:txBody>
                    <a:bodyPr/>
                    <a:lstStyle/>
                    <a:p>
                      <a:pPr algn="ctr"/>
                      <a:r>
                        <a:rPr lang="it-IT" dirty="0"/>
                        <a:t>Volume</a:t>
                      </a:r>
                    </a:p>
                  </a:txBody>
                  <a:tcPr/>
                </a:tc>
                <a:extLst>
                  <a:ext uri="{0D108BD9-81ED-4DB2-BD59-A6C34878D82A}">
                    <a16:rowId xmlns:a16="http://schemas.microsoft.com/office/drawing/2014/main" val="2465708721"/>
                  </a:ext>
                </a:extLst>
              </a:tr>
              <a:tr h="370993">
                <a:tc>
                  <a:txBody>
                    <a:bodyPr/>
                    <a:lstStyle/>
                    <a:p>
                      <a:r>
                        <a:rPr lang="it-IT" dirty="0"/>
                        <a:t>Utente</a:t>
                      </a:r>
                    </a:p>
                  </a:txBody>
                  <a:tcPr/>
                </a:tc>
                <a:tc>
                  <a:txBody>
                    <a:bodyPr/>
                    <a:lstStyle/>
                    <a:p>
                      <a:r>
                        <a:rPr lang="it-IT" dirty="0"/>
                        <a:t>500</a:t>
                      </a:r>
                    </a:p>
                  </a:txBody>
                  <a:tcPr/>
                </a:tc>
                <a:extLst>
                  <a:ext uri="{0D108BD9-81ED-4DB2-BD59-A6C34878D82A}">
                    <a16:rowId xmlns:a16="http://schemas.microsoft.com/office/drawing/2014/main" val="309484993"/>
                  </a:ext>
                </a:extLst>
              </a:tr>
              <a:tr h="370993">
                <a:tc>
                  <a:txBody>
                    <a:bodyPr/>
                    <a:lstStyle/>
                    <a:p>
                      <a:r>
                        <a:rPr lang="it-IT" dirty="0"/>
                        <a:t>Ordine</a:t>
                      </a:r>
                    </a:p>
                  </a:txBody>
                  <a:tcPr/>
                </a:tc>
                <a:tc>
                  <a:txBody>
                    <a:bodyPr/>
                    <a:lstStyle/>
                    <a:p>
                      <a:r>
                        <a:rPr lang="it-IT" dirty="0"/>
                        <a:t>6500</a:t>
                      </a:r>
                    </a:p>
                  </a:txBody>
                  <a:tcPr/>
                </a:tc>
                <a:extLst>
                  <a:ext uri="{0D108BD9-81ED-4DB2-BD59-A6C34878D82A}">
                    <a16:rowId xmlns:a16="http://schemas.microsoft.com/office/drawing/2014/main" val="1839786035"/>
                  </a:ext>
                </a:extLst>
              </a:tr>
              <a:tr h="370993">
                <a:tc>
                  <a:txBody>
                    <a:bodyPr/>
                    <a:lstStyle/>
                    <a:p>
                      <a:r>
                        <a:rPr lang="it-IT" dirty="0"/>
                        <a:t>Prodotto</a:t>
                      </a:r>
                    </a:p>
                  </a:txBody>
                  <a:tcPr/>
                </a:tc>
                <a:tc>
                  <a:txBody>
                    <a:bodyPr/>
                    <a:lstStyle/>
                    <a:p>
                      <a:r>
                        <a:rPr lang="it-IT" dirty="0"/>
                        <a:t>950</a:t>
                      </a:r>
                    </a:p>
                  </a:txBody>
                  <a:tcPr/>
                </a:tc>
                <a:extLst>
                  <a:ext uri="{0D108BD9-81ED-4DB2-BD59-A6C34878D82A}">
                    <a16:rowId xmlns:a16="http://schemas.microsoft.com/office/drawing/2014/main" val="2173037015"/>
                  </a:ext>
                </a:extLst>
              </a:tr>
              <a:tr h="370993">
                <a:tc>
                  <a:txBody>
                    <a:bodyPr/>
                    <a:lstStyle/>
                    <a:p>
                      <a:r>
                        <a:rPr lang="it-IT" dirty="0"/>
                        <a:t>Admin</a:t>
                      </a:r>
                    </a:p>
                  </a:txBody>
                  <a:tcPr/>
                </a:tc>
                <a:tc>
                  <a:txBody>
                    <a:bodyPr/>
                    <a:lstStyle/>
                    <a:p>
                      <a:r>
                        <a:rPr lang="it-IT" dirty="0"/>
                        <a:t>5</a:t>
                      </a:r>
                    </a:p>
                  </a:txBody>
                  <a:tcPr/>
                </a:tc>
                <a:extLst>
                  <a:ext uri="{0D108BD9-81ED-4DB2-BD59-A6C34878D82A}">
                    <a16:rowId xmlns:a16="http://schemas.microsoft.com/office/drawing/2014/main" val="592552364"/>
                  </a:ext>
                </a:extLst>
              </a:tr>
              <a:tr h="370993">
                <a:tc>
                  <a:txBody>
                    <a:bodyPr/>
                    <a:lstStyle/>
                    <a:p>
                      <a:r>
                        <a:rPr lang="it-IT" dirty="0"/>
                        <a:t>Addetto alle vendite</a:t>
                      </a:r>
                    </a:p>
                  </a:txBody>
                  <a:tcPr/>
                </a:tc>
                <a:tc>
                  <a:txBody>
                    <a:bodyPr/>
                    <a:lstStyle/>
                    <a:p>
                      <a:r>
                        <a:rPr lang="it-IT" dirty="0"/>
                        <a:t>5</a:t>
                      </a:r>
                    </a:p>
                  </a:txBody>
                  <a:tcPr/>
                </a:tc>
                <a:extLst>
                  <a:ext uri="{0D108BD9-81ED-4DB2-BD59-A6C34878D82A}">
                    <a16:rowId xmlns:a16="http://schemas.microsoft.com/office/drawing/2014/main" val="3991331224"/>
                  </a:ext>
                </a:extLst>
              </a:tr>
              <a:tr h="370993">
                <a:tc>
                  <a:txBody>
                    <a:bodyPr/>
                    <a:lstStyle/>
                    <a:p>
                      <a:r>
                        <a:rPr lang="it-IT" dirty="0"/>
                        <a:t>Personale</a:t>
                      </a:r>
                    </a:p>
                  </a:txBody>
                  <a:tcPr/>
                </a:tc>
                <a:tc>
                  <a:txBody>
                    <a:bodyPr/>
                    <a:lstStyle/>
                    <a:p>
                      <a:r>
                        <a:rPr lang="it-IT" dirty="0"/>
                        <a:t>20</a:t>
                      </a:r>
                    </a:p>
                  </a:txBody>
                  <a:tcPr/>
                </a:tc>
                <a:extLst>
                  <a:ext uri="{0D108BD9-81ED-4DB2-BD59-A6C34878D82A}">
                    <a16:rowId xmlns:a16="http://schemas.microsoft.com/office/drawing/2014/main" val="1323435537"/>
                  </a:ext>
                </a:extLst>
              </a:tr>
              <a:tr h="370993">
                <a:tc>
                  <a:txBody>
                    <a:bodyPr/>
                    <a:lstStyle/>
                    <a:p>
                      <a:r>
                        <a:rPr lang="it-IT" dirty="0"/>
                        <a:t>Spedizione</a:t>
                      </a:r>
                    </a:p>
                  </a:txBody>
                  <a:tcPr/>
                </a:tc>
                <a:tc>
                  <a:txBody>
                    <a:bodyPr/>
                    <a:lstStyle/>
                    <a:p>
                      <a:r>
                        <a:rPr lang="it-IT" dirty="0"/>
                        <a:t>6000</a:t>
                      </a:r>
                    </a:p>
                  </a:txBody>
                  <a:tcPr/>
                </a:tc>
                <a:extLst>
                  <a:ext uri="{0D108BD9-81ED-4DB2-BD59-A6C34878D82A}">
                    <a16:rowId xmlns:a16="http://schemas.microsoft.com/office/drawing/2014/main" val="4220457760"/>
                  </a:ext>
                </a:extLst>
              </a:tr>
              <a:tr h="370993">
                <a:tc>
                  <a:txBody>
                    <a:bodyPr/>
                    <a:lstStyle/>
                    <a:p>
                      <a:r>
                        <a:rPr lang="it-IT" dirty="0"/>
                        <a:t>Videogioco</a:t>
                      </a:r>
                    </a:p>
                  </a:txBody>
                  <a:tcPr/>
                </a:tc>
                <a:tc>
                  <a:txBody>
                    <a:bodyPr/>
                    <a:lstStyle/>
                    <a:p>
                      <a:r>
                        <a:rPr lang="it-IT" dirty="0"/>
                        <a:t>650</a:t>
                      </a:r>
                    </a:p>
                  </a:txBody>
                  <a:tcPr/>
                </a:tc>
                <a:extLst>
                  <a:ext uri="{0D108BD9-81ED-4DB2-BD59-A6C34878D82A}">
                    <a16:rowId xmlns:a16="http://schemas.microsoft.com/office/drawing/2014/main" val="1779631809"/>
                  </a:ext>
                </a:extLst>
              </a:tr>
              <a:tr h="370993">
                <a:tc>
                  <a:txBody>
                    <a:bodyPr/>
                    <a:lstStyle/>
                    <a:p>
                      <a:r>
                        <a:rPr lang="it-IT" dirty="0"/>
                        <a:t>Console</a:t>
                      </a:r>
                    </a:p>
                  </a:txBody>
                  <a:tcPr/>
                </a:tc>
                <a:tc>
                  <a:txBody>
                    <a:bodyPr/>
                    <a:lstStyle/>
                    <a:p>
                      <a:r>
                        <a:rPr lang="it-IT" dirty="0"/>
                        <a:t>50</a:t>
                      </a:r>
                    </a:p>
                  </a:txBody>
                  <a:tcPr/>
                </a:tc>
                <a:extLst>
                  <a:ext uri="{0D108BD9-81ED-4DB2-BD59-A6C34878D82A}">
                    <a16:rowId xmlns:a16="http://schemas.microsoft.com/office/drawing/2014/main" val="4022278935"/>
                  </a:ext>
                </a:extLst>
              </a:tr>
              <a:tr h="370993">
                <a:tc>
                  <a:txBody>
                    <a:bodyPr/>
                    <a:lstStyle/>
                    <a:p>
                      <a:r>
                        <a:rPr lang="it-IT" dirty="0"/>
                        <a:t>Accessorio</a:t>
                      </a:r>
                    </a:p>
                  </a:txBody>
                  <a:tcPr/>
                </a:tc>
                <a:tc>
                  <a:txBody>
                    <a:bodyPr/>
                    <a:lstStyle/>
                    <a:p>
                      <a:r>
                        <a:rPr lang="it-IT" dirty="0"/>
                        <a:t>250</a:t>
                      </a:r>
                    </a:p>
                  </a:txBody>
                  <a:tcPr/>
                </a:tc>
                <a:extLst>
                  <a:ext uri="{0D108BD9-81ED-4DB2-BD59-A6C34878D82A}">
                    <a16:rowId xmlns:a16="http://schemas.microsoft.com/office/drawing/2014/main" val="947250560"/>
                  </a:ext>
                </a:extLst>
              </a:tr>
            </a:tbl>
          </a:graphicData>
        </a:graphic>
      </p:graphicFrame>
      <p:sp>
        <p:nvSpPr>
          <p:cNvPr id="5" name="CasellaDiTesto 4">
            <a:extLst>
              <a:ext uri="{FF2B5EF4-FFF2-40B4-BE49-F238E27FC236}">
                <a16:creationId xmlns:a16="http://schemas.microsoft.com/office/drawing/2014/main" id="{93C61148-9624-470A-A148-21B367DBDAE5}"/>
              </a:ext>
            </a:extLst>
          </p:cNvPr>
          <p:cNvSpPr txBox="1"/>
          <p:nvPr/>
        </p:nvSpPr>
        <p:spPr>
          <a:xfrm>
            <a:off x="921319" y="1803633"/>
            <a:ext cx="4558107" cy="646331"/>
          </a:xfrm>
          <a:prstGeom prst="rect">
            <a:avLst/>
          </a:prstGeom>
          <a:noFill/>
        </p:spPr>
        <p:txBody>
          <a:bodyPr wrap="none" rtlCol="0">
            <a:spAutoFit/>
          </a:bodyPr>
          <a:lstStyle/>
          <a:p>
            <a:r>
              <a:rPr lang="it-IT" dirty="0"/>
              <a:t>Una prima tavola dei volumi che verrà ripresa e</a:t>
            </a:r>
          </a:p>
          <a:p>
            <a:r>
              <a:rPr lang="it-IT" dirty="0"/>
              <a:t>completata nella fase di progettazione logica</a:t>
            </a:r>
          </a:p>
        </p:txBody>
      </p:sp>
    </p:spTree>
    <p:extLst>
      <p:ext uri="{BB962C8B-B14F-4D97-AF65-F5344CB8AC3E}">
        <p14:creationId xmlns:p14="http://schemas.microsoft.com/office/powerpoint/2010/main" val="345386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02F744-4857-4D8B-9333-E9E658A3DF54}"/>
              </a:ext>
            </a:extLst>
          </p:cNvPr>
          <p:cNvSpPr>
            <a:spLocks noGrp="1"/>
          </p:cNvSpPr>
          <p:nvPr>
            <p:ph type="title"/>
          </p:nvPr>
        </p:nvSpPr>
        <p:spPr>
          <a:xfrm>
            <a:off x="657224" y="499533"/>
            <a:ext cx="10772775" cy="858212"/>
          </a:xfrm>
        </p:spPr>
        <p:txBody>
          <a:bodyPr/>
          <a:lstStyle/>
          <a:p>
            <a:r>
              <a:rPr lang="it-IT" dirty="0"/>
              <a:t>Tavola delle operazioni</a:t>
            </a:r>
          </a:p>
        </p:txBody>
      </p:sp>
      <p:graphicFrame>
        <p:nvGraphicFramePr>
          <p:cNvPr id="4" name="Tabella 3">
            <a:extLst>
              <a:ext uri="{FF2B5EF4-FFF2-40B4-BE49-F238E27FC236}">
                <a16:creationId xmlns:a16="http://schemas.microsoft.com/office/drawing/2014/main" id="{AF6A6E41-C2EA-4473-949D-EBFF79A4F27D}"/>
              </a:ext>
            </a:extLst>
          </p:cNvPr>
          <p:cNvGraphicFramePr>
            <a:graphicFrameLocks noGrp="1"/>
          </p:cNvGraphicFramePr>
          <p:nvPr>
            <p:extLst>
              <p:ext uri="{D42A27DB-BD31-4B8C-83A1-F6EECF244321}">
                <p14:modId xmlns:p14="http://schemas.microsoft.com/office/powerpoint/2010/main" val="3584806016"/>
              </p:ext>
            </p:extLst>
          </p:nvPr>
        </p:nvGraphicFramePr>
        <p:xfrm>
          <a:off x="657221" y="1349278"/>
          <a:ext cx="7220041" cy="5173072"/>
        </p:xfrm>
        <a:graphic>
          <a:graphicData uri="http://schemas.openxmlformats.org/drawingml/2006/table">
            <a:tbl>
              <a:tblPr firstRow="1" bandRow="1">
                <a:tableStyleId>{5C22544A-7EE6-4342-B048-85BDC9FD1C3A}</a:tableStyleId>
              </a:tblPr>
              <a:tblGrid>
                <a:gridCol w="1389180">
                  <a:extLst>
                    <a:ext uri="{9D8B030D-6E8A-4147-A177-3AD203B41FA5}">
                      <a16:colId xmlns:a16="http://schemas.microsoft.com/office/drawing/2014/main" val="3629606150"/>
                    </a:ext>
                  </a:extLst>
                </a:gridCol>
                <a:gridCol w="755362">
                  <a:extLst>
                    <a:ext uri="{9D8B030D-6E8A-4147-A177-3AD203B41FA5}">
                      <a16:colId xmlns:a16="http://schemas.microsoft.com/office/drawing/2014/main" val="3673498210"/>
                    </a:ext>
                  </a:extLst>
                </a:gridCol>
                <a:gridCol w="5075499">
                  <a:extLst>
                    <a:ext uri="{9D8B030D-6E8A-4147-A177-3AD203B41FA5}">
                      <a16:colId xmlns:a16="http://schemas.microsoft.com/office/drawing/2014/main" val="1340473140"/>
                    </a:ext>
                  </a:extLst>
                </a:gridCol>
              </a:tblGrid>
              <a:tr h="345807">
                <a:tc>
                  <a:txBody>
                    <a:bodyPr/>
                    <a:lstStyle/>
                    <a:p>
                      <a:r>
                        <a:rPr lang="it-IT" dirty="0"/>
                        <a:t>Operazione</a:t>
                      </a:r>
                    </a:p>
                  </a:txBody>
                  <a:tcPr/>
                </a:tc>
                <a:tc>
                  <a:txBody>
                    <a:bodyPr/>
                    <a:lstStyle/>
                    <a:p>
                      <a:r>
                        <a:rPr lang="it-IT" dirty="0"/>
                        <a:t>Tipo</a:t>
                      </a:r>
                    </a:p>
                  </a:txBody>
                  <a:tcPr/>
                </a:tc>
                <a:tc>
                  <a:txBody>
                    <a:bodyPr/>
                    <a:lstStyle/>
                    <a:p>
                      <a:r>
                        <a:rPr lang="it-IT" dirty="0"/>
                        <a:t>Frequenza</a:t>
                      </a:r>
                    </a:p>
                  </a:txBody>
                  <a:tcPr/>
                </a:tc>
                <a:extLst>
                  <a:ext uri="{0D108BD9-81ED-4DB2-BD59-A6C34878D82A}">
                    <a16:rowId xmlns:a16="http://schemas.microsoft.com/office/drawing/2014/main" val="669681442"/>
                  </a:ext>
                </a:extLst>
              </a:tr>
              <a:tr h="300457">
                <a:tc>
                  <a:txBody>
                    <a:bodyPr/>
                    <a:lstStyle/>
                    <a:p>
                      <a:r>
                        <a:rPr lang="it-IT" sz="1200" dirty="0"/>
                        <a:t>OP1</a:t>
                      </a:r>
                    </a:p>
                  </a:txBody>
                  <a:tcPr/>
                </a:tc>
                <a:tc>
                  <a:txBody>
                    <a:bodyPr/>
                    <a:lstStyle/>
                    <a:p>
                      <a:r>
                        <a:rPr lang="it-IT" sz="1200" dirty="0"/>
                        <a:t>I</a:t>
                      </a:r>
                    </a:p>
                  </a:txBody>
                  <a:tcPr/>
                </a:tc>
                <a:tc>
                  <a:txBody>
                    <a:bodyPr/>
                    <a:lstStyle/>
                    <a:p>
                      <a:r>
                        <a:rPr lang="it-IT" sz="1200" dirty="0"/>
                        <a:t>50/giorno</a:t>
                      </a:r>
                    </a:p>
                  </a:txBody>
                  <a:tcPr/>
                </a:tc>
                <a:extLst>
                  <a:ext uri="{0D108BD9-81ED-4DB2-BD59-A6C34878D82A}">
                    <a16:rowId xmlns:a16="http://schemas.microsoft.com/office/drawing/2014/main" val="1800573781"/>
                  </a:ext>
                </a:extLst>
              </a:tr>
              <a:tr h="300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OP2</a:t>
                      </a:r>
                    </a:p>
                  </a:txBody>
                  <a:tcPr/>
                </a:tc>
                <a:tc>
                  <a:txBody>
                    <a:bodyPr/>
                    <a:lstStyle/>
                    <a:p>
                      <a:r>
                        <a:rPr lang="it-IT" sz="1200" dirty="0"/>
                        <a:t>I</a:t>
                      </a:r>
                    </a:p>
                  </a:txBody>
                  <a:tcPr/>
                </a:tc>
                <a:tc>
                  <a:txBody>
                    <a:bodyPr/>
                    <a:lstStyle/>
                    <a:p>
                      <a:r>
                        <a:rPr lang="it-IT" sz="1200" dirty="0"/>
                        <a:t>20/mese</a:t>
                      </a:r>
                    </a:p>
                  </a:txBody>
                  <a:tcPr/>
                </a:tc>
                <a:extLst>
                  <a:ext uri="{0D108BD9-81ED-4DB2-BD59-A6C34878D82A}">
                    <a16:rowId xmlns:a16="http://schemas.microsoft.com/office/drawing/2014/main" val="93599199"/>
                  </a:ext>
                </a:extLst>
              </a:tr>
              <a:tr h="300457">
                <a:tc>
                  <a:txBody>
                    <a:bodyPr/>
                    <a:lstStyle/>
                    <a:p>
                      <a:r>
                        <a:rPr lang="it-IT" sz="1200" dirty="0"/>
                        <a:t>OP3</a:t>
                      </a:r>
                    </a:p>
                  </a:txBody>
                  <a:tcPr/>
                </a:tc>
                <a:tc>
                  <a:txBody>
                    <a:bodyPr/>
                    <a:lstStyle/>
                    <a:p>
                      <a:r>
                        <a:rPr lang="it-IT" sz="1200" dirty="0"/>
                        <a:t>I</a:t>
                      </a:r>
                    </a:p>
                  </a:txBody>
                  <a:tcPr/>
                </a:tc>
                <a:tc>
                  <a:txBody>
                    <a:bodyPr/>
                    <a:lstStyle/>
                    <a:p>
                      <a:r>
                        <a:rPr lang="it-IT" sz="1200" dirty="0"/>
                        <a:t>5/mese</a:t>
                      </a:r>
                    </a:p>
                  </a:txBody>
                  <a:tcPr/>
                </a:tc>
                <a:extLst>
                  <a:ext uri="{0D108BD9-81ED-4DB2-BD59-A6C34878D82A}">
                    <a16:rowId xmlns:a16="http://schemas.microsoft.com/office/drawing/2014/main" val="2327709240"/>
                  </a:ext>
                </a:extLst>
              </a:tr>
              <a:tr h="300457">
                <a:tc>
                  <a:txBody>
                    <a:bodyPr/>
                    <a:lstStyle/>
                    <a:p>
                      <a:r>
                        <a:rPr lang="it-IT" sz="1200" dirty="0"/>
                        <a:t>OP4</a:t>
                      </a:r>
                    </a:p>
                  </a:txBody>
                  <a:tcPr/>
                </a:tc>
                <a:tc>
                  <a:txBody>
                    <a:bodyPr/>
                    <a:lstStyle/>
                    <a:p>
                      <a:r>
                        <a:rPr lang="it-IT" sz="1200" dirty="0"/>
                        <a:t>B</a:t>
                      </a:r>
                    </a:p>
                  </a:txBody>
                  <a:tcPr/>
                </a:tc>
                <a:tc>
                  <a:txBody>
                    <a:bodyPr/>
                    <a:lstStyle/>
                    <a:p>
                      <a:r>
                        <a:rPr lang="it-IT" sz="1200" dirty="0"/>
                        <a:t>1/giorno</a:t>
                      </a:r>
                    </a:p>
                  </a:txBody>
                  <a:tcPr/>
                </a:tc>
                <a:extLst>
                  <a:ext uri="{0D108BD9-81ED-4DB2-BD59-A6C34878D82A}">
                    <a16:rowId xmlns:a16="http://schemas.microsoft.com/office/drawing/2014/main" val="3758734954"/>
                  </a:ext>
                </a:extLst>
              </a:tr>
              <a:tr h="300457">
                <a:tc>
                  <a:txBody>
                    <a:bodyPr/>
                    <a:lstStyle/>
                    <a:p>
                      <a:r>
                        <a:rPr lang="it-IT" sz="1200" dirty="0"/>
                        <a:t>OP5</a:t>
                      </a:r>
                    </a:p>
                  </a:txBody>
                  <a:tcPr/>
                </a:tc>
                <a:tc>
                  <a:txBody>
                    <a:bodyPr/>
                    <a:lstStyle/>
                    <a:p>
                      <a:r>
                        <a:rPr lang="it-IT" sz="1200" dirty="0"/>
                        <a:t>B</a:t>
                      </a:r>
                    </a:p>
                  </a:txBody>
                  <a:tcPr/>
                </a:tc>
                <a:tc>
                  <a:txBody>
                    <a:bodyPr/>
                    <a:lstStyle/>
                    <a:p>
                      <a:r>
                        <a:rPr lang="it-IT" sz="1200" dirty="0"/>
                        <a:t>4/mese</a:t>
                      </a:r>
                    </a:p>
                  </a:txBody>
                  <a:tcPr/>
                </a:tc>
                <a:extLst>
                  <a:ext uri="{0D108BD9-81ED-4DB2-BD59-A6C34878D82A}">
                    <a16:rowId xmlns:a16="http://schemas.microsoft.com/office/drawing/2014/main" val="1330681275"/>
                  </a:ext>
                </a:extLst>
              </a:tr>
              <a:tr h="300457">
                <a:tc>
                  <a:txBody>
                    <a:bodyPr/>
                    <a:lstStyle/>
                    <a:p>
                      <a:r>
                        <a:rPr lang="it-IT" sz="1200" dirty="0"/>
                        <a:t>OP6</a:t>
                      </a:r>
                    </a:p>
                  </a:txBody>
                  <a:tcPr/>
                </a:tc>
                <a:tc>
                  <a:txBody>
                    <a:bodyPr/>
                    <a:lstStyle/>
                    <a:p>
                      <a:r>
                        <a:rPr lang="it-IT" sz="1200" dirty="0"/>
                        <a:t>B</a:t>
                      </a:r>
                    </a:p>
                  </a:txBody>
                  <a:tcPr/>
                </a:tc>
                <a:tc>
                  <a:txBody>
                    <a:bodyPr/>
                    <a:lstStyle/>
                    <a:p>
                      <a:r>
                        <a:rPr lang="it-IT" sz="1200" dirty="0"/>
                        <a:t>15/mese</a:t>
                      </a:r>
                    </a:p>
                  </a:txBody>
                  <a:tcPr/>
                </a:tc>
                <a:extLst>
                  <a:ext uri="{0D108BD9-81ED-4DB2-BD59-A6C34878D82A}">
                    <a16:rowId xmlns:a16="http://schemas.microsoft.com/office/drawing/2014/main" val="2901740193"/>
                  </a:ext>
                </a:extLst>
              </a:tr>
              <a:tr h="300457">
                <a:tc>
                  <a:txBody>
                    <a:bodyPr/>
                    <a:lstStyle/>
                    <a:p>
                      <a:r>
                        <a:rPr lang="it-IT" sz="1200" dirty="0"/>
                        <a:t>OP7</a:t>
                      </a:r>
                    </a:p>
                  </a:txBody>
                  <a:tcPr/>
                </a:tc>
                <a:tc>
                  <a:txBody>
                    <a:bodyPr/>
                    <a:lstStyle/>
                    <a:p>
                      <a:r>
                        <a:rPr lang="it-IT" sz="1200" dirty="0"/>
                        <a:t>I</a:t>
                      </a:r>
                    </a:p>
                  </a:txBody>
                  <a:tcPr/>
                </a:tc>
                <a:tc>
                  <a:txBody>
                    <a:bodyPr/>
                    <a:lstStyle/>
                    <a:p>
                      <a:r>
                        <a:rPr lang="it-IT" sz="1200" dirty="0"/>
                        <a:t>25/mese</a:t>
                      </a:r>
                    </a:p>
                  </a:txBody>
                  <a:tcPr/>
                </a:tc>
                <a:extLst>
                  <a:ext uri="{0D108BD9-81ED-4DB2-BD59-A6C34878D82A}">
                    <a16:rowId xmlns:a16="http://schemas.microsoft.com/office/drawing/2014/main" val="916044754"/>
                  </a:ext>
                </a:extLst>
              </a:tr>
              <a:tr h="300457">
                <a:tc>
                  <a:txBody>
                    <a:bodyPr/>
                    <a:lstStyle/>
                    <a:p>
                      <a:r>
                        <a:rPr lang="it-IT" sz="1200" dirty="0"/>
                        <a:t>OP8</a:t>
                      </a:r>
                    </a:p>
                  </a:txBody>
                  <a:tcPr/>
                </a:tc>
                <a:tc>
                  <a:txBody>
                    <a:bodyPr/>
                    <a:lstStyle/>
                    <a:p>
                      <a:r>
                        <a:rPr lang="it-IT" sz="1200" dirty="0"/>
                        <a:t>I</a:t>
                      </a:r>
                    </a:p>
                  </a:txBody>
                  <a:tcPr/>
                </a:tc>
                <a:tc>
                  <a:txBody>
                    <a:bodyPr/>
                    <a:lstStyle/>
                    <a:p>
                      <a:r>
                        <a:rPr lang="it-IT" sz="1200" dirty="0"/>
                        <a:t>10/mese</a:t>
                      </a:r>
                    </a:p>
                  </a:txBody>
                  <a:tcPr/>
                </a:tc>
                <a:extLst>
                  <a:ext uri="{0D108BD9-81ED-4DB2-BD59-A6C34878D82A}">
                    <a16:rowId xmlns:a16="http://schemas.microsoft.com/office/drawing/2014/main" val="3275239595"/>
                  </a:ext>
                </a:extLst>
              </a:tr>
              <a:tr h="300457">
                <a:tc>
                  <a:txBody>
                    <a:bodyPr/>
                    <a:lstStyle/>
                    <a:p>
                      <a:r>
                        <a:rPr lang="it-IT" sz="1200" dirty="0"/>
                        <a:t>OP9</a:t>
                      </a:r>
                    </a:p>
                  </a:txBody>
                  <a:tcPr/>
                </a:tc>
                <a:tc>
                  <a:txBody>
                    <a:bodyPr/>
                    <a:lstStyle/>
                    <a:p>
                      <a:r>
                        <a:rPr lang="it-IT" sz="1200" dirty="0"/>
                        <a:t>I</a:t>
                      </a:r>
                    </a:p>
                  </a:txBody>
                  <a:tcPr/>
                </a:tc>
                <a:tc>
                  <a:txBody>
                    <a:bodyPr/>
                    <a:lstStyle/>
                    <a:p>
                      <a:r>
                        <a:rPr lang="it-IT" sz="1200" dirty="0"/>
                        <a:t>5/anno</a:t>
                      </a:r>
                    </a:p>
                  </a:txBody>
                  <a:tcPr/>
                </a:tc>
                <a:extLst>
                  <a:ext uri="{0D108BD9-81ED-4DB2-BD59-A6C34878D82A}">
                    <a16:rowId xmlns:a16="http://schemas.microsoft.com/office/drawing/2014/main" val="473567195"/>
                  </a:ext>
                </a:extLst>
              </a:tr>
              <a:tr h="300457">
                <a:tc>
                  <a:txBody>
                    <a:bodyPr/>
                    <a:lstStyle/>
                    <a:p>
                      <a:r>
                        <a:rPr lang="it-IT" sz="1200" dirty="0"/>
                        <a:t>OP10</a:t>
                      </a:r>
                    </a:p>
                  </a:txBody>
                  <a:tcPr/>
                </a:tc>
                <a:tc>
                  <a:txBody>
                    <a:bodyPr/>
                    <a:lstStyle/>
                    <a:p>
                      <a:r>
                        <a:rPr lang="it-IT" sz="1200" dirty="0"/>
                        <a:t>I</a:t>
                      </a:r>
                    </a:p>
                  </a:txBody>
                  <a:tcPr/>
                </a:tc>
                <a:tc>
                  <a:txBody>
                    <a:bodyPr/>
                    <a:lstStyle/>
                    <a:p>
                      <a:r>
                        <a:rPr lang="it-IT" sz="1200" dirty="0"/>
                        <a:t>2/anno</a:t>
                      </a:r>
                    </a:p>
                  </a:txBody>
                  <a:tcPr/>
                </a:tc>
                <a:extLst>
                  <a:ext uri="{0D108BD9-81ED-4DB2-BD59-A6C34878D82A}">
                    <a16:rowId xmlns:a16="http://schemas.microsoft.com/office/drawing/2014/main" val="3516006375"/>
                  </a:ext>
                </a:extLst>
              </a:tr>
              <a:tr h="300457">
                <a:tc>
                  <a:txBody>
                    <a:bodyPr/>
                    <a:lstStyle/>
                    <a:p>
                      <a:r>
                        <a:rPr lang="it-IT" sz="1200" dirty="0"/>
                        <a:t>OP11</a:t>
                      </a:r>
                    </a:p>
                  </a:txBody>
                  <a:tcPr/>
                </a:tc>
                <a:tc>
                  <a:txBody>
                    <a:bodyPr/>
                    <a:lstStyle/>
                    <a:p>
                      <a:r>
                        <a:rPr lang="it-IT" sz="1200" dirty="0"/>
                        <a:t>I</a:t>
                      </a:r>
                    </a:p>
                  </a:txBody>
                  <a:tcPr/>
                </a:tc>
                <a:tc>
                  <a:txBody>
                    <a:bodyPr/>
                    <a:lstStyle/>
                    <a:p>
                      <a:r>
                        <a:rPr lang="it-IT" sz="1200" dirty="0"/>
                        <a:t>250/anno</a:t>
                      </a:r>
                    </a:p>
                  </a:txBody>
                  <a:tcPr/>
                </a:tc>
                <a:extLst>
                  <a:ext uri="{0D108BD9-81ED-4DB2-BD59-A6C34878D82A}">
                    <a16:rowId xmlns:a16="http://schemas.microsoft.com/office/drawing/2014/main" val="2157472095"/>
                  </a:ext>
                </a:extLst>
              </a:tr>
              <a:tr h="300457">
                <a:tc>
                  <a:txBody>
                    <a:bodyPr/>
                    <a:lstStyle/>
                    <a:p>
                      <a:r>
                        <a:rPr lang="it-IT" sz="1200" dirty="0"/>
                        <a:t>OP12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20/mese</a:t>
                      </a:r>
                    </a:p>
                  </a:txBody>
                  <a:tcPr/>
                </a:tc>
                <a:extLst>
                  <a:ext uri="{0D108BD9-81ED-4DB2-BD59-A6C34878D82A}">
                    <a16:rowId xmlns:a16="http://schemas.microsoft.com/office/drawing/2014/main" val="1022906799"/>
                  </a:ext>
                </a:extLst>
              </a:tr>
              <a:tr h="300457">
                <a:tc>
                  <a:txBody>
                    <a:bodyPr/>
                    <a:lstStyle/>
                    <a:p>
                      <a:r>
                        <a:rPr lang="it-IT" sz="1200" dirty="0"/>
                        <a:t>OP13</a:t>
                      </a:r>
                    </a:p>
                  </a:txBody>
                  <a:tcPr/>
                </a:tc>
                <a:tc>
                  <a:txBody>
                    <a:bodyPr/>
                    <a:lstStyle/>
                    <a:p>
                      <a:r>
                        <a:rPr lang="it-IT" sz="1200" dirty="0"/>
                        <a:t>B</a:t>
                      </a:r>
                    </a:p>
                  </a:txBody>
                  <a:tcPr/>
                </a:tc>
                <a:tc>
                  <a:txBody>
                    <a:bodyPr/>
                    <a:lstStyle/>
                    <a:p>
                      <a:r>
                        <a:rPr lang="it-IT" sz="1200" dirty="0"/>
                        <a:t>20/giorno</a:t>
                      </a:r>
                    </a:p>
                  </a:txBody>
                  <a:tcPr/>
                </a:tc>
                <a:extLst>
                  <a:ext uri="{0D108BD9-81ED-4DB2-BD59-A6C34878D82A}">
                    <a16:rowId xmlns:a16="http://schemas.microsoft.com/office/drawing/2014/main" val="3980344926"/>
                  </a:ext>
                </a:extLst>
              </a:tr>
              <a:tr h="300457">
                <a:tc>
                  <a:txBody>
                    <a:bodyPr/>
                    <a:lstStyle/>
                    <a:p>
                      <a:r>
                        <a:rPr lang="it-IT" sz="1200" dirty="0"/>
                        <a:t>OP14</a:t>
                      </a:r>
                    </a:p>
                  </a:txBody>
                  <a:tcPr/>
                </a:tc>
                <a:tc>
                  <a:txBody>
                    <a:bodyPr/>
                    <a:lstStyle/>
                    <a:p>
                      <a:r>
                        <a:rPr lang="it-IT" sz="1200" dirty="0"/>
                        <a:t>B</a:t>
                      </a:r>
                    </a:p>
                  </a:txBody>
                  <a:tcPr/>
                </a:tc>
                <a:tc>
                  <a:txBody>
                    <a:bodyPr/>
                    <a:lstStyle/>
                    <a:p>
                      <a:r>
                        <a:rPr lang="it-IT" sz="1200" dirty="0"/>
                        <a:t>1/mese</a:t>
                      </a:r>
                    </a:p>
                  </a:txBody>
                  <a:tcPr/>
                </a:tc>
                <a:extLst>
                  <a:ext uri="{0D108BD9-81ED-4DB2-BD59-A6C34878D82A}">
                    <a16:rowId xmlns:a16="http://schemas.microsoft.com/office/drawing/2014/main" val="1506728820"/>
                  </a:ext>
                </a:extLst>
              </a:tr>
              <a:tr h="300457">
                <a:tc>
                  <a:txBody>
                    <a:bodyPr/>
                    <a:lstStyle/>
                    <a:p>
                      <a:r>
                        <a:rPr lang="it-IT" sz="1200" dirty="0"/>
                        <a:t>OP15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1/mese</a:t>
                      </a:r>
                    </a:p>
                  </a:txBody>
                  <a:tcPr/>
                </a:tc>
                <a:extLst>
                  <a:ext uri="{0D108BD9-81ED-4DB2-BD59-A6C34878D82A}">
                    <a16:rowId xmlns:a16="http://schemas.microsoft.com/office/drawing/2014/main" val="3455221573"/>
                  </a:ext>
                </a:extLst>
              </a:tr>
              <a:tr h="300457">
                <a:tc>
                  <a:txBody>
                    <a:bodyPr/>
                    <a:lstStyle/>
                    <a:p>
                      <a:r>
                        <a:rPr lang="it-IT" sz="1200" dirty="0"/>
                        <a:t>OP16</a:t>
                      </a:r>
                    </a:p>
                  </a:txBody>
                  <a:tcPr/>
                </a:tc>
                <a:tc>
                  <a:txBody>
                    <a:bodyPr/>
                    <a:lstStyle/>
                    <a:p>
                      <a:r>
                        <a:rPr lang="it-IT" sz="1200" dirty="0"/>
                        <a:t>I</a:t>
                      </a:r>
                    </a:p>
                  </a:txBody>
                  <a:tcPr/>
                </a:tc>
                <a:tc>
                  <a:txBody>
                    <a:bodyPr/>
                    <a:lstStyle/>
                    <a:p>
                      <a:r>
                        <a:rPr lang="it-IT" sz="1200" dirty="0"/>
                        <a:t>1/mese</a:t>
                      </a:r>
                    </a:p>
                  </a:txBody>
                  <a:tcPr/>
                </a:tc>
                <a:extLst>
                  <a:ext uri="{0D108BD9-81ED-4DB2-BD59-A6C34878D82A}">
                    <a16:rowId xmlns:a16="http://schemas.microsoft.com/office/drawing/2014/main" val="2434219111"/>
                  </a:ext>
                </a:extLst>
              </a:tr>
            </a:tbl>
          </a:graphicData>
        </a:graphic>
      </p:graphicFrame>
    </p:spTree>
    <p:extLst>
      <p:ext uri="{BB962C8B-B14F-4D97-AF65-F5344CB8AC3E}">
        <p14:creationId xmlns:p14="http://schemas.microsoft.com/office/powerpoint/2010/main" val="268685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ecisione 10">
            <a:extLst>
              <a:ext uri="{FF2B5EF4-FFF2-40B4-BE49-F238E27FC236}">
                <a16:creationId xmlns:a16="http://schemas.microsoft.com/office/drawing/2014/main" id="{F6619D86-5806-4F31-8266-EBB4032058AE}"/>
              </a:ext>
            </a:extLst>
          </p:cNvPr>
          <p:cNvSpPr/>
          <p:nvPr/>
        </p:nvSpPr>
        <p:spPr>
          <a:xfrm>
            <a:off x="5533188" y="1558646"/>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Composizione</a:t>
            </a:r>
          </a:p>
        </p:txBody>
      </p:sp>
      <p:sp>
        <p:nvSpPr>
          <p:cNvPr id="12" name="Decisione 11">
            <a:extLst>
              <a:ext uri="{FF2B5EF4-FFF2-40B4-BE49-F238E27FC236}">
                <a16:creationId xmlns:a16="http://schemas.microsoft.com/office/drawing/2014/main" id="{307EB8C6-014D-4C3B-ACA8-8EDA101CD2B9}"/>
              </a:ext>
            </a:extLst>
          </p:cNvPr>
          <p:cNvSpPr/>
          <p:nvPr/>
        </p:nvSpPr>
        <p:spPr>
          <a:xfrm>
            <a:off x="4710400" y="289820"/>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Acquisto</a:t>
            </a:r>
          </a:p>
        </p:txBody>
      </p:sp>
      <p:cxnSp>
        <p:nvCxnSpPr>
          <p:cNvPr id="17" name="Connettore diritto 16">
            <a:extLst>
              <a:ext uri="{FF2B5EF4-FFF2-40B4-BE49-F238E27FC236}">
                <a16:creationId xmlns:a16="http://schemas.microsoft.com/office/drawing/2014/main" id="{E94AD98A-42F0-425B-8D71-A773B35B7252}"/>
              </a:ext>
            </a:extLst>
          </p:cNvPr>
          <p:cNvCxnSpPr>
            <a:cxnSpLocks/>
            <a:stCxn id="9" idx="3"/>
            <a:endCxn id="12" idx="1"/>
          </p:cNvCxnSpPr>
          <p:nvPr/>
        </p:nvCxnSpPr>
        <p:spPr>
          <a:xfrm flipV="1">
            <a:off x="2407456" y="807980"/>
            <a:ext cx="2302944" cy="2159"/>
          </a:xfrm>
          <a:prstGeom prst="line">
            <a:avLst/>
          </a:prstGeom>
        </p:spPr>
        <p:style>
          <a:lnRef idx="1">
            <a:schemeClr val="dk1"/>
          </a:lnRef>
          <a:fillRef idx="0">
            <a:schemeClr val="dk1"/>
          </a:fillRef>
          <a:effectRef idx="0">
            <a:schemeClr val="dk1"/>
          </a:effectRef>
          <a:fontRef idx="minor">
            <a:schemeClr val="tx1"/>
          </a:fontRef>
        </p:style>
      </p:cxnSp>
      <p:cxnSp>
        <p:nvCxnSpPr>
          <p:cNvPr id="18" name="Connettore diritto 17">
            <a:extLst>
              <a:ext uri="{FF2B5EF4-FFF2-40B4-BE49-F238E27FC236}">
                <a16:creationId xmlns:a16="http://schemas.microsoft.com/office/drawing/2014/main" id="{98F5794E-5103-4D13-B60A-FBF6E6B49D75}"/>
              </a:ext>
            </a:extLst>
          </p:cNvPr>
          <p:cNvCxnSpPr>
            <a:cxnSpLocks/>
            <a:stCxn id="12" idx="3"/>
            <a:endCxn id="6" idx="1"/>
          </p:cNvCxnSpPr>
          <p:nvPr/>
        </p:nvCxnSpPr>
        <p:spPr>
          <a:xfrm>
            <a:off x="6868160" y="807980"/>
            <a:ext cx="2635840" cy="0"/>
          </a:xfrm>
          <a:prstGeom prst="line">
            <a:avLst/>
          </a:prstGeom>
        </p:spPr>
        <p:style>
          <a:lnRef idx="1">
            <a:schemeClr val="dk1"/>
          </a:lnRef>
          <a:fillRef idx="0">
            <a:schemeClr val="dk1"/>
          </a:fillRef>
          <a:effectRef idx="0">
            <a:schemeClr val="dk1"/>
          </a:effectRef>
          <a:fontRef idx="minor">
            <a:schemeClr val="tx1"/>
          </a:fontRef>
        </p:style>
      </p:cxnSp>
      <p:cxnSp>
        <p:nvCxnSpPr>
          <p:cNvPr id="21" name="Connettore diritto 20">
            <a:extLst>
              <a:ext uri="{FF2B5EF4-FFF2-40B4-BE49-F238E27FC236}">
                <a16:creationId xmlns:a16="http://schemas.microsoft.com/office/drawing/2014/main" id="{984412A1-2DFC-4B74-9087-C64D202BC1C7}"/>
              </a:ext>
            </a:extLst>
          </p:cNvPr>
          <p:cNvCxnSpPr>
            <a:cxnSpLocks/>
            <a:endCxn id="11" idx="3"/>
          </p:cNvCxnSpPr>
          <p:nvPr/>
        </p:nvCxnSpPr>
        <p:spPr>
          <a:xfrm rot="10800000" flipV="1">
            <a:off x="7690948" y="953292"/>
            <a:ext cx="2269666" cy="112351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79CDF2-8DAA-4059-B41C-E910876CE618}"/>
              </a:ext>
            </a:extLst>
          </p:cNvPr>
          <p:cNvCxnSpPr>
            <a:cxnSpLocks/>
            <a:stCxn id="11" idx="1"/>
          </p:cNvCxnSpPr>
          <p:nvPr/>
        </p:nvCxnSpPr>
        <p:spPr>
          <a:xfrm rot="10800000" flipV="1">
            <a:off x="4508112" y="2076806"/>
            <a:ext cx="1025077" cy="35741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73" name="CasellaDiTesto 72">
            <a:extLst>
              <a:ext uri="{FF2B5EF4-FFF2-40B4-BE49-F238E27FC236}">
                <a16:creationId xmlns:a16="http://schemas.microsoft.com/office/drawing/2014/main" id="{C408DB97-B1FB-43E1-AD4B-4CB4689A8572}"/>
              </a:ext>
            </a:extLst>
          </p:cNvPr>
          <p:cNvSpPr txBox="1"/>
          <p:nvPr/>
        </p:nvSpPr>
        <p:spPr>
          <a:xfrm>
            <a:off x="3803390" y="3013070"/>
            <a:ext cx="1213794" cy="253916"/>
          </a:xfrm>
          <a:prstGeom prst="rect">
            <a:avLst/>
          </a:prstGeom>
          <a:noFill/>
        </p:spPr>
        <p:txBody>
          <a:bodyPr wrap="none" rtlCol="0">
            <a:spAutoFit/>
          </a:bodyPr>
          <a:lstStyle/>
          <a:p>
            <a:r>
              <a:rPr lang="it-IT" sz="1050" dirty="0"/>
              <a:t>Totale ed esclusiva</a:t>
            </a:r>
          </a:p>
        </p:txBody>
      </p:sp>
      <p:sp>
        <p:nvSpPr>
          <p:cNvPr id="74" name="CasellaDiTesto 73">
            <a:extLst>
              <a:ext uri="{FF2B5EF4-FFF2-40B4-BE49-F238E27FC236}">
                <a16:creationId xmlns:a16="http://schemas.microsoft.com/office/drawing/2014/main" id="{40FFF701-6998-4849-9106-D0943300312A}"/>
              </a:ext>
            </a:extLst>
          </p:cNvPr>
          <p:cNvSpPr txBox="1"/>
          <p:nvPr/>
        </p:nvSpPr>
        <p:spPr>
          <a:xfrm>
            <a:off x="6913110" y="477140"/>
            <a:ext cx="529312" cy="369332"/>
          </a:xfrm>
          <a:prstGeom prst="rect">
            <a:avLst/>
          </a:prstGeom>
          <a:noFill/>
        </p:spPr>
        <p:txBody>
          <a:bodyPr wrap="none" rtlCol="0">
            <a:spAutoFit/>
          </a:bodyPr>
          <a:lstStyle/>
          <a:p>
            <a:r>
              <a:rPr lang="it-IT" dirty="0"/>
              <a:t>1, 1</a:t>
            </a:r>
          </a:p>
        </p:txBody>
      </p:sp>
      <p:sp>
        <p:nvSpPr>
          <p:cNvPr id="75" name="CasellaDiTesto 74">
            <a:extLst>
              <a:ext uri="{FF2B5EF4-FFF2-40B4-BE49-F238E27FC236}">
                <a16:creationId xmlns:a16="http://schemas.microsoft.com/office/drawing/2014/main" id="{D6C3C961-2F99-42D3-952E-A97EDC80556A}"/>
              </a:ext>
            </a:extLst>
          </p:cNvPr>
          <p:cNvSpPr txBox="1"/>
          <p:nvPr/>
        </p:nvSpPr>
        <p:spPr>
          <a:xfrm>
            <a:off x="7628746" y="1730694"/>
            <a:ext cx="561372" cy="369332"/>
          </a:xfrm>
          <a:prstGeom prst="rect">
            <a:avLst/>
          </a:prstGeom>
          <a:noFill/>
        </p:spPr>
        <p:txBody>
          <a:bodyPr wrap="none" rtlCol="0">
            <a:spAutoFit/>
          </a:bodyPr>
          <a:lstStyle/>
          <a:p>
            <a:r>
              <a:rPr lang="it-IT" dirty="0"/>
              <a:t>1, N</a:t>
            </a:r>
          </a:p>
        </p:txBody>
      </p:sp>
      <p:sp>
        <p:nvSpPr>
          <p:cNvPr id="76" name="CasellaDiTesto 75">
            <a:extLst>
              <a:ext uri="{FF2B5EF4-FFF2-40B4-BE49-F238E27FC236}">
                <a16:creationId xmlns:a16="http://schemas.microsoft.com/office/drawing/2014/main" id="{C2350CB2-F3F1-4F1A-945E-3251E3A398F7}"/>
              </a:ext>
            </a:extLst>
          </p:cNvPr>
          <p:cNvSpPr txBox="1"/>
          <p:nvPr/>
        </p:nvSpPr>
        <p:spPr>
          <a:xfrm>
            <a:off x="4981756" y="1695435"/>
            <a:ext cx="561372" cy="369332"/>
          </a:xfrm>
          <a:prstGeom prst="rect">
            <a:avLst/>
          </a:prstGeom>
          <a:noFill/>
        </p:spPr>
        <p:txBody>
          <a:bodyPr wrap="none" rtlCol="0">
            <a:spAutoFit/>
          </a:bodyPr>
          <a:lstStyle/>
          <a:p>
            <a:r>
              <a:rPr lang="it-IT" dirty="0"/>
              <a:t>1, N</a:t>
            </a:r>
          </a:p>
        </p:txBody>
      </p:sp>
      <p:grpSp>
        <p:nvGrpSpPr>
          <p:cNvPr id="89" name="Gruppo 88">
            <a:extLst>
              <a:ext uri="{FF2B5EF4-FFF2-40B4-BE49-F238E27FC236}">
                <a16:creationId xmlns:a16="http://schemas.microsoft.com/office/drawing/2014/main" id="{C185DDC3-2FF2-4D97-A89C-65D41900067D}"/>
              </a:ext>
            </a:extLst>
          </p:cNvPr>
          <p:cNvGrpSpPr/>
          <p:nvPr/>
        </p:nvGrpSpPr>
        <p:grpSpPr>
          <a:xfrm rot="10800000">
            <a:off x="708328" y="1636654"/>
            <a:ext cx="63541" cy="507857"/>
            <a:chOff x="3539176" y="757686"/>
            <a:chExt cx="72000" cy="607914"/>
          </a:xfrm>
          <a:solidFill>
            <a:schemeClr val="tx1"/>
          </a:solidFill>
        </p:grpSpPr>
        <p:sp>
          <p:nvSpPr>
            <p:cNvPr id="90" name="Ovale 89">
              <a:extLst>
                <a:ext uri="{FF2B5EF4-FFF2-40B4-BE49-F238E27FC236}">
                  <a16:creationId xmlns:a16="http://schemas.microsoft.com/office/drawing/2014/main" id="{D86ECFED-4AA8-4985-9F44-F4171F63695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1" name="Connettore diritto 90">
              <a:extLst>
                <a:ext uri="{FF2B5EF4-FFF2-40B4-BE49-F238E27FC236}">
                  <a16:creationId xmlns:a16="http://schemas.microsoft.com/office/drawing/2014/main" id="{B2FC8977-CA86-429C-9B51-2520A19AC584}"/>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94" name="CasellaDiTesto 93">
            <a:extLst>
              <a:ext uri="{FF2B5EF4-FFF2-40B4-BE49-F238E27FC236}">
                <a16:creationId xmlns:a16="http://schemas.microsoft.com/office/drawing/2014/main" id="{1F45661E-C46C-4EC9-B7A5-9CACB665741B}"/>
              </a:ext>
            </a:extLst>
          </p:cNvPr>
          <p:cNvSpPr txBox="1"/>
          <p:nvPr/>
        </p:nvSpPr>
        <p:spPr>
          <a:xfrm>
            <a:off x="769160" y="1984011"/>
            <a:ext cx="750526" cy="253916"/>
          </a:xfrm>
          <a:prstGeom prst="rect">
            <a:avLst/>
          </a:prstGeom>
          <a:noFill/>
        </p:spPr>
        <p:txBody>
          <a:bodyPr wrap="none" rtlCol="0">
            <a:spAutoFit/>
          </a:bodyPr>
          <a:lstStyle/>
          <a:p>
            <a:r>
              <a:rPr lang="it-IT" sz="1050" dirty="0"/>
              <a:t>ID_Utente</a:t>
            </a:r>
          </a:p>
        </p:txBody>
      </p:sp>
      <p:grpSp>
        <p:nvGrpSpPr>
          <p:cNvPr id="99" name="Gruppo 98">
            <a:extLst>
              <a:ext uri="{FF2B5EF4-FFF2-40B4-BE49-F238E27FC236}">
                <a16:creationId xmlns:a16="http://schemas.microsoft.com/office/drawing/2014/main" id="{3133F967-87E2-46E6-8794-107D6B705621}"/>
              </a:ext>
            </a:extLst>
          </p:cNvPr>
          <p:cNvGrpSpPr/>
          <p:nvPr/>
        </p:nvGrpSpPr>
        <p:grpSpPr>
          <a:xfrm rot="10800000">
            <a:off x="796190" y="1730694"/>
            <a:ext cx="63541" cy="314094"/>
            <a:chOff x="3539176" y="757686"/>
            <a:chExt cx="72000" cy="375977"/>
          </a:xfrm>
          <a:solidFill>
            <a:schemeClr val="bg1"/>
          </a:solidFill>
        </p:grpSpPr>
        <p:sp>
          <p:nvSpPr>
            <p:cNvPr id="100" name="Ovale 99">
              <a:extLst>
                <a:ext uri="{FF2B5EF4-FFF2-40B4-BE49-F238E27FC236}">
                  <a16:creationId xmlns:a16="http://schemas.microsoft.com/office/drawing/2014/main" id="{1270DC73-61F8-492B-9D7F-F6C459552BA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1" name="Connettore diritto 100">
              <a:extLst>
                <a:ext uri="{FF2B5EF4-FFF2-40B4-BE49-F238E27FC236}">
                  <a16:creationId xmlns:a16="http://schemas.microsoft.com/office/drawing/2014/main" id="{9CF99AC7-34E2-45A2-B7BF-A0837B93B31E}"/>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104" name="CasellaDiTesto 103">
            <a:extLst>
              <a:ext uri="{FF2B5EF4-FFF2-40B4-BE49-F238E27FC236}">
                <a16:creationId xmlns:a16="http://schemas.microsoft.com/office/drawing/2014/main" id="{EAA12E75-458C-4779-9CAF-EF5200602A81}"/>
              </a:ext>
            </a:extLst>
          </p:cNvPr>
          <p:cNvSpPr txBox="1"/>
          <p:nvPr/>
        </p:nvSpPr>
        <p:spPr>
          <a:xfrm>
            <a:off x="1560497" y="1080139"/>
            <a:ext cx="643125" cy="253916"/>
          </a:xfrm>
          <a:prstGeom prst="rect">
            <a:avLst/>
          </a:prstGeom>
          <a:noFill/>
        </p:spPr>
        <p:txBody>
          <a:bodyPr wrap="none" rtlCol="0">
            <a:spAutoFit/>
          </a:bodyPr>
          <a:lstStyle/>
          <a:p>
            <a:r>
              <a:rPr lang="it-IT" sz="1050" dirty="0"/>
              <a:t>Indirizzo</a:t>
            </a:r>
          </a:p>
        </p:txBody>
      </p:sp>
      <p:grpSp>
        <p:nvGrpSpPr>
          <p:cNvPr id="106" name="Gruppo 105">
            <a:extLst>
              <a:ext uri="{FF2B5EF4-FFF2-40B4-BE49-F238E27FC236}">
                <a16:creationId xmlns:a16="http://schemas.microsoft.com/office/drawing/2014/main" id="{9CD3BF9E-47D6-4698-A066-162FF001B2D1}"/>
              </a:ext>
            </a:extLst>
          </p:cNvPr>
          <p:cNvGrpSpPr/>
          <p:nvPr/>
        </p:nvGrpSpPr>
        <p:grpSpPr>
          <a:xfrm rot="10800000">
            <a:off x="981706" y="1003515"/>
            <a:ext cx="63541" cy="737290"/>
            <a:chOff x="3539176" y="757686"/>
            <a:chExt cx="72000" cy="882551"/>
          </a:xfrm>
          <a:solidFill>
            <a:schemeClr val="bg1"/>
          </a:solidFill>
        </p:grpSpPr>
        <p:sp>
          <p:nvSpPr>
            <p:cNvPr id="107" name="Ovale 106">
              <a:extLst>
                <a:ext uri="{FF2B5EF4-FFF2-40B4-BE49-F238E27FC236}">
                  <a16:creationId xmlns:a16="http://schemas.microsoft.com/office/drawing/2014/main" id="{C2CCD563-6E61-474D-9C0C-17B8F0529BF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diritto 107">
              <a:extLst>
                <a:ext uri="{FF2B5EF4-FFF2-40B4-BE49-F238E27FC236}">
                  <a16:creationId xmlns:a16="http://schemas.microsoft.com/office/drawing/2014/main" id="{19CD8B91-3EC6-4A61-ACB7-FE95BEADB9B7}"/>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1" name="Gruppo 110">
            <a:extLst>
              <a:ext uri="{FF2B5EF4-FFF2-40B4-BE49-F238E27FC236}">
                <a16:creationId xmlns:a16="http://schemas.microsoft.com/office/drawing/2014/main" id="{99E14762-60F2-4944-97D1-3993BB57A61B}"/>
              </a:ext>
            </a:extLst>
          </p:cNvPr>
          <p:cNvGrpSpPr/>
          <p:nvPr/>
        </p:nvGrpSpPr>
        <p:grpSpPr>
          <a:xfrm rot="10800000">
            <a:off x="1118529" y="996629"/>
            <a:ext cx="63541" cy="615128"/>
            <a:chOff x="3539176" y="757686"/>
            <a:chExt cx="72000" cy="736320"/>
          </a:xfrm>
          <a:solidFill>
            <a:schemeClr val="bg1"/>
          </a:solidFill>
        </p:grpSpPr>
        <p:sp>
          <p:nvSpPr>
            <p:cNvPr id="112" name="Ovale 111">
              <a:extLst>
                <a:ext uri="{FF2B5EF4-FFF2-40B4-BE49-F238E27FC236}">
                  <a16:creationId xmlns:a16="http://schemas.microsoft.com/office/drawing/2014/main" id="{78E506C8-6682-4F15-BD4A-B5ABCFF7BF0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3" name="Connettore diritto 112">
              <a:extLst>
                <a:ext uri="{FF2B5EF4-FFF2-40B4-BE49-F238E27FC236}">
                  <a16:creationId xmlns:a16="http://schemas.microsoft.com/office/drawing/2014/main" id="{1A8D0ECA-DB60-4DE6-A773-CC5340F67002}"/>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4" name="Gruppo 113">
            <a:extLst>
              <a:ext uri="{FF2B5EF4-FFF2-40B4-BE49-F238E27FC236}">
                <a16:creationId xmlns:a16="http://schemas.microsoft.com/office/drawing/2014/main" id="{AFD2728C-74DD-4F8E-A2E1-0D572F7D91B9}"/>
              </a:ext>
            </a:extLst>
          </p:cNvPr>
          <p:cNvGrpSpPr/>
          <p:nvPr/>
        </p:nvGrpSpPr>
        <p:grpSpPr>
          <a:xfrm rot="10800000">
            <a:off x="1245121" y="1003515"/>
            <a:ext cx="63541" cy="473915"/>
            <a:chOff x="3539176" y="757686"/>
            <a:chExt cx="72000" cy="567286"/>
          </a:xfrm>
          <a:solidFill>
            <a:schemeClr val="bg1"/>
          </a:solidFill>
        </p:grpSpPr>
        <p:sp>
          <p:nvSpPr>
            <p:cNvPr id="115" name="Ovale 114">
              <a:extLst>
                <a:ext uri="{FF2B5EF4-FFF2-40B4-BE49-F238E27FC236}">
                  <a16:creationId xmlns:a16="http://schemas.microsoft.com/office/drawing/2014/main" id="{ADDFAF73-6EB6-445C-9DD7-6AF63E6087B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6" name="Connettore diritto 115">
              <a:extLst>
                <a:ext uri="{FF2B5EF4-FFF2-40B4-BE49-F238E27FC236}">
                  <a16:creationId xmlns:a16="http://schemas.microsoft.com/office/drawing/2014/main" id="{E6CC7363-CC67-433E-85A1-2F65588F00C3}"/>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17" name="Gruppo 116">
            <a:extLst>
              <a:ext uri="{FF2B5EF4-FFF2-40B4-BE49-F238E27FC236}">
                <a16:creationId xmlns:a16="http://schemas.microsoft.com/office/drawing/2014/main" id="{96F28D4A-D936-4029-A541-AB0E43AEDDDA}"/>
              </a:ext>
            </a:extLst>
          </p:cNvPr>
          <p:cNvGrpSpPr/>
          <p:nvPr/>
        </p:nvGrpSpPr>
        <p:grpSpPr>
          <a:xfrm rot="10800000">
            <a:off x="1390507" y="996628"/>
            <a:ext cx="63541" cy="314094"/>
            <a:chOff x="3539176" y="757686"/>
            <a:chExt cx="72000" cy="375977"/>
          </a:xfrm>
          <a:solidFill>
            <a:schemeClr val="bg1"/>
          </a:solidFill>
        </p:grpSpPr>
        <p:sp>
          <p:nvSpPr>
            <p:cNvPr id="118" name="Ovale 117">
              <a:extLst>
                <a:ext uri="{FF2B5EF4-FFF2-40B4-BE49-F238E27FC236}">
                  <a16:creationId xmlns:a16="http://schemas.microsoft.com/office/drawing/2014/main" id="{CD0961E0-D580-4942-A74E-6349CB99A5B1}"/>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19" name="Connettore diritto 118">
              <a:extLst>
                <a:ext uri="{FF2B5EF4-FFF2-40B4-BE49-F238E27FC236}">
                  <a16:creationId xmlns:a16="http://schemas.microsoft.com/office/drawing/2014/main" id="{5E1FB99D-287E-466C-9A95-5C6E7633623C}"/>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120" name="Gruppo 119">
            <a:extLst>
              <a:ext uri="{FF2B5EF4-FFF2-40B4-BE49-F238E27FC236}">
                <a16:creationId xmlns:a16="http://schemas.microsoft.com/office/drawing/2014/main" id="{F63C5229-4056-49FE-9573-CFB25DB81132}"/>
              </a:ext>
            </a:extLst>
          </p:cNvPr>
          <p:cNvGrpSpPr/>
          <p:nvPr/>
        </p:nvGrpSpPr>
        <p:grpSpPr>
          <a:xfrm rot="10800000">
            <a:off x="1524138" y="996630"/>
            <a:ext cx="63541" cy="216498"/>
            <a:chOff x="3539176" y="757686"/>
            <a:chExt cx="72000" cy="259153"/>
          </a:xfrm>
          <a:solidFill>
            <a:schemeClr val="bg1"/>
          </a:solidFill>
        </p:grpSpPr>
        <p:sp>
          <p:nvSpPr>
            <p:cNvPr id="121" name="Ovale 120">
              <a:extLst>
                <a:ext uri="{FF2B5EF4-FFF2-40B4-BE49-F238E27FC236}">
                  <a16:creationId xmlns:a16="http://schemas.microsoft.com/office/drawing/2014/main" id="{A344CD4D-F58F-42D6-A19D-A1345F04B0D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22" name="Connettore diritto 121">
              <a:extLst>
                <a:ext uri="{FF2B5EF4-FFF2-40B4-BE49-F238E27FC236}">
                  <a16:creationId xmlns:a16="http://schemas.microsoft.com/office/drawing/2014/main" id="{7854B1DE-5BA2-4B69-BA43-EF982AF980C6}"/>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123" name="CasellaDiTesto 122">
            <a:extLst>
              <a:ext uri="{FF2B5EF4-FFF2-40B4-BE49-F238E27FC236}">
                <a16:creationId xmlns:a16="http://schemas.microsoft.com/office/drawing/2014/main" id="{5859E55B-08AC-4AC4-93C5-15E6AC33B726}"/>
              </a:ext>
            </a:extLst>
          </p:cNvPr>
          <p:cNvSpPr txBox="1"/>
          <p:nvPr/>
        </p:nvSpPr>
        <p:spPr>
          <a:xfrm>
            <a:off x="799433" y="1866728"/>
            <a:ext cx="532518" cy="261610"/>
          </a:xfrm>
          <a:prstGeom prst="rect">
            <a:avLst/>
          </a:prstGeom>
          <a:noFill/>
        </p:spPr>
        <p:txBody>
          <a:bodyPr wrap="none" rtlCol="0">
            <a:spAutoFit/>
          </a:bodyPr>
          <a:lstStyle/>
          <a:p>
            <a:r>
              <a:rPr lang="it-IT" sz="1050" dirty="0"/>
              <a:t>Nome</a:t>
            </a:r>
          </a:p>
        </p:txBody>
      </p:sp>
      <p:sp>
        <p:nvSpPr>
          <p:cNvPr id="124" name="CasellaDiTesto 123">
            <a:extLst>
              <a:ext uri="{FF2B5EF4-FFF2-40B4-BE49-F238E27FC236}">
                <a16:creationId xmlns:a16="http://schemas.microsoft.com/office/drawing/2014/main" id="{090EFE5D-5E4B-4122-95D2-FA998E5118CD}"/>
              </a:ext>
            </a:extLst>
          </p:cNvPr>
          <p:cNvSpPr txBox="1"/>
          <p:nvPr/>
        </p:nvSpPr>
        <p:spPr>
          <a:xfrm>
            <a:off x="970485" y="1616735"/>
            <a:ext cx="707245" cy="253916"/>
          </a:xfrm>
          <a:prstGeom prst="rect">
            <a:avLst/>
          </a:prstGeom>
          <a:noFill/>
        </p:spPr>
        <p:txBody>
          <a:bodyPr wrap="none" rtlCol="0">
            <a:spAutoFit/>
          </a:bodyPr>
          <a:lstStyle/>
          <a:p>
            <a:r>
              <a:rPr lang="it-IT" sz="1050" dirty="0"/>
              <a:t>Cognome</a:t>
            </a:r>
          </a:p>
        </p:txBody>
      </p:sp>
      <p:sp>
        <p:nvSpPr>
          <p:cNvPr id="125" name="CasellaDiTesto 124">
            <a:extLst>
              <a:ext uri="{FF2B5EF4-FFF2-40B4-BE49-F238E27FC236}">
                <a16:creationId xmlns:a16="http://schemas.microsoft.com/office/drawing/2014/main" id="{0D7DDCC4-CE64-49E8-9EAF-2E7482461DD1}"/>
              </a:ext>
            </a:extLst>
          </p:cNvPr>
          <p:cNvSpPr txBox="1"/>
          <p:nvPr/>
        </p:nvSpPr>
        <p:spPr>
          <a:xfrm>
            <a:off x="1134740" y="1479415"/>
            <a:ext cx="747320" cy="253916"/>
          </a:xfrm>
          <a:prstGeom prst="rect">
            <a:avLst/>
          </a:prstGeom>
          <a:noFill/>
        </p:spPr>
        <p:txBody>
          <a:bodyPr wrap="none" rtlCol="0">
            <a:spAutoFit/>
          </a:bodyPr>
          <a:lstStyle/>
          <a:p>
            <a:r>
              <a:rPr lang="it-IT" sz="1050" dirty="0"/>
              <a:t>Username</a:t>
            </a:r>
          </a:p>
        </p:txBody>
      </p:sp>
      <p:sp>
        <p:nvSpPr>
          <p:cNvPr id="126" name="CasellaDiTesto 125">
            <a:extLst>
              <a:ext uri="{FF2B5EF4-FFF2-40B4-BE49-F238E27FC236}">
                <a16:creationId xmlns:a16="http://schemas.microsoft.com/office/drawing/2014/main" id="{1BFF4BCB-B33E-49DB-9E21-26CCC49583A1}"/>
              </a:ext>
            </a:extLst>
          </p:cNvPr>
          <p:cNvSpPr txBox="1"/>
          <p:nvPr/>
        </p:nvSpPr>
        <p:spPr>
          <a:xfrm>
            <a:off x="1258355" y="1348828"/>
            <a:ext cx="707245" cy="253916"/>
          </a:xfrm>
          <a:prstGeom prst="rect">
            <a:avLst/>
          </a:prstGeom>
          <a:noFill/>
        </p:spPr>
        <p:txBody>
          <a:bodyPr wrap="none" rtlCol="0">
            <a:spAutoFit/>
          </a:bodyPr>
          <a:lstStyle/>
          <a:p>
            <a:r>
              <a:rPr lang="it-IT" sz="1050" dirty="0"/>
              <a:t>Password</a:t>
            </a:r>
          </a:p>
        </p:txBody>
      </p:sp>
      <p:sp>
        <p:nvSpPr>
          <p:cNvPr id="127" name="CasellaDiTesto 126">
            <a:extLst>
              <a:ext uri="{FF2B5EF4-FFF2-40B4-BE49-F238E27FC236}">
                <a16:creationId xmlns:a16="http://schemas.microsoft.com/office/drawing/2014/main" id="{B0653A43-1341-4148-B932-D789EB729BE5}"/>
              </a:ext>
            </a:extLst>
          </p:cNvPr>
          <p:cNvSpPr txBox="1"/>
          <p:nvPr/>
        </p:nvSpPr>
        <p:spPr>
          <a:xfrm>
            <a:off x="1376412" y="1221870"/>
            <a:ext cx="482824" cy="253916"/>
          </a:xfrm>
          <a:prstGeom prst="rect">
            <a:avLst/>
          </a:prstGeom>
          <a:noFill/>
        </p:spPr>
        <p:txBody>
          <a:bodyPr wrap="none" rtlCol="0">
            <a:spAutoFit/>
          </a:bodyPr>
          <a:lstStyle/>
          <a:p>
            <a:r>
              <a:rPr lang="it-IT" sz="1050" dirty="0"/>
              <a:t>Email</a:t>
            </a:r>
          </a:p>
        </p:txBody>
      </p:sp>
      <p:grpSp>
        <p:nvGrpSpPr>
          <p:cNvPr id="214" name="Gruppo 213">
            <a:extLst>
              <a:ext uri="{FF2B5EF4-FFF2-40B4-BE49-F238E27FC236}">
                <a16:creationId xmlns:a16="http://schemas.microsoft.com/office/drawing/2014/main" id="{B43DDF66-F452-490B-B6AD-7D9AE74493EE}"/>
              </a:ext>
            </a:extLst>
          </p:cNvPr>
          <p:cNvGrpSpPr/>
          <p:nvPr/>
        </p:nvGrpSpPr>
        <p:grpSpPr>
          <a:xfrm>
            <a:off x="9649250" y="95100"/>
            <a:ext cx="63541" cy="507857"/>
            <a:chOff x="3539176" y="757686"/>
            <a:chExt cx="72000" cy="607914"/>
          </a:xfrm>
          <a:solidFill>
            <a:schemeClr val="tx1"/>
          </a:solidFill>
        </p:grpSpPr>
        <p:sp>
          <p:nvSpPr>
            <p:cNvPr id="215" name="Ovale 214">
              <a:extLst>
                <a:ext uri="{FF2B5EF4-FFF2-40B4-BE49-F238E27FC236}">
                  <a16:creationId xmlns:a16="http://schemas.microsoft.com/office/drawing/2014/main" id="{EAF8B737-0C36-499C-B3CC-AFEFBA5EB8E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6" name="Connettore diritto 215">
              <a:extLst>
                <a:ext uri="{FF2B5EF4-FFF2-40B4-BE49-F238E27FC236}">
                  <a16:creationId xmlns:a16="http://schemas.microsoft.com/office/drawing/2014/main" id="{0D32FE42-4750-4765-9C14-70413C23EB4D}"/>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17" name="CasellaDiTesto 216">
            <a:extLst>
              <a:ext uri="{FF2B5EF4-FFF2-40B4-BE49-F238E27FC236}">
                <a16:creationId xmlns:a16="http://schemas.microsoft.com/office/drawing/2014/main" id="{7614CF09-69F8-4246-9ECE-8379BC992049}"/>
              </a:ext>
            </a:extLst>
          </p:cNvPr>
          <p:cNvSpPr txBox="1"/>
          <p:nvPr/>
        </p:nvSpPr>
        <p:spPr>
          <a:xfrm>
            <a:off x="9640701" y="-1133"/>
            <a:ext cx="740908" cy="253916"/>
          </a:xfrm>
          <a:prstGeom prst="rect">
            <a:avLst/>
          </a:prstGeom>
          <a:noFill/>
        </p:spPr>
        <p:txBody>
          <a:bodyPr wrap="none" rtlCol="0">
            <a:spAutoFit/>
          </a:bodyPr>
          <a:lstStyle/>
          <a:p>
            <a:r>
              <a:rPr lang="it-IT" sz="1050" dirty="0"/>
              <a:t>ID_Ordine</a:t>
            </a:r>
          </a:p>
        </p:txBody>
      </p:sp>
      <p:grpSp>
        <p:nvGrpSpPr>
          <p:cNvPr id="218" name="Gruppo 217">
            <a:extLst>
              <a:ext uri="{FF2B5EF4-FFF2-40B4-BE49-F238E27FC236}">
                <a16:creationId xmlns:a16="http://schemas.microsoft.com/office/drawing/2014/main" id="{BB80D0FE-28F7-40FA-AB49-0DBBAB915EA0}"/>
              </a:ext>
            </a:extLst>
          </p:cNvPr>
          <p:cNvGrpSpPr/>
          <p:nvPr/>
        </p:nvGrpSpPr>
        <p:grpSpPr>
          <a:xfrm>
            <a:off x="9765157" y="288983"/>
            <a:ext cx="63541" cy="314094"/>
            <a:chOff x="3539176" y="757686"/>
            <a:chExt cx="72000" cy="375977"/>
          </a:xfrm>
          <a:solidFill>
            <a:schemeClr val="bg1"/>
          </a:solidFill>
        </p:grpSpPr>
        <p:sp>
          <p:nvSpPr>
            <p:cNvPr id="219" name="Ovale 218">
              <a:extLst>
                <a:ext uri="{FF2B5EF4-FFF2-40B4-BE49-F238E27FC236}">
                  <a16:creationId xmlns:a16="http://schemas.microsoft.com/office/drawing/2014/main" id="{6F634AA4-5C0B-4046-AB75-12326E4BD40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0" name="Connettore diritto 219">
              <a:extLst>
                <a:ext uri="{FF2B5EF4-FFF2-40B4-BE49-F238E27FC236}">
                  <a16:creationId xmlns:a16="http://schemas.microsoft.com/office/drawing/2014/main" id="{0FB9B4B0-3A6A-49C8-BE63-CA24180A1056}"/>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21" name="CasellaDiTesto 220">
            <a:extLst>
              <a:ext uri="{FF2B5EF4-FFF2-40B4-BE49-F238E27FC236}">
                <a16:creationId xmlns:a16="http://schemas.microsoft.com/office/drawing/2014/main" id="{2579DDEE-56AB-4E91-8126-5629A0DCC793}"/>
              </a:ext>
            </a:extLst>
          </p:cNvPr>
          <p:cNvSpPr txBox="1"/>
          <p:nvPr/>
        </p:nvSpPr>
        <p:spPr>
          <a:xfrm>
            <a:off x="9782749" y="152731"/>
            <a:ext cx="933269" cy="253916"/>
          </a:xfrm>
          <a:prstGeom prst="rect">
            <a:avLst/>
          </a:prstGeom>
          <a:noFill/>
        </p:spPr>
        <p:txBody>
          <a:bodyPr wrap="none" rtlCol="0">
            <a:spAutoFit/>
          </a:bodyPr>
          <a:lstStyle/>
          <a:p>
            <a:r>
              <a:rPr lang="it-IT" sz="1050" dirty="0"/>
              <a:t>Prezzo_totale</a:t>
            </a:r>
          </a:p>
        </p:txBody>
      </p:sp>
      <p:grpSp>
        <p:nvGrpSpPr>
          <p:cNvPr id="222" name="Gruppo 221">
            <a:extLst>
              <a:ext uri="{FF2B5EF4-FFF2-40B4-BE49-F238E27FC236}">
                <a16:creationId xmlns:a16="http://schemas.microsoft.com/office/drawing/2014/main" id="{783627D9-E1C5-4BAD-ACA9-57C726F56CC8}"/>
              </a:ext>
            </a:extLst>
          </p:cNvPr>
          <p:cNvGrpSpPr/>
          <p:nvPr/>
        </p:nvGrpSpPr>
        <p:grpSpPr>
          <a:xfrm>
            <a:off x="9927717" y="451542"/>
            <a:ext cx="63541" cy="149937"/>
            <a:chOff x="3539176" y="757686"/>
            <a:chExt cx="72000" cy="179478"/>
          </a:xfrm>
          <a:solidFill>
            <a:schemeClr val="bg1"/>
          </a:solidFill>
        </p:grpSpPr>
        <p:sp>
          <p:nvSpPr>
            <p:cNvPr id="223" name="Ovale 222">
              <a:extLst>
                <a:ext uri="{FF2B5EF4-FFF2-40B4-BE49-F238E27FC236}">
                  <a16:creationId xmlns:a16="http://schemas.microsoft.com/office/drawing/2014/main" id="{20533E8B-A07D-4622-92C9-EFDC5AD88AE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4" name="Connettore diritto 223">
              <a:extLst>
                <a:ext uri="{FF2B5EF4-FFF2-40B4-BE49-F238E27FC236}">
                  <a16:creationId xmlns:a16="http://schemas.microsoft.com/office/drawing/2014/main" id="{8A7EA4CC-8D6F-4C54-BF73-A42B77F6DCDF}"/>
                </a:ext>
              </a:extLst>
            </p:cNvPr>
            <p:cNvCxnSpPr>
              <a:cxnSpLocks/>
            </p:cNvCxnSpPr>
            <p:nvPr/>
          </p:nvCxnSpPr>
          <p:spPr>
            <a:xfrm flipV="1">
              <a:off x="3575177" y="829692"/>
              <a:ext cx="0" cy="107472"/>
            </a:xfrm>
            <a:prstGeom prst="line">
              <a:avLst/>
            </a:prstGeom>
            <a:grpFill/>
          </p:spPr>
          <p:style>
            <a:lnRef idx="3">
              <a:schemeClr val="dk1"/>
            </a:lnRef>
            <a:fillRef idx="0">
              <a:schemeClr val="dk1"/>
            </a:fillRef>
            <a:effectRef idx="2">
              <a:schemeClr val="dk1"/>
            </a:effectRef>
            <a:fontRef idx="minor">
              <a:schemeClr val="tx1"/>
            </a:fontRef>
          </p:style>
        </p:cxnSp>
      </p:grpSp>
      <p:sp>
        <p:nvSpPr>
          <p:cNvPr id="225" name="CasellaDiTesto 224">
            <a:extLst>
              <a:ext uri="{FF2B5EF4-FFF2-40B4-BE49-F238E27FC236}">
                <a16:creationId xmlns:a16="http://schemas.microsoft.com/office/drawing/2014/main" id="{BEECE4F6-1895-45B2-B213-574A609FB675}"/>
              </a:ext>
            </a:extLst>
          </p:cNvPr>
          <p:cNvSpPr txBox="1"/>
          <p:nvPr/>
        </p:nvSpPr>
        <p:spPr>
          <a:xfrm>
            <a:off x="9912833" y="274996"/>
            <a:ext cx="441146" cy="253916"/>
          </a:xfrm>
          <a:prstGeom prst="rect">
            <a:avLst/>
          </a:prstGeom>
          <a:noFill/>
        </p:spPr>
        <p:txBody>
          <a:bodyPr wrap="none" rtlCol="0">
            <a:spAutoFit/>
          </a:bodyPr>
          <a:lstStyle/>
          <a:p>
            <a:r>
              <a:rPr lang="it-IT" sz="1050" dirty="0"/>
              <a:t>Data</a:t>
            </a:r>
          </a:p>
        </p:txBody>
      </p:sp>
      <p:grpSp>
        <p:nvGrpSpPr>
          <p:cNvPr id="227" name="Gruppo 226">
            <a:extLst>
              <a:ext uri="{FF2B5EF4-FFF2-40B4-BE49-F238E27FC236}">
                <a16:creationId xmlns:a16="http://schemas.microsoft.com/office/drawing/2014/main" id="{75FD8BFF-6DEC-48F9-A936-041BAA22CD05}"/>
              </a:ext>
            </a:extLst>
          </p:cNvPr>
          <p:cNvGrpSpPr/>
          <p:nvPr/>
        </p:nvGrpSpPr>
        <p:grpSpPr>
          <a:xfrm>
            <a:off x="2926119" y="1719315"/>
            <a:ext cx="63541" cy="771046"/>
            <a:chOff x="3539176" y="757686"/>
            <a:chExt cx="72000" cy="922955"/>
          </a:xfrm>
          <a:solidFill>
            <a:schemeClr val="tx1"/>
          </a:solidFill>
        </p:grpSpPr>
        <p:sp>
          <p:nvSpPr>
            <p:cNvPr id="228" name="Ovale 227">
              <a:extLst>
                <a:ext uri="{FF2B5EF4-FFF2-40B4-BE49-F238E27FC236}">
                  <a16:creationId xmlns:a16="http://schemas.microsoft.com/office/drawing/2014/main" id="{761AF6D1-ECE0-44B7-A4AD-55B734C5207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9" name="Connettore diritto 228">
              <a:extLst>
                <a:ext uri="{FF2B5EF4-FFF2-40B4-BE49-F238E27FC236}">
                  <a16:creationId xmlns:a16="http://schemas.microsoft.com/office/drawing/2014/main" id="{A3F0DF0D-38EB-4993-9274-51FC5D1654EE}"/>
                </a:ext>
              </a:extLst>
            </p:cNvPr>
            <p:cNvCxnSpPr>
              <a:cxnSpLocks/>
            </p:cNvCxnSpPr>
            <p:nvPr/>
          </p:nvCxnSpPr>
          <p:spPr>
            <a:xfrm flipV="1">
              <a:off x="3575177" y="829688"/>
              <a:ext cx="0" cy="850953"/>
            </a:xfrm>
            <a:prstGeom prst="line">
              <a:avLst/>
            </a:prstGeom>
            <a:grpFill/>
          </p:spPr>
          <p:style>
            <a:lnRef idx="3">
              <a:schemeClr val="dk1"/>
            </a:lnRef>
            <a:fillRef idx="0">
              <a:schemeClr val="dk1"/>
            </a:fillRef>
            <a:effectRef idx="2">
              <a:schemeClr val="dk1"/>
            </a:effectRef>
            <a:fontRef idx="minor">
              <a:schemeClr val="tx1"/>
            </a:fontRef>
          </p:style>
        </p:cxnSp>
      </p:grpSp>
      <p:sp>
        <p:nvSpPr>
          <p:cNvPr id="230" name="CasellaDiTesto 229">
            <a:extLst>
              <a:ext uri="{FF2B5EF4-FFF2-40B4-BE49-F238E27FC236}">
                <a16:creationId xmlns:a16="http://schemas.microsoft.com/office/drawing/2014/main" id="{523791C7-62D4-4C22-9E56-91A4309BA127}"/>
              </a:ext>
            </a:extLst>
          </p:cNvPr>
          <p:cNvSpPr txBox="1"/>
          <p:nvPr/>
        </p:nvSpPr>
        <p:spPr>
          <a:xfrm>
            <a:off x="2959338" y="1516249"/>
            <a:ext cx="856325" cy="253916"/>
          </a:xfrm>
          <a:prstGeom prst="rect">
            <a:avLst/>
          </a:prstGeom>
          <a:noFill/>
        </p:spPr>
        <p:txBody>
          <a:bodyPr wrap="none" rtlCol="0">
            <a:spAutoFit/>
          </a:bodyPr>
          <a:lstStyle/>
          <a:p>
            <a:r>
              <a:rPr lang="it-IT" sz="1050" dirty="0"/>
              <a:t>ID_Prodotto</a:t>
            </a:r>
          </a:p>
        </p:txBody>
      </p:sp>
      <p:grpSp>
        <p:nvGrpSpPr>
          <p:cNvPr id="231" name="Gruppo 230">
            <a:extLst>
              <a:ext uri="{FF2B5EF4-FFF2-40B4-BE49-F238E27FC236}">
                <a16:creationId xmlns:a16="http://schemas.microsoft.com/office/drawing/2014/main" id="{B3B22A9A-36AB-42D3-84BC-6D6E3AF2C035}"/>
              </a:ext>
            </a:extLst>
          </p:cNvPr>
          <p:cNvGrpSpPr/>
          <p:nvPr/>
        </p:nvGrpSpPr>
        <p:grpSpPr>
          <a:xfrm>
            <a:off x="3059062" y="1903882"/>
            <a:ext cx="63541" cy="583637"/>
            <a:chOff x="3539176" y="757686"/>
            <a:chExt cx="72000" cy="698626"/>
          </a:xfrm>
          <a:solidFill>
            <a:schemeClr val="bg1"/>
          </a:solidFill>
        </p:grpSpPr>
        <p:sp>
          <p:nvSpPr>
            <p:cNvPr id="232" name="Ovale 231">
              <a:extLst>
                <a:ext uri="{FF2B5EF4-FFF2-40B4-BE49-F238E27FC236}">
                  <a16:creationId xmlns:a16="http://schemas.microsoft.com/office/drawing/2014/main" id="{AED5AD96-210B-40D3-A7F1-88B6CBFEDF6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33" name="Connettore diritto 232">
              <a:extLst>
                <a:ext uri="{FF2B5EF4-FFF2-40B4-BE49-F238E27FC236}">
                  <a16:creationId xmlns:a16="http://schemas.microsoft.com/office/drawing/2014/main" id="{1464D035-2F5B-4B03-9F94-7443B593D67F}"/>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234" name="CasellaDiTesto 233">
            <a:extLst>
              <a:ext uri="{FF2B5EF4-FFF2-40B4-BE49-F238E27FC236}">
                <a16:creationId xmlns:a16="http://schemas.microsoft.com/office/drawing/2014/main" id="{D25EF33A-B74D-4BE0-995E-E89C0515364A}"/>
              </a:ext>
            </a:extLst>
          </p:cNvPr>
          <p:cNvSpPr txBox="1"/>
          <p:nvPr/>
        </p:nvSpPr>
        <p:spPr>
          <a:xfrm>
            <a:off x="3122722" y="1756595"/>
            <a:ext cx="543739" cy="253916"/>
          </a:xfrm>
          <a:prstGeom prst="rect">
            <a:avLst/>
          </a:prstGeom>
          <a:noFill/>
        </p:spPr>
        <p:txBody>
          <a:bodyPr wrap="none" rtlCol="0">
            <a:spAutoFit/>
          </a:bodyPr>
          <a:lstStyle/>
          <a:p>
            <a:r>
              <a:rPr lang="it-IT" sz="1050" dirty="0"/>
              <a:t>Prezzo</a:t>
            </a:r>
          </a:p>
        </p:txBody>
      </p:sp>
      <p:grpSp>
        <p:nvGrpSpPr>
          <p:cNvPr id="254" name="Gruppo 253">
            <a:extLst>
              <a:ext uri="{FF2B5EF4-FFF2-40B4-BE49-F238E27FC236}">
                <a16:creationId xmlns:a16="http://schemas.microsoft.com/office/drawing/2014/main" id="{E29DA1BC-9162-44F1-923E-DFE11B1A64C4}"/>
              </a:ext>
            </a:extLst>
          </p:cNvPr>
          <p:cNvGrpSpPr/>
          <p:nvPr/>
        </p:nvGrpSpPr>
        <p:grpSpPr>
          <a:xfrm rot="10800000">
            <a:off x="9729005" y="5040218"/>
            <a:ext cx="63541" cy="314094"/>
            <a:chOff x="3539176" y="757686"/>
            <a:chExt cx="72000" cy="375977"/>
          </a:xfrm>
          <a:solidFill>
            <a:schemeClr val="bg1"/>
          </a:solidFill>
        </p:grpSpPr>
        <p:sp>
          <p:nvSpPr>
            <p:cNvPr id="255" name="Ovale 254">
              <a:extLst>
                <a:ext uri="{FF2B5EF4-FFF2-40B4-BE49-F238E27FC236}">
                  <a16:creationId xmlns:a16="http://schemas.microsoft.com/office/drawing/2014/main" id="{40AD177D-8833-4C77-A772-FA01684141ED}"/>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6" name="Connettore diritto 255">
              <a:extLst>
                <a:ext uri="{FF2B5EF4-FFF2-40B4-BE49-F238E27FC236}">
                  <a16:creationId xmlns:a16="http://schemas.microsoft.com/office/drawing/2014/main" id="{35CB9547-92D4-45B5-A45B-5667E9640F59}"/>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57" name="Gruppo 256">
            <a:extLst>
              <a:ext uri="{FF2B5EF4-FFF2-40B4-BE49-F238E27FC236}">
                <a16:creationId xmlns:a16="http://schemas.microsoft.com/office/drawing/2014/main" id="{E2EED1CD-891D-46E7-874D-CCFC4B1E9C32}"/>
              </a:ext>
            </a:extLst>
          </p:cNvPr>
          <p:cNvGrpSpPr/>
          <p:nvPr/>
        </p:nvGrpSpPr>
        <p:grpSpPr>
          <a:xfrm rot="10800000">
            <a:off x="9900819" y="5027785"/>
            <a:ext cx="63541" cy="216498"/>
            <a:chOff x="3539176" y="757686"/>
            <a:chExt cx="72000" cy="259153"/>
          </a:xfrm>
          <a:solidFill>
            <a:schemeClr val="bg1"/>
          </a:solidFill>
        </p:grpSpPr>
        <p:sp>
          <p:nvSpPr>
            <p:cNvPr id="258" name="Ovale 257">
              <a:extLst>
                <a:ext uri="{FF2B5EF4-FFF2-40B4-BE49-F238E27FC236}">
                  <a16:creationId xmlns:a16="http://schemas.microsoft.com/office/drawing/2014/main" id="{3CF4C1CA-CF02-4B66-A192-72C57338C6E2}"/>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9" name="Connettore diritto 258">
              <a:extLst>
                <a:ext uri="{FF2B5EF4-FFF2-40B4-BE49-F238E27FC236}">
                  <a16:creationId xmlns:a16="http://schemas.microsoft.com/office/drawing/2014/main" id="{602B2228-54FC-45C6-B419-40A896600FDD}"/>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60" name="CasellaDiTesto 259">
            <a:extLst>
              <a:ext uri="{FF2B5EF4-FFF2-40B4-BE49-F238E27FC236}">
                <a16:creationId xmlns:a16="http://schemas.microsoft.com/office/drawing/2014/main" id="{3268B0D9-B1CF-4EEC-86B5-F7266DCDD685}"/>
              </a:ext>
            </a:extLst>
          </p:cNvPr>
          <p:cNvSpPr txBox="1"/>
          <p:nvPr/>
        </p:nvSpPr>
        <p:spPr>
          <a:xfrm>
            <a:off x="9616623" y="5459362"/>
            <a:ext cx="1293944" cy="253916"/>
          </a:xfrm>
          <a:prstGeom prst="rect">
            <a:avLst/>
          </a:prstGeom>
          <a:noFill/>
        </p:spPr>
        <p:txBody>
          <a:bodyPr wrap="none" rtlCol="0">
            <a:spAutoFit/>
          </a:bodyPr>
          <a:lstStyle/>
          <a:p>
            <a:r>
              <a:rPr lang="it-IT" sz="1050" dirty="0"/>
              <a:t>Numero_Spedizione</a:t>
            </a:r>
          </a:p>
        </p:txBody>
      </p:sp>
      <p:sp>
        <p:nvSpPr>
          <p:cNvPr id="261" name="CasellaDiTesto 260">
            <a:extLst>
              <a:ext uri="{FF2B5EF4-FFF2-40B4-BE49-F238E27FC236}">
                <a16:creationId xmlns:a16="http://schemas.microsoft.com/office/drawing/2014/main" id="{F507DCB5-E0FC-4859-8AAA-8B78764DF619}"/>
              </a:ext>
            </a:extLst>
          </p:cNvPr>
          <p:cNvSpPr txBox="1"/>
          <p:nvPr/>
        </p:nvSpPr>
        <p:spPr>
          <a:xfrm>
            <a:off x="9708863" y="5283565"/>
            <a:ext cx="631904" cy="253916"/>
          </a:xfrm>
          <a:prstGeom prst="rect">
            <a:avLst/>
          </a:prstGeom>
          <a:noFill/>
        </p:spPr>
        <p:txBody>
          <a:bodyPr wrap="none" rtlCol="0">
            <a:spAutoFit/>
          </a:bodyPr>
          <a:lstStyle/>
          <a:p>
            <a:r>
              <a:rPr lang="it-IT" sz="1050" dirty="0"/>
              <a:t>Corriere</a:t>
            </a:r>
          </a:p>
        </p:txBody>
      </p:sp>
      <p:sp>
        <p:nvSpPr>
          <p:cNvPr id="262" name="CasellaDiTesto 261">
            <a:extLst>
              <a:ext uri="{FF2B5EF4-FFF2-40B4-BE49-F238E27FC236}">
                <a16:creationId xmlns:a16="http://schemas.microsoft.com/office/drawing/2014/main" id="{B3F3F38C-4F3E-47A6-9EE7-A1095830EB5B}"/>
              </a:ext>
            </a:extLst>
          </p:cNvPr>
          <p:cNvSpPr txBox="1"/>
          <p:nvPr/>
        </p:nvSpPr>
        <p:spPr>
          <a:xfrm>
            <a:off x="9904927" y="5123442"/>
            <a:ext cx="1160895" cy="253916"/>
          </a:xfrm>
          <a:prstGeom prst="rect">
            <a:avLst/>
          </a:prstGeom>
          <a:noFill/>
        </p:spPr>
        <p:txBody>
          <a:bodyPr wrap="none" rtlCol="0">
            <a:spAutoFit/>
          </a:bodyPr>
          <a:lstStyle/>
          <a:p>
            <a:r>
              <a:rPr lang="it-IT" sz="1050" dirty="0"/>
              <a:t>Numero_Tracking</a:t>
            </a:r>
          </a:p>
        </p:txBody>
      </p:sp>
      <p:grpSp>
        <p:nvGrpSpPr>
          <p:cNvPr id="263" name="Gruppo 262">
            <a:extLst>
              <a:ext uri="{FF2B5EF4-FFF2-40B4-BE49-F238E27FC236}">
                <a16:creationId xmlns:a16="http://schemas.microsoft.com/office/drawing/2014/main" id="{3D1DD8FB-C939-433C-9512-79867F98854E}"/>
              </a:ext>
            </a:extLst>
          </p:cNvPr>
          <p:cNvGrpSpPr/>
          <p:nvPr/>
        </p:nvGrpSpPr>
        <p:grpSpPr>
          <a:xfrm rot="1130738">
            <a:off x="6938645" y="1516408"/>
            <a:ext cx="63541" cy="213361"/>
            <a:chOff x="3539176" y="757686"/>
            <a:chExt cx="72000" cy="255398"/>
          </a:xfrm>
          <a:solidFill>
            <a:schemeClr val="bg1"/>
          </a:solidFill>
        </p:grpSpPr>
        <p:sp>
          <p:nvSpPr>
            <p:cNvPr id="264" name="Ovale 263">
              <a:extLst>
                <a:ext uri="{FF2B5EF4-FFF2-40B4-BE49-F238E27FC236}">
                  <a16:creationId xmlns:a16="http://schemas.microsoft.com/office/drawing/2014/main" id="{9B25C997-6B8E-4B4F-8702-4C9534BC96FF}"/>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65" name="Connettore diritto 264">
              <a:extLst>
                <a:ext uri="{FF2B5EF4-FFF2-40B4-BE49-F238E27FC236}">
                  <a16:creationId xmlns:a16="http://schemas.microsoft.com/office/drawing/2014/main" id="{9063933F-836D-4C29-8896-184D112A318C}"/>
                </a:ext>
              </a:extLst>
            </p:cNvPr>
            <p:cNvCxnSpPr>
              <a:cxnSpLocks/>
            </p:cNvCxnSpPr>
            <p:nvPr/>
          </p:nvCxnSpPr>
          <p:spPr>
            <a:xfrm flipV="1">
              <a:off x="3575177" y="829694"/>
              <a:ext cx="0" cy="183390"/>
            </a:xfrm>
            <a:prstGeom prst="line">
              <a:avLst/>
            </a:prstGeom>
            <a:grpFill/>
          </p:spPr>
          <p:style>
            <a:lnRef idx="3">
              <a:schemeClr val="dk1"/>
            </a:lnRef>
            <a:fillRef idx="0">
              <a:schemeClr val="dk1"/>
            </a:fillRef>
            <a:effectRef idx="2">
              <a:schemeClr val="dk1"/>
            </a:effectRef>
            <a:fontRef idx="minor">
              <a:schemeClr val="tx1"/>
            </a:fontRef>
          </p:style>
        </p:cxnSp>
      </p:grpSp>
      <p:sp>
        <p:nvSpPr>
          <p:cNvPr id="267" name="CasellaDiTesto 266">
            <a:extLst>
              <a:ext uri="{FF2B5EF4-FFF2-40B4-BE49-F238E27FC236}">
                <a16:creationId xmlns:a16="http://schemas.microsoft.com/office/drawing/2014/main" id="{60D37288-13C9-4D79-A765-3D1AF0DA3B3C}"/>
              </a:ext>
            </a:extLst>
          </p:cNvPr>
          <p:cNvSpPr txBox="1"/>
          <p:nvPr/>
        </p:nvSpPr>
        <p:spPr>
          <a:xfrm>
            <a:off x="6901442" y="1272997"/>
            <a:ext cx="665567" cy="253916"/>
          </a:xfrm>
          <a:prstGeom prst="rect">
            <a:avLst/>
          </a:prstGeom>
          <a:noFill/>
        </p:spPr>
        <p:txBody>
          <a:bodyPr wrap="none" rtlCol="0">
            <a:spAutoFit/>
          </a:bodyPr>
          <a:lstStyle/>
          <a:p>
            <a:r>
              <a:rPr lang="it-IT" sz="1050" dirty="0"/>
              <a:t>Quantità</a:t>
            </a:r>
          </a:p>
        </p:txBody>
      </p:sp>
      <p:cxnSp>
        <p:nvCxnSpPr>
          <p:cNvPr id="14" name="Connettore diritto 13">
            <a:extLst>
              <a:ext uri="{FF2B5EF4-FFF2-40B4-BE49-F238E27FC236}">
                <a16:creationId xmlns:a16="http://schemas.microsoft.com/office/drawing/2014/main" id="{85149C7A-7CB0-4B56-8CF2-550C8D9D2498}"/>
              </a:ext>
            </a:extLst>
          </p:cNvPr>
          <p:cNvCxnSpPr/>
          <p:nvPr/>
        </p:nvCxnSpPr>
        <p:spPr>
          <a:xfrm>
            <a:off x="739733" y="995155"/>
            <a:ext cx="0" cy="844244"/>
          </a:xfrm>
          <a:prstGeom prst="line">
            <a:avLst/>
          </a:prstGeom>
        </p:spPr>
        <p:style>
          <a:lnRef idx="3">
            <a:schemeClr val="dk1"/>
          </a:lnRef>
          <a:fillRef idx="0">
            <a:schemeClr val="dk1"/>
          </a:fillRef>
          <a:effectRef idx="2">
            <a:schemeClr val="dk1"/>
          </a:effectRef>
          <a:fontRef idx="minor">
            <a:schemeClr val="tx1"/>
          </a:fontRef>
        </p:style>
      </p:cxnSp>
      <p:cxnSp>
        <p:nvCxnSpPr>
          <p:cNvPr id="16" name="Connettore diritto 15">
            <a:extLst>
              <a:ext uri="{FF2B5EF4-FFF2-40B4-BE49-F238E27FC236}">
                <a16:creationId xmlns:a16="http://schemas.microsoft.com/office/drawing/2014/main" id="{84AC6C3E-3C73-41F5-AE85-C5411E342A8B}"/>
              </a:ext>
            </a:extLst>
          </p:cNvPr>
          <p:cNvCxnSpPr>
            <a:cxnSpLocks/>
          </p:cNvCxnSpPr>
          <p:nvPr/>
        </p:nvCxnSpPr>
        <p:spPr>
          <a:xfrm>
            <a:off x="828192" y="887690"/>
            <a:ext cx="0" cy="980743"/>
          </a:xfrm>
          <a:prstGeom prst="line">
            <a:avLst/>
          </a:prstGeom>
        </p:spPr>
        <p:style>
          <a:lnRef idx="3">
            <a:schemeClr val="dk1"/>
          </a:lnRef>
          <a:fillRef idx="0">
            <a:schemeClr val="dk1"/>
          </a:fillRef>
          <a:effectRef idx="2">
            <a:schemeClr val="dk1"/>
          </a:effectRef>
          <a:fontRef idx="minor">
            <a:schemeClr val="tx1"/>
          </a:fontRef>
        </p:style>
      </p:cxnSp>
      <p:sp>
        <p:nvSpPr>
          <p:cNvPr id="128" name="Decisione 127">
            <a:extLst>
              <a:ext uri="{FF2B5EF4-FFF2-40B4-BE49-F238E27FC236}">
                <a16:creationId xmlns:a16="http://schemas.microsoft.com/office/drawing/2014/main" id="{2851AC4D-8CA5-4957-8614-06114BB4172B}"/>
              </a:ext>
            </a:extLst>
          </p:cNvPr>
          <p:cNvSpPr/>
          <p:nvPr/>
        </p:nvSpPr>
        <p:spPr>
          <a:xfrm>
            <a:off x="408193" y="5192825"/>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Possiede</a:t>
            </a:r>
          </a:p>
        </p:txBody>
      </p:sp>
      <p:cxnSp>
        <p:nvCxnSpPr>
          <p:cNvPr id="129" name="Connettore diritto 128">
            <a:extLst>
              <a:ext uri="{FF2B5EF4-FFF2-40B4-BE49-F238E27FC236}">
                <a16:creationId xmlns:a16="http://schemas.microsoft.com/office/drawing/2014/main" id="{A172D8AA-6F76-4908-8606-05BEA431D35A}"/>
              </a:ext>
            </a:extLst>
          </p:cNvPr>
          <p:cNvCxnSpPr>
            <a:cxnSpLocks/>
            <a:endCxn id="128" idx="0"/>
          </p:cNvCxnSpPr>
          <p:nvPr/>
        </p:nvCxnSpPr>
        <p:spPr>
          <a:xfrm rot="5400000">
            <a:off x="-212074" y="2777128"/>
            <a:ext cx="4114845" cy="716549"/>
          </a:xfrm>
          <a:prstGeom prst="bentConnector3">
            <a:avLst>
              <a:gd name="adj1" fmla="val 30926"/>
            </a:avLst>
          </a:prstGeom>
        </p:spPr>
        <p:style>
          <a:lnRef idx="1">
            <a:schemeClr val="dk1"/>
          </a:lnRef>
          <a:fillRef idx="0">
            <a:schemeClr val="dk1"/>
          </a:fillRef>
          <a:effectRef idx="0">
            <a:schemeClr val="dk1"/>
          </a:effectRef>
          <a:fontRef idx="minor">
            <a:schemeClr val="tx1"/>
          </a:fontRef>
        </p:style>
      </p:cxnSp>
      <p:sp>
        <p:nvSpPr>
          <p:cNvPr id="132" name="CasellaDiTesto 131">
            <a:extLst>
              <a:ext uri="{FF2B5EF4-FFF2-40B4-BE49-F238E27FC236}">
                <a16:creationId xmlns:a16="http://schemas.microsoft.com/office/drawing/2014/main" id="{9F260A12-043D-4401-AA8B-BDCBFBA488F6}"/>
              </a:ext>
            </a:extLst>
          </p:cNvPr>
          <p:cNvSpPr txBox="1"/>
          <p:nvPr/>
        </p:nvSpPr>
        <p:spPr>
          <a:xfrm>
            <a:off x="984084" y="4739239"/>
            <a:ext cx="529312" cy="369332"/>
          </a:xfrm>
          <a:prstGeom prst="rect">
            <a:avLst/>
          </a:prstGeom>
          <a:noFill/>
        </p:spPr>
        <p:txBody>
          <a:bodyPr wrap="none" rtlCol="0">
            <a:spAutoFit/>
          </a:bodyPr>
          <a:lstStyle/>
          <a:p>
            <a:r>
              <a:rPr lang="it-IT" dirty="0"/>
              <a:t>1, 1</a:t>
            </a:r>
          </a:p>
        </p:txBody>
      </p:sp>
      <p:grpSp>
        <p:nvGrpSpPr>
          <p:cNvPr id="134" name="Gruppo 133">
            <a:extLst>
              <a:ext uri="{FF2B5EF4-FFF2-40B4-BE49-F238E27FC236}">
                <a16:creationId xmlns:a16="http://schemas.microsoft.com/office/drawing/2014/main" id="{132D0DE4-C06B-4E53-A62B-6CE7F0348332}"/>
              </a:ext>
            </a:extLst>
          </p:cNvPr>
          <p:cNvGrpSpPr/>
          <p:nvPr/>
        </p:nvGrpSpPr>
        <p:grpSpPr>
          <a:xfrm rot="10800000">
            <a:off x="3642386" y="5972068"/>
            <a:ext cx="63541" cy="507857"/>
            <a:chOff x="3539176" y="757686"/>
            <a:chExt cx="72000" cy="607914"/>
          </a:xfrm>
          <a:solidFill>
            <a:schemeClr val="tx1"/>
          </a:solidFill>
        </p:grpSpPr>
        <p:sp>
          <p:nvSpPr>
            <p:cNvPr id="135" name="Ovale 134">
              <a:extLst>
                <a:ext uri="{FF2B5EF4-FFF2-40B4-BE49-F238E27FC236}">
                  <a16:creationId xmlns:a16="http://schemas.microsoft.com/office/drawing/2014/main" id="{8168DE7C-5F9A-410D-8F6D-26048928002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6" name="Connettore diritto 135">
              <a:extLst>
                <a:ext uri="{FF2B5EF4-FFF2-40B4-BE49-F238E27FC236}">
                  <a16:creationId xmlns:a16="http://schemas.microsoft.com/office/drawing/2014/main" id="{A228D68E-A260-4B66-87B9-4F36F8A7E4B7}"/>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2" name="CasellaDiTesto 21">
            <a:extLst>
              <a:ext uri="{FF2B5EF4-FFF2-40B4-BE49-F238E27FC236}">
                <a16:creationId xmlns:a16="http://schemas.microsoft.com/office/drawing/2014/main" id="{9A69A39C-A163-4587-A3FB-217898E0540B}"/>
              </a:ext>
            </a:extLst>
          </p:cNvPr>
          <p:cNvSpPr txBox="1"/>
          <p:nvPr/>
        </p:nvSpPr>
        <p:spPr>
          <a:xfrm>
            <a:off x="3666461" y="6383096"/>
            <a:ext cx="1117614" cy="253916"/>
          </a:xfrm>
          <a:prstGeom prst="rect">
            <a:avLst/>
          </a:prstGeom>
          <a:noFill/>
        </p:spPr>
        <p:txBody>
          <a:bodyPr wrap="none" rtlCol="0">
            <a:spAutoFit/>
          </a:bodyPr>
          <a:lstStyle/>
          <a:p>
            <a:r>
              <a:rPr lang="it-IT" sz="1050" dirty="0"/>
              <a:t>Numero_Tessera</a:t>
            </a:r>
          </a:p>
        </p:txBody>
      </p:sp>
      <p:cxnSp>
        <p:nvCxnSpPr>
          <p:cNvPr id="141" name="Connettore diritto 140">
            <a:extLst>
              <a:ext uri="{FF2B5EF4-FFF2-40B4-BE49-F238E27FC236}">
                <a16:creationId xmlns:a16="http://schemas.microsoft.com/office/drawing/2014/main" id="{7DDB59B5-302C-45FD-B925-40205F9C0CC6}"/>
              </a:ext>
            </a:extLst>
          </p:cNvPr>
          <p:cNvCxnSpPr>
            <a:cxnSpLocks/>
            <a:stCxn id="128" idx="3"/>
            <a:endCxn id="133" idx="1"/>
          </p:cNvCxnSpPr>
          <p:nvPr/>
        </p:nvCxnSpPr>
        <p:spPr>
          <a:xfrm>
            <a:off x="2565953" y="5710985"/>
            <a:ext cx="971693" cy="2238"/>
          </a:xfrm>
          <a:prstGeom prst="line">
            <a:avLst/>
          </a:prstGeom>
        </p:spPr>
        <p:style>
          <a:lnRef idx="1">
            <a:schemeClr val="dk1"/>
          </a:lnRef>
          <a:fillRef idx="0">
            <a:schemeClr val="dk1"/>
          </a:fillRef>
          <a:effectRef idx="0">
            <a:schemeClr val="dk1"/>
          </a:effectRef>
          <a:fontRef idx="minor">
            <a:schemeClr val="tx1"/>
          </a:fontRef>
        </p:style>
      </p:cxnSp>
      <p:sp>
        <p:nvSpPr>
          <p:cNvPr id="149" name="CasellaDiTesto 148">
            <a:extLst>
              <a:ext uri="{FF2B5EF4-FFF2-40B4-BE49-F238E27FC236}">
                <a16:creationId xmlns:a16="http://schemas.microsoft.com/office/drawing/2014/main" id="{3660B9AA-B33D-4DE4-8189-3824D765FD06}"/>
              </a:ext>
            </a:extLst>
          </p:cNvPr>
          <p:cNvSpPr txBox="1"/>
          <p:nvPr/>
        </p:nvSpPr>
        <p:spPr>
          <a:xfrm>
            <a:off x="2565953" y="5319656"/>
            <a:ext cx="529312" cy="369332"/>
          </a:xfrm>
          <a:prstGeom prst="rect">
            <a:avLst/>
          </a:prstGeom>
          <a:noFill/>
        </p:spPr>
        <p:txBody>
          <a:bodyPr wrap="none" rtlCol="0">
            <a:spAutoFit/>
          </a:bodyPr>
          <a:lstStyle/>
          <a:p>
            <a:r>
              <a:rPr lang="it-IT" dirty="0"/>
              <a:t>1, 1</a:t>
            </a:r>
          </a:p>
        </p:txBody>
      </p:sp>
      <p:grpSp>
        <p:nvGrpSpPr>
          <p:cNvPr id="151" name="Gruppo 150">
            <a:extLst>
              <a:ext uri="{FF2B5EF4-FFF2-40B4-BE49-F238E27FC236}">
                <a16:creationId xmlns:a16="http://schemas.microsoft.com/office/drawing/2014/main" id="{6DC83461-EAFE-481B-B849-D90A4EA3E3DB}"/>
              </a:ext>
            </a:extLst>
          </p:cNvPr>
          <p:cNvGrpSpPr/>
          <p:nvPr/>
        </p:nvGrpSpPr>
        <p:grpSpPr>
          <a:xfrm rot="10800000">
            <a:off x="3771799" y="5982287"/>
            <a:ext cx="63541" cy="314094"/>
            <a:chOff x="3539176" y="757686"/>
            <a:chExt cx="72000" cy="375977"/>
          </a:xfrm>
          <a:solidFill>
            <a:schemeClr val="bg1"/>
          </a:solidFill>
        </p:grpSpPr>
        <p:sp>
          <p:nvSpPr>
            <p:cNvPr id="152" name="Ovale 151">
              <a:extLst>
                <a:ext uri="{FF2B5EF4-FFF2-40B4-BE49-F238E27FC236}">
                  <a16:creationId xmlns:a16="http://schemas.microsoft.com/office/drawing/2014/main" id="{F6B26861-68B4-49AD-BF44-45436E91267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53" name="Connettore diritto 152">
              <a:extLst>
                <a:ext uri="{FF2B5EF4-FFF2-40B4-BE49-F238E27FC236}">
                  <a16:creationId xmlns:a16="http://schemas.microsoft.com/office/drawing/2014/main" id="{D7B27AB0-4BBD-47AA-AB48-1C85A5EE4B7D}"/>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31" name="CasellaDiTesto 30">
            <a:extLst>
              <a:ext uri="{FF2B5EF4-FFF2-40B4-BE49-F238E27FC236}">
                <a16:creationId xmlns:a16="http://schemas.microsoft.com/office/drawing/2014/main" id="{1B4FBD06-3363-464D-8BF0-95FFD4A75690}"/>
              </a:ext>
            </a:extLst>
          </p:cNvPr>
          <p:cNvSpPr txBox="1"/>
          <p:nvPr/>
        </p:nvSpPr>
        <p:spPr>
          <a:xfrm>
            <a:off x="3795981" y="6207849"/>
            <a:ext cx="829073" cy="253916"/>
          </a:xfrm>
          <a:prstGeom prst="rect">
            <a:avLst/>
          </a:prstGeom>
          <a:noFill/>
        </p:spPr>
        <p:txBody>
          <a:bodyPr wrap="none" rtlCol="0">
            <a:spAutoFit/>
          </a:bodyPr>
          <a:lstStyle/>
          <a:p>
            <a:r>
              <a:rPr lang="it-IT" sz="1050" dirty="0"/>
              <a:t>Punti_Socio</a:t>
            </a:r>
          </a:p>
        </p:txBody>
      </p:sp>
      <p:sp>
        <p:nvSpPr>
          <p:cNvPr id="154" name="Decisione 153">
            <a:extLst>
              <a:ext uri="{FF2B5EF4-FFF2-40B4-BE49-F238E27FC236}">
                <a16:creationId xmlns:a16="http://schemas.microsoft.com/office/drawing/2014/main" id="{DC0E1543-2F3C-4806-8373-C90907E149C7}"/>
              </a:ext>
            </a:extLst>
          </p:cNvPr>
          <p:cNvSpPr/>
          <p:nvPr/>
        </p:nvSpPr>
        <p:spPr>
          <a:xfrm>
            <a:off x="9307120" y="2278593"/>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Consegna</a:t>
            </a:r>
          </a:p>
        </p:txBody>
      </p:sp>
      <p:cxnSp>
        <p:nvCxnSpPr>
          <p:cNvPr id="156" name="Connettore diritto 155">
            <a:extLst>
              <a:ext uri="{FF2B5EF4-FFF2-40B4-BE49-F238E27FC236}">
                <a16:creationId xmlns:a16="http://schemas.microsoft.com/office/drawing/2014/main" id="{259E01E9-F034-4027-8CC6-68CF17A76F61}"/>
              </a:ext>
            </a:extLst>
          </p:cNvPr>
          <p:cNvCxnSpPr>
            <a:cxnSpLocks/>
            <a:stCxn id="154" idx="0"/>
            <a:endCxn id="6" idx="2"/>
          </p:cNvCxnSpPr>
          <p:nvPr/>
        </p:nvCxnSpPr>
        <p:spPr>
          <a:xfrm flipV="1">
            <a:off x="10386000" y="1077980"/>
            <a:ext cx="0" cy="1200613"/>
          </a:xfrm>
          <a:prstGeom prst="line">
            <a:avLst/>
          </a:prstGeom>
        </p:spPr>
        <p:style>
          <a:lnRef idx="1">
            <a:schemeClr val="dk1"/>
          </a:lnRef>
          <a:fillRef idx="0">
            <a:schemeClr val="dk1"/>
          </a:fillRef>
          <a:effectRef idx="0">
            <a:schemeClr val="dk1"/>
          </a:effectRef>
          <a:fontRef idx="minor">
            <a:schemeClr val="tx1"/>
          </a:fontRef>
        </p:style>
      </p:cxnSp>
      <p:cxnSp>
        <p:nvCxnSpPr>
          <p:cNvPr id="159" name="Connettore diritto 158">
            <a:extLst>
              <a:ext uri="{FF2B5EF4-FFF2-40B4-BE49-F238E27FC236}">
                <a16:creationId xmlns:a16="http://schemas.microsoft.com/office/drawing/2014/main" id="{2DDEF126-2D10-4EA3-9541-00CED53042F2}"/>
              </a:ext>
            </a:extLst>
          </p:cNvPr>
          <p:cNvCxnSpPr>
            <a:cxnSpLocks/>
            <a:stCxn id="155" idx="0"/>
          </p:cNvCxnSpPr>
          <p:nvPr/>
        </p:nvCxnSpPr>
        <p:spPr>
          <a:xfrm flipV="1">
            <a:off x="10396217" y="3284353"/>
            <a:ext cx="0" cy="1214284"/>
          </a:xfrm>
          <a:prstGeom prst="line">
            <a:avLst/>
          </a:prstGeom>
        </p:spPr>
        <p:style>
          <a:lnRef idx="1">
            <a:schemeClr val="dk1"/>
          </a:lnRef>
          <a:fillRef idx="0">
            <a:schemeClr val="dk1"/>
          </a:fillRef>
          <a:effectRef idx="0">
            <a:schemeClr val="dk1"/>
          </a:effectRef>
          <a:fontRef idx="minor">
            <a:schemeClr val="tx1"/>
          </a:fontRef>
        </p:style>
      </p:cxnSp>
      <p:grpSp>
        <p:nvGrpSpPr>
          <p:cNvPr id="161" name="Gruppo 160">
            <a:extLst>
              <a:ext uri="{FF2B5EF4-FFF2-40B4-BE49-F238E27FC236}">
                <a16:creationId xmlns:a16="http://schemas.microsoft.com/office/drawing/2014/main" id="{53F95754-5212-4C16-B885-BD9AC9A42354}"/>
              </a:ext>
            </a:extLst>
          </p:cNvPr>
          <p:cNvGrpSpPr/>
          <p:nvPr/>
        </p:nvGrpSpPr>
        <p:grpSpPr>
          <a:xfrm rot="10800000">
            <a:off x="9616623" y="5042242"/>
            <a:ext cx="63541" cy="507857"/>
            <a:chOff x="3539176" y="757686"/>
            <a:chExt cx="72000" cy="607914"/>
          </a:xfrm>
          <a:solidFill>
            <a:schemeClr val="tx1"/>
          </a:solidFill>
        </p:grpSpPr>
        <p:sp>
          <p:nvSpPr>
            <p:cNvPr id="162" name="Ovale 161">
              <a:extLst>
                <a:ext uri="{FF2B5EF4-FFF2-40B4-BE49-F238E27FC236}">
                  <a16:creationId xmlns:a16="http://schemas.microsoft.com/office/drawing/2014/main" id="{9E0F1E83-B7FF-4F00-8826-0EC95958D27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63" name="Connettore diritto 162">
              <a:extLst>
                <a:ext uri="{FF2B5EF4-FFF2-40B4-BE49-F238E27FC236}">
                  <a16:creationId xmlns:a16="http://schemas.microsoft.com/office/drawing/2014/main" id="{C3274A4D-375A-4021-B5DD-EF3713BDA05D}"/>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167" name="CasellaDiTesto 166">
            <a:extLst>
              <a:ext uri="{FF2B5EF4-FFF2-40B4-BE49-F238E27FC236}">
                <a16:creationId xmlns:a16="http://schemas.microsoft.com/office/drawing/2014/main" id="{820418AF-8102-461D-9EE6-2B93A8634DF1}"/>
              </a:ext>
            </a:extLst>
          </p:cNvPr>
          <p:cNvSpPr txBox="1"/>
          <p:nvPr/>
        </p:nvSpPr>
        <p:spPr>
          <a:xfrm>
            <a:off x="9824628" y="1786797"/>
            <a:ext cx="527709" cy="369332"/>
          </a:xfrm>
          <a:prstGeom prst="rect">
            <a:avLst/>
          </a:prstGeom>
          <a:noFill/>
        </p:spPr>
        <p:txBody>
          <a:bodyPr wrap="none" rtlCol="0">
            <a:spAutoFit/>
          </a:bodyPr>
          <a:lstStyle/>
          <a:p>
            <a:r>
              <a:rPr lang="it-IT" dirty="0"/>
              <a:t>0, 1</a:t>
            </a:r>
          </a:p>
        </p:txBody>
      </p:sp>
      <p:sp>
        <p:nvSpPr>
          <p:cNvPr id="168" name="CasellaDiTesto 167">
            <a:extLst>
              <a:ext uri="{FF2B5EF4-FFF2-40B4-BE49-F238E27FC236}">
                <a16:creationId xmlns:a16="http://schemas.microsoft.com/office/drawing/2014/main" id="{A36A86BB-CB90-4DF3-9018-9FEA4A9BC102}"/>
              </a:ext>
            </a:extLst>
          </p:cNvPr>
          <p:cNvSpPr txBox="1"/>
          <p:nvPr/>
        </p:nvSpPr>
        <p:spPr>
          <a:xfrm>
            <a:off x="9824628" y="3312788"/>
            <a:ext cx="529312" cy="369332"/>
          </a:xfrm>
          <a:prstGeom prst="rect">
            <a:avLst/>
          </a:prstGeom>
          <a:noFill/>
        </p:spPr>
        <p:txBody>
          <a:bodyPr wrap="none" rtlCol="0">
            <a:spAutoFit/>
          </a:bodyPr>
          <a:lstStyle/>
          <a:p>
            <a:r>
              <a:rPr lang="it-IT" dirty="0"/>
              <a:t>1, 1</a:t>
            </a:r>
          </a:p>
        </p:txBody>
      </p:sp>
      <p:sp>
        <p:nvSpPr>
          <p:cNvPr id="39" name="Freccia a destra 38">
            <a:extLst>
              <a:ext uri="{FF2B5EF4-FFF2-40B4-BE49-F238E27FC236}">
                <a16:creationId xmlns:a16="http://schemas.microsoft.com/office/drawing/2014/main" id="{1C61BE6D-CC51-488D-869D-D109050802A6}"/>
              </a:ext>
            </a:extLst>
          </p:cNvPr>
          <p:cNvSpPr/>
          <p:nvPr/>
        </p:nvSpPr>
        <p:spPr>
          <a:xfrm rot="16200000">
            <a:off x="3525869" y="2879344"/>
            <a:ext cx="344744" cy="336898"/>
          </a:xfrm>
          <a:prstGeom prst="rightArrow">
            <a:avLst>
              <a:gd name="adj1" fmla="val 33036"/>
              <a:gd name="adj2" fmla="val 514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2" name="CasellaDiTesto 171">
            <a:extLst>
              <a:ext uri="{FF2B5EF4-FFF2-40B4-BE49-F238E27FC236}">
                <a16:creationId xmlns:a16="http://schemas.microsoft.com/office/drawing/2014/main" id="{F4332F25-4F14-47A5-A715-101039936E13}"/>
              </a:ext>
            </a:extLst>
          </p:cNvPr>
          <p:cNvSpPr txBox="1"/>
          <p:nvPr/>
        </p:nvSpPr>
        <p:spPr>
          <a:xfrm>
            <a:off x="4134676" y="433299"/>
            <a:ext cx="561372" cy="369332"/>
          </a:xfrm>
          <a:prstGeom prst="rect">
            <a:avLst/>
          </a:prstGeom>
          <a:noFill/>
        </p:spPr>
        <p:txBody>
          <a:bodyPr wrap="none" rtlCol="0">
            <a:spAutoFit/>
          </a:bodyPr>
          <a:lstStyle/>
          <a:p>
            <a:r>
              <a:rPr lang="it-IT" dirty="0"/>
              <a:t>0, N</a:t>
            </a:r>
          </a:p>
        </p:txBody>
      </p:sp>
      <p:sp>
        <p:nvSpPr>
          <p:cNvPr id="174" name="Rettangolo con angoli arrotondati 173">
            <a:extLst>
              <a:ext uri="{FF2B5EF4-FFF2-40B4-BE49-F238E27FC236}">
                <a16:creationId xmlns:a16="http://schemas.microsoft.com/office/drawing/2014/main" id="{7FAE0C14-2C51-46C8-9339-51DA3FC827ED}"/>
              </a:ext>
            </a:extLst>
          </p:cNvPr>
          <p:cNvSpPr/>
          <p:nvPr/>
        </p:nvSpPr>
        <p:spPr>
          <a:xfrm>
            <a:off x="3096998" y="3932753"/>
            <a:ext cx="1232844" cy="518603"/>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Console</a:t>
            </a:r>
          </a:p>
        </p:txBody>
      </p:sp>
      <p:sp>
        <p:nvSpPr>
          <p:cNvPr id="175" name="Rettangolo con angoli arrotondati 174">
            <a:extLst>
              <a:ext uri="{FF2B5EF4-FFF2-40B4-BE49-F238E27FC236}">
                <a16:creationId xmlns:a16="http://schemas.microsoft.com/office/drawing/2014/main" id="{5F115858-C310-49A1-9EE3-4C42BEA500CF}"/>
              </a:ext>
            </a:extLst>
          </p:cNvPr>
          <p:cNvSpPr/>
          <p:nvPr/>
        </p:nvSpPr>
        <p:spPr>
          <a:xfrm>
            <a:off x="4618142" y="3922054"/>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Accessorio</a:t>
            </a:r>
          </a:p>
        </p:txBody>
      </p:sp>
      <p:cxnSp>
        <p:nvCxnSpPr>
          <p:cNvPr id="176" name="Connettore diritto 175">
            <a:extLst>
              <a:ext uri="{FF2B5EF4-FFF2-40B4-BE49-F238E27FC236}">
                <a16:creationId xmlns:a16="http://schemas.microsoft.com/office/drawing/2014/main" id="{055480EB-153F-4C71-8B49-33A1C5B70740}"/>
              </a:ext>
            </a:extLst>
          </p:cNvPr>
          <p:cNvCxnSpPr>
            <a:cxnSpLocks/>
            <a:stCxn id="173" idx="0"/>
            <a:endCxn id="175" idx="0"/>
          </p:cNvCxnSpPr>
          <p:nvPr/>
        </p:nvCxnSpPr>
        <p:spPr>
          <a:xfrm rot="16200000" flipH="1">
            <a:off x="3708071" y="2395561"/>
            <a:ext cx="10698" cy="3042288"/>
          </a:xfrm>
          <a:prstGeom prst="bentConnector3">
            <a:avLst>
              <a:gd name="adj1" fmla="val -6410544"/>
            </a:avLst>
          </a:prstGeom>
        </p:spPr>
        <p:style>
          <a:lnRef idx="1">
            <a:schemeClr val="dk1"/>
          </a:lnRef>
          <a:fillRef idx="0">
            <a:schemeClr val="dk1"/>
          </a:fillRef>
          <a:effectRef idx="0">
            <a:schemeClr val="dk1"/>
          </a:effectRef>
          <a:fontRef idx="minor">
            <a:schemeClr val="tx1"/>
          </a:fontRef>
        </p:style>
      </p:cxnSp>
      <p:cxnSp>
        <p:nvCxnSpPr>
          <p:cNvPr id="200" name="Connettore diritto 199">
            <a:extLst>
              <a:ext uri="{FF2B5EF4-FFF2-40B4-BE49-F238E27FC236}">
                <a16:creationId xmlns:a16="http://schemas.microsoft.com/office/drawing/2014/main" id="{28694FB3-B8B6-4C33-ABC2-7A771CE8BCC7}"/>
              </a:ext>
            </a:extLst>
          </p:cNvPr>
          <p:cNvCxnSpPr>
            <a:cxnSpLocks/>
            <a:stCxn id="174" idx="0"/>
            <a:endCxn id="39" idx="1"/>
          </p:cNvCxnSpPr>
          <p:nvPr/>
        </p:nvCxnSpPr>
        <p:spPr>
          <a:xfrm flipH="1" flipV="1">
            <a:off x="3698241" y="3220165"/>
            <a:ext cx="15179" cy="712588"/>
          </a:xfrm>
          <a:prstGeom prst="line">
            <a:avLst/>
          </a:prstGeom>
        </p:spPr>
        <p:style>
          <a:lnRef idx="1">
            <a:schemeClr val="dk1"/>
          </a:lnRef>
          <a:fillRef idx="0">
            <a:schemeClr val="dk1"/>
          </a:fillRef>
          <a:effectRef idx="0">
            <a:schemeClr val="dk1"/>
          </a:effectRef>
          <a:fontRef idx="minor">
            <a:schemeClr val="tx1"/>
          </a:fontRef>
        </p:style>
      </p:cxnSp>
      <p:grpSp>
        <p:nvGrpSpPr>
          <p:cNvPr id="201" name="Gruppo 200">
            <a:extLst>
              <a:ext uri="{FF2B5EF4-FFF2-40B4-BE49-F238E27FC236}">
                <a16:creationId xmlns:a16="http://schemas.microsoft.com/office/drawing/2014/main" id="{B84A6E25-D8F4-4030-BA5F-6BED929655DF}"/>
              </a:ext>
            </a:extLst>
          </p:cNvPr>
          <p:cNvGrpSpPr/>
          <p:nvPr/>
        </p:nvGrpSpPr>
        <p:grpSpPr>
          <a:xfrm rot="10800000">
            <a:off x="1752920" y="4437897"/>
            <a:ext cx="63541" cy="473915"/>
            <a:chOff x="3539176" y="757686"/>
            <a:chExt cx="72000" cy="567286"/>
          </a:xfrm>
          <a:solidFill>
            <a:schemeClr val="bg1"/>
          </a:solidFill>
        </p:grpSpPr>
        <p:sp>
          <p:nvSpPr>
            <p:cNvPr id="206" name="Ovale 205">
              <a:extLst>
                <a:ext uri="{FF2B5EF4-FFF2-40B4-BE49-F238E27FC236}">
                  <a16:creationId xmlns:a16="http://schemas.microsoft.com/office/drawing/2014/main" id="{187D5C04-8054-4D3E-BCA3-FB1492A0EEA7}"/>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07" name="Connettore diritto 206">
              <a:extLst>
                <a:ext uri="{FF2B5EF4-FFF2-40B4-BE49-F238E27FC236}">
                  <a16:creationId xmlns:a16="http://schemas.microsoft.com/office/drawing/2014/main" id="{FD45B1D3-D089-4438-9879-E457C6D429E3}"/>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08" name="Gruppo 207">
            <a:extLst>
              <a:ext uri="{FF2B5EF4-FFF2-40B4-BE49-F238E27FC236}">
                <a16:creationId xmlns:a16="http://schemas.microsoft.com/office/drawing/2014/main" id="{95D9777F-DA3B-4A5B-9138-526E0B954F30}"/>
              </a:ext>
            </a:extLst>
          </p:cNvPr>
          <p:cNvGrpSpPr/>
          <p:nvPr/>
        </p:nvGrpSpPr>
        <p:grpSpPr>
          <a:xfrm rot="10800000">
            <a:off x="1867280" y="4437897"/>
            <a:ext cx="63541" cy="314094"/>
            <a:chOff x="3539176" y="757686"/>
            <a:chExt cx="72000" cy="375977"/>
          </a:xfrm>
          <a:solidFill>
            <a:schemeClr val="bg1"/>
          </a:solidFill>
        </p:grpSpPr>
        <p:sp>
          <p:nvSpPr>
            <p:cNvPr id="209" name="Ovale 208">
              <a:extLst>
                <a:ext uri="{FF2B5EF4-FFF2-40B4-BE49-F238E27FC236}">
                  <a16:creationId xmlns:a16="http://schemas.microsoft.com/office/drawing/2014/main" id="{897EAFD9-1F0E-4FD5-BE90-0F33C1AB5F95}"/>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0" name="Connettore diritto 209">
              <a:extLst>
                <a:ext uri="{FF2B5EF4-FFF2-40B4-BE49-F238E27FC236}">
                  <a16:creationId xmlns:a16="http://schemas.microsoft.com/office/drawing/2014/main" id="{60EA9DA6-B302-4847-9D1E-0575B473F2E9}"/>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11" name="Gruppo 210">
            <a:extLst>
              <a:ext uri="{FF2B5EF4-FFF2-40B4-BE49-F238E27FC236}">
                <a16:creationId xmlns:a16="http://schemas.microsoft.com/office/drawing/2014/main" id="{C92803D5-0934-459F-8F81-016209CF51DE}"/>
              </a:ext>
            </a:extLst>
          </p:cNvPr>
          <p:cNvGrpSpPr/>
          <p:nvPr/>
        </p:nvGrpSpPr>
        <p:grpSpPr>
          <a:xfrm rot="10800000">
            <a:off x="2000911" y="4437899"/>
            <a:ext cx="63541" cy="216498"/>
            <a:chOff x="3539176" y="757686"/>
            <a:chExt cx="72000" cy="259153"/>
          </a:xfrm>
          <a:solidFill>
            <a:schemeClr val="bg1"/>
          </a:solidFill>
        </p:grpSpPr>
        <p:sp>
          <p:nvSpPr>
            <p:cNvPr id="212" name="Ovale 211">
              <a:extLst>
                <a:ext uri="{FF2B5EF4-FFF2-40B4-BE49-F238E27FC236}">
                  <a16:creationId xmlns:a16="http://schemas.microsoft.com/office/drawing/2014/main" id="{DF89C795-7DD8-4F7F-B307-BABB09051BBB}"/>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13" name="Connettore diritto 212">
              <a:extLst>
                <a:ext uri="{FF2B5EF4-FFF2-40B4-BE49-F238E27FC236}">
                  <a16:creationId xmlns:a16="http://schemas.microsoft.com/office/drawing/2014/main" id="{AC9CBACA-46F0-4A15-A266-59A2D7BBAC16}"/>
                </a:ext>
              </a:extLst>
            </p:cNvPr>
            <p:cNvCxnSpPr>
              <a:cxnSpLocks/>
            </p:cNvCxnSpPr>
            <p:nvPr/>
          </p:nvCxnSpPr>
          <p:spPr>
            <a:xfrm rot="10800000">
              <a:off x="3575177" y="829690"/>
              <a:ext cx="0" cy="187149"/>
            </a:xfrm>
            <a:prstGeom prst="line">
              <a:avLst/>
            </a:prstGeom>
            <a:grpFill/>
          </p:spPr>
          <p:style>
            <a:lnRef idx="3">
              <a:schemeClr val="dk1"/>
            </a:lnRef>
            <a:fillRef idx="0">
              <a:schemeClr val="dk1"/>
            </a:fillRef>
            <a:effectRef idx="2">
              <a:schemeClr val="dk1"/>
            </a:effectRef>
            <a:fontRef idx="minor">
              <a:schemeClr val="tx1"/>
            </a:fontRef>
          </p:style>
        </p:cxnSp>
      </p:grpSp>
      <p:sp>
        <p:nvSpPr>
          <p:cNvPr id="226" name="CasellaDiTesto 225">
            <a:extLst>
              <a:ext uri="{FF2B5EF4-FFF2-40B4-BE49-F238E27FC236}">
                <a16:creationId xmlns:a16="http://schemas.microsoft.com/office/drawing/2014/main" id="{DCBEDC70-D534-4CA5-94A7-7FD6F5DF5FDB}"/>
              </a:ext>
            </a:extLst>
          </p:cNvPr>
          <p:cNvSpPr txBox="1"/>
          <p:nvPr/>
        </p:nvSpPr>
        <p:spPr>
          <a:xfrm>
            <a:off x="1754163" y="4791741"/>
            <a:ext cx="497252" cy="253916"/>
          </a:xfrm>
          <a:prstGeom prst="rect">
            <a:avLst/>
          </a:prstGeom>
          <a:noFill/>
        </p:spPr>
        <p:txBody>
          <a:bodyPr wrap="none" rtlCol="0">
            <a:spAutoFit/>
          </a:bodyPr>
          <a:lstStyle/>
          <a:p>
            <a:r>
              <a:rPr lang="it-IT" sz="1050" dirty="0"/>
              <a:t>Titolo</a:t>
            </a:r>
          </a:p>
        </p:txBody>
      </p:sp>
      <p:sp>
        <p:nvSpPr>
          <p:cNvPr id="239" name="CasellaDiTesto 238">
            <a:extLst>
              <a:ext uri="{FF2B5EF4-FFF2-40B4-BE49-F238E27FC236}">
                <a16:creationId xmlns:a16="http://schemas.microsoft.com/office/drawing/2014/main" id="{9D4BFEB4-2CB1-4CAA-956E-269BE7FC6E32}"/>
              </a:ext>
            </a:extLst>
          </p:cNvPr>
          <p:cNvSpPr txBox="1"/>
          <p:nvPr/>
        </p:nvSpPr>
        <p:spPr>
          <a:xfrm>
            <a:off x="1847905" y="4654422"/>
            <a:ext cx="588623" cy="253916"/>
          </a:xfrm>
          <a:prstGeom prst="rect">
            <a:avLst/>
          </a:prstGeom>
          <a:noFill/>
        </p:spPr>
        <p:txBody>
          <a:bodyPr wrap="none" rtlCol="0">
            <a:spAutoFit/>
          </a:bodyPr>
          <a:lstStyle/>
          <a:p>
            <a:r>
              <a:rPr lang="it-IT" sz="1050" dirty="0"/>
              <a:t>Genere</a:t>
            </a:r>
          </a:p>
        </p:txBody>
      </p:sp>
      <p:sp>
        <p:nvSpPr>
          <p:cNvPr id="240" name="CasellaDiTesto 239">
            <a:extLst>
              <a:ext uri="{FF2B5EF4-FFF2-40B4-BE49-F238E27FC236}">
                <a16:creationId xmlns:a16="http://schemas.microsoft.com/office/drawing/2014/main" id="{6DDCC261-DF73-4EAC-875D-4099A06C0576}"/>
              </a:ext>
            </a:extLst>
          </p:cNvPr>
          <p:cNvSpPr txBox="1"/>
          <p:nvPr/>
        </p:nvSpPr>
        <p:spPr>
          <a:xfrm>
            <a:off x="2027171" y="4507736"/>
            <a:ext cx="832279" cy="253916"/>
          </a:xfrm>
          <a:prstGeom prst="rect">
            <a:avLst/>
          </a:prstGeom>
          <a:noFill/>
        </p:spPr>
        <p:txBody>
          <a:bodyPr wrap="none" rtlCol="0">
            <a:spAutoFit/>
          </a:bodyPr>
          <a:lstStyle/>
          <a:p>
            <a:r>
              <a:rPr lang="it-IT" sz="1050" dirty="0"/>
              <a:t>Piattaforma</a:t>
            </a:r>
          </a:p>
        </p:txBody>
      </p:sp>
      <p:sp>
        <p:nvSpPr>
          <p:cNvPr id="155" name="Rettangolo con angoli arrotondati 154">
            <a:extLst>
              <a:ext uri="{FF2B5EF4-FFF2-40B4-BE49-F238E27FC236}">
                <a16:creationId xmlns:a16="http://schemas.microsoft.com/office/drawing/2014/main" id="{48B566BC-939D-42CA-A8B9-0A9B7D0A0DE1}"/>
              </a:ext>
            </a:extLst>
          </p:cNvPr>
          <p:cNvSpPr/>
          <p:nvPr/>
        </p:nvSpPr>
        <p:spPr>
          <a:xfrm>
            <a:off x="9514217" y="4498637"/>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Spedizione</a:t>
            </a:r>
          </a:p>
        </p:txBody>
      </p:sp>
      <p:sp>
        <p:nvSpPr>
          <p:cNvPr id="6" name="Rettangolo con angoli arrotondati 5">
            <a:extLst>
              <a:ext uri="{FF2B5EF4-FFF2-40B4-BE49-F238E27FC236}">
                <a16:creationId xmlns:a16="http://schemas.microsoft.com/office/drawing/2014/main" id="{62886534-7F4F-4E43-8CC0-950CAD927384}"/>
              </a:ext>
            </a:extLst>
          </p:cNvPr>
          <p:cNvSpPr/>
          <p:nvPr/>
        </p:nvSpPr>
        <p:spPr>
          <a:xfrm>
            <a:off x="9504000" y="537980"/>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Ordine</a:t>
            </a:r>
          </a:p>
        </p:txBody>
      </p:sp>
      <p:grpSp>
        <p:nvGrpSpPr>
          <p:cNvPr id="241" name="Gruppo 240">
            <a:extLst>
              <a:ext uri="{FF2B5EF4-FFF2-40B4-BE49-F238E27FC236}">
                <a16:creationId xmlns:a16="http://schemas.microsoft.com/office/drawing/2014/main" id="{A0070DA8-FD9E-4527-9B82-308AF4CE90EF}"/>
              </a:ext>
            </a:extLst>
          </p:cNvPr>
          <p:cNvGrpSpPr/>
          <p:nvPr/>
        </p:nvGrpSpPr>
        <p:grpSpPr>
          <a:xfrm rot="10800000">
            <a:off x="3162074" y="4444784"/>
            <a:ext cx="63541" cy="473915"/>
            <a:chOff x="3539176" y="757686"/>
            <a:chExt cx="72000" cy="567286"/>
          </a:xfrm>
          <a:solidFill>
            <a:schemeClr val="bg1"/>
          </a:solidFill>
        </p:grpSpPr>
        <p:sp>
          <p:nvSpPr>
            <p:cNvPr id="245" name="Ovale 244">
              <a:extLst>
                <a:ext uri="{FF2B5EF4-FFF2-40B4-BE49-F238E27FC236}">
                  <a16:creationId xmlns:a16="http://schemas.microsoft.com/office/drawing/2014/main" id="{10FC61E9-680C-4E0B-9A53-72BDE0E11CBE}"/>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6" name="Connettore diritto 245">
              <a:extLst>
                <a:ext uri="{FF2B5EF4-FFF2-40B4-BE49-F238E27FC236}">
                  <a16:creationId xmlns:a16="http://schemas.microsoft.com/office/drawing/2014/main" id="{72B5394A-F550-4452-A5AA-79C0F1EFC9C8}"/>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47" name="Gruppo 246">
            <a:extLst>
              <a:ext uri="{FF2B5EF4-FFF2-40B4-BE49-F238E27FC236}">
                <a16:creationId xmlns:a16="http://schemas.microsoft.com/office/drawing/2014/main" id="{9A0CB886-4903-4F82-A2DF-997C4883996F}"/>
              </a:ext>
            </a:extLst>
          </p:cNvPr>
          <p:cNvGrpSpPr/>
          <p:nvPr/>
        </p:nvGrpSpPr>
        <p:grpSpPr>
          <a:xfrm rot="10800000">
            <a:off x="3307460" y="4437897"/>
            <a:ext cx="63541" cy="314094"/>
            <a:chOff x="3539176" y="757686"/>
            <a:chExt cx="72000" cy="375977"/>
          </a:xfrm>
          <a:solidFill>
            <a:schemeClr val="bg1"/>
          </a:solidFill>
        </p:grpSpPr>
        <p:sp>
          <p:nvSpPr>
            <p:cNvPr id="248" name="Ovale 247">
              <a:extLst>
                <a:ext uri="{FF2B5EF4-FFF2-40B4-BE49-F238E27FC236}">
                  <a16:creationId xmlns:a16="http://schemas.microsoft.com/office/drawing/2014/main" id="{73E8B073-EB0C-4473-BFE7-FFB18F3FCA8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49" name="Connettore diritto 248">
              <a:extLst>
                <a:ext uri="{FF2B5EF4-FFF2-40B4-BE49-F238E27FC236}">
                  <a16:creationId xmlns:a16="http://schemas.microsoft.com/office/drawing/2014/main" id="{A5D461C0-B051-43A5-8292-8ED27CC2A765}"/>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270" name="CasellaDiTesto 269">
            <a:extLst>
              <a:ext uri="{FF2B5EF4-FFF2-40B4-BE49-F238E27FC236}">
                <a16:creationId xmlns:a16="http://schemas.microsoft.com/office/drawing/2014/main" id="{3234AC9F-C4A2-4244-B039-1FC56133AD14}"/>
              </a:ext>
            </a:extLst>
          </p:cNvPr>
          <p:cNvSpPr txBox="1"/>
          <p:nvPr/>
        </p:nvSpPr>
        <p:spPr>
          <a:xfrm>
            <a:off x="3164969" y="4791742"/>
            <a:ext cx="639919" cy="253916"/>
          </a:xfrm>
          <a:prstGeom prst="rect">
            <a:avLst/>
          </a:prstGeom>
          <a:noFill/>
        </p:spPr>
        <p:txBody>
          <a:bodyPr wrap="none" rtlCol="0">
            <a:spAutoFit/>
          </a:bodyPr>
          <a:lstStyle/>
          <a:p>
            <a:r>
              <a:rPr lang="it-IT" sz="1050" dirty="0"/>
              <a:t>Modello</a:t>
            </a:r>
          </a:p>
        </p:txBody>
      </p:sp>
      <p:sp>
        <p:nvSpPr>
          <p:cNvPr id="271" name="CasellaDiTesto 270">
            <a:extLst>
              <a:ext uri="{FF2B5EF4-FFF2-40B4-BE49-F238E27FC236}">
                <a16:creationId xmlns:a16="http://schemas.microsoft.com/office/drawing/2014/main" id="{58F3F995-34E4-491E-8C89-C4BBE5E19409}"/>
              </a:ext>
            </a:extLst>
          </p:cNvPr>
          <p:cNvSpPr txBox="1"/>
          <p:nvPr/>
        </p:nvSpPr>
        <p:spPr>
          <a:xfrm>
            <a:off x="3288085" y="4654422"/>
            <a:ext cx="785793" cy="253916"/>
          </a:xfrm>
          <a:prstGeom prst="rect">
            <a:avLst/>
          </a:prstGeom>
          <a:noFill/>
        </p:spPr>
        <p:txBody>
          <a:bodyPr wrap="none" rtlCol="0">
            <a:spAutoFit/>
          </a:bodyPr>
          <a:lstStyle/>
          <a:p>
            <a:r>
              <a:rPr lang="it-IT" sz="1050" dirty="0"/>
              <a:t>Produttore</a:t>
            </a:r>
          </a:p>
        </p:txBody>
      </p:sp>
      <p:grpSp>
        <p:nvGrpSpPr>
          <p:cNvPr id="273" name="Gruppo 272">
            <a:extLst>
              <a:ext uri="{FF2B5EF4-FFF2-40B4-BE49-F238E27FC236}">
                <a16:creationId xmlns:a16="http://schemas.microsoft.com/office/drawing/2014/main" id="{B6C7215E-E3B4-4216-B13B-BB77E3D433C3}"/>
              </a:ext>
            </a:extLst>
          </p:cNvPr>
          <p:cNvGrpSpPr/>
          <p:nvPr/>
        </p:nvGrpSpPr>
        <p:grpSpPr>
          <a:xfrm rot="10800000">
            <a:off x="1631180" y="4374325"/>
            <a:ext cx="63541" cy="671332"/>
            <a:chOff x="3539176" y="757686"/>
            <a:chExt cx="72000" cy="803599"/>
          </a:xfrm>
          <a:solidFill>
            <a:schemeClr val="bg1"/>
          </a:solidFill>
        </p:grpSpPr>
        <p:sp>
          <p:nvSpPr>
            <p:cNvPr id="274" name="Ovale 273">
              <a:extLst>
                <a:ext uri="{FF2B5EF4-FFF2-40B4-BE49-F238E27FC236}">
                  <a16:creationId xmlns:a16="http://schemas.microsoft.com/office/drawing/2014/main" id="{72B771FA-98CC-43C2-8673-3000ACC944B2}"/>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5" name="Connettore diritto 274">
              <a:extLst>
                <a:ext uri="{FF2B5EF4-FFF2-40B4-BE49-F238E27FC236}">
                  <a16:creationId xmlns:a16="http://schemas.microsoft.com/office/drawing/2014/main" id="{7F0B035C-01C4-41A4-88BD-45B1BD9A6C12}"/>
                </a:ext>
              </a:extLst>
            </p:cNvPr>
            <p:cNvCxnSpPr>
              <a:cxnSpLocks/>
            </p:cNvCxnSpPr>
            <p:nvPr/>
          </p:nvCxnSpPr>
          <p:spPr>
            <a:xfrm rot="10800000">
              <a:off x="3575175" y="829690"/>
              <a:ext cx="1" cy="731595"/>
            </a:xfrm>
            <a:prstGeom prst="line">
              <a:avLst/>
            </a:prstGeom>
            <a:grpFill/>
          </p:spPr>
          <p:style>
            <a:lnRef idx="3">
              <a:schemeClr val="dk1"/>
            </a:lnRef>
            <a:fillRef idx="0">
              <a:schemeClr val="dk1"/>
            </a:fillRef>
            <a:effectRef idx="2">
              <a:schemeClr val="dk1"/>
            </a:effectRef>
            <a:fontRef idx="minor">
              <a:schemeClr val="tx1"/>
            </a:fontRef>
          </p:style>
        </p:cxnSp>
      </p:grpSp>
      <p:sp>
        <p:nvSpPr>
          <p:cNvPr id="276" name="CasellaDiTesto 275">
            <a:extLst>
              <a:ext uri="{FF2B5EF4-FFF2-40B4-BE49-F238E27FC236}">
                <a16:creationId xmlns:a16="http://schemas.microsoft.com/office/drawing/2014/main" id="{39172CE7-B8AD-4FCD-BC4B-CA9F5A399D58}"/>
              </a:ext>
            </a:extLst>
          </p:cNvPr>
          <p:cNvSpPr txBox="1"/>
          <p:nvPr/>
        </p:nvSpPr>
        <p:spPr>
          <a:xfrm>
            <a:off x="1638804" y="4927746"/>
            <a:ext cx="692818" cy="253916"/>
          </a:xfrm>
          <a:prstGeom prst="rect">
            <a:avLst/>
          </a:prstGeom>
          <a:noFill/>
        </p:spPr>
        <p:txBody>
          <a:bodyPr wrap="none" rtlCol="0">
            <a:spAutoFit/>
          </a:bodyPr>
          <a:lstStyle/>
          <a:p>
            <a:r>
              <a:rPr lang="it-IT" sz="1050" dirty="0"/>
              <a:t>Publisher</a:t>
            </a:r>
          </a:p>
        </p:txBody>
      </p:sp>
      <p:sp>
        <p:nvSpPr>
          <p:cNvPr id="173" name="Rettangolo con angoli arrotondati 172">
            <a:extLst>
              <a:ext uri="{FF2B5EF4-FFF2-40B4-BE49-F238E27FC236}">
                <a16:creationId xmlns:a16="http://schemas.microsoft.com/office/drawing/2014/main" id="{639661B8-CF70-4F65-9BFA-57E30A3B8A5A}"/>
              </a:ext>
            </a:extLst>
          </p:cNvPr>
          <p:cNvSpPr/>
          <p:nvPr/>
        </p:nvSpPr>
        <p:spPr>
          <a:xfrm>
            <a:off x="1575854" y="3911356"/>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Videogioco</a:t>
            </a:r>
          </a:p>
        </p:txBody>
      </p:sp>
      <p:sp>
        <p:nvSpPr>
          <p:cNvPr id="278" name="Decisione 277">
            <a:extLst>
              <a:ext uri="{FF2B5EF4-FFF2-40B4-BE49-F238E27FC236}">
                <a16:creationId xmlns:a16="http://schemas.microsoft.com/office/drawing/2014/main" id="{8C7230C5-FFC6-4A64-A8FC-9ADD3C787507}"/>
              </a:ext>
            </a:extLst>
          </p:cNvPr>
          <p:cNvSpPr/>
          <p:nvPr/>
        </p:nvSpPr>
        <p:spPr>
          <a:xfrm>
            <a:off x="6564464" y="3157517"/>
            <a:ext cx="2157760" cy="1036320"/>
          </a:xfrm>
          <a:prstGeom prst="flowChartDecision">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Inserimento</a:t>
            </a:r>
          </a:p>
        </p:txBody>
      </p:sp>
      <p:cxnSp>
        <p:nvCxnSpPr>
          <p:cNvPr id="279" name="Connettore diritto 20">
            <a:extLst>
              <a:ext uri="{FF2B5EF4-FFF2-40B4-BE49-F238E27FC236}">
                <a16:creationId xmlns:a16="http://schemas.microsoft.com/office/drawing/2014/main" id="{AF40E248-E7DC-4194-B8C1-BF25FAD0E85B}"/>
              </a:ext>
            </a:extLst>
          </p:cNvPr>
          <p:cNvCxnSpPr>
            <a:cxnSpLocks/>
            <a:stCxn id="278" idx="0"/>
          </p:cNvCxnSpPr>
          <p:nvPr/>
        </p:nvCxnSpPr>
        <p:spPr>
          <a:xfrm rot="16200000" flipV="1">
            <a:off x="5899344" y="1413517"/>
            <a:ext cx="402297" cy="30857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Connettore diritto 279">
            <a:extLst>
              <a:ext uri="{FF2B5EF4-FFF2-40B4-BE49-F238E27FC236}">
                <a16:creationId xmlns:a16="http://schemas.microsoft.com/office/drawing/2014/main" id="{1147056B-A8CD-4DC4-A41C-EA5C46088945}"/>
              </a:ext>
            </a:extLst>
          </p:cNvPr>
          <p:cNvCxnSpPr>
            <a:cxnSpLocks/>
            <a:stCxn id="277" idx="0"/>
            <a:endCxn id="278" idx="2"/>
          </p:cNvCxnSpPr>
          <p:nvPr/>
        </p:nvCxnSpPr>
        <p:spPr>
          <a:xfrm flipV="1">
            <a:off x="7643344" y="4193837"/>
            <a:ext cx="0" cy="929605"/>
          </a:xfrm>
          <a:prstGeom prst="line">
            <a:avLst/>
          </a:prstGeom>
        </p:spPr>
        <p:style>
          <a:lnRef idx="1">
            <a:schemeClr val="dk1"/>
          </a:lnRef>
          <a:fillRef idx="0">
            <a:schemeClr val="dk1"/>
          </a:fillRef>
          <a:effectRef idx="0">
            <a:schemeClr val="dk1"/>
          </a:effectRef>
          <a:fontRef idx="minor">
            <a:schemeClr val="tx1"/>
          </a:fontRef>
        </p:style>
      </p:cxnSp>
      <p:sp>
        <p:nvSpPr>
          <p:cNvPr id="281" name="CasellaDiTesto 280">
            <a:extLst>
              <a:ext uri="{FF2B5EF4-FFF2-40B4-BE49-F238E27FC236}">
                <a16:creationId xmlns:a16="http://schemas.microsoft.com/office/drawing/2014/main" id="{4DA77A61-CCFA-4663-AA23-96A854C8DD11}"/>
              </a:ext>
            </a:extLst>
          </p:cNvPr>
          <p:cNvSpPr txBox="1"/>
          <p:nvPr/>
        </p:nvSpPr>
        <p:spPr>
          <a:xfrm>
            <a:off x="7690614" y="2822810"/>
            <a:ext cx="529312" cy="369332"/>
          </a:xfrm>
          <a:prstGeom prst="rect">
            <a:avLst/>
          </a:prstGeom>
          <a:noFill/>
        </p:spPr>
        <p:txBody>
          <a:bodyPr wrap="none" rtlCol="0">
            <a:spAutoFit/>
          </a:bodyPr>
          <a:lstStyle/>
          <a:p>
            <a:r>
              <a:rPr lang="it-IT" dirty="0"/>
              <a:t>1, 1</a:t>
            </a:r>
          </a:p>
        </p:txBody>
      </p:sp>
      <p:sp>
        <p:nvSpPr>
          <p:cNvPr id="282" name="CasellaDiTesto 281">
            <a:extLst>
              <a:ext uri="{FF2B5EF4-FFF2-40B4-BE49-F238E27FC236}">
                <a16:creationId xmlns:a16="http://schemas.microsoft.com/office/drawing/2014/main" id="{7F0BDE69-42FA-494E-9C74-0F49627F6190}"/>
              </a:ext>
            </a:extLst>
          </p:cNvPr>
          <p:cNvSpPr txBox="1"/>
          <p:nvPr/>
        </p:nvSpPr>
        <p:spPr>
          <a:xfrm>
            <a:off x="7737388" y="4216696"/>
            <a:ext cx="561372" cy="369332"/>
          </a:xfrm>
          <a:prstGeom prst="rect">
            <a:avLst/>
          </a:prstGeom>
          <a:noFill/>
        </p:spPr>
        <p:txBody>
          <a:bodyPr wrap="none" rtlCol="0">
            <a:spAutoFit/>
          </a:bodyPr>
          <a:lstStyle/>
          <a:p>
            <a:r>
              <a:rPr lang="it-IT" dirty="0"/>
              <a:t>0, N</a:t>
            </a:r>
          </a:p>
        </p:txBody>
      </p:sp>
      <p:sp>
        <p:nvSpPr>
          <p:cNvPr id="284" name="CasellaDiTesto 283">
            <a:extLst>
              <a:ext uri="{FF2B5EF4-FFF2-40B4-BE49-F238E27FC236}">
                <a16:creationId xmlns:a16="http://schemas.microsoft.com/office/drawing/2014/main" id="{9C95BD82-8065-46D9-9804-846F1EC9349D}"/>
              </a:ext>
            </a:extLst>
          </p:cNvPr>
          <p:cNvSpPr txBox="1"/>
          <p:nvPr/>
        </p:nvSpPr>
        <p:spPr>
          <a:xfrm>
            <a:off x="7811794" y="5757189"/>
            <a:ext cx="1295547" cy="253916"/>
          </a:xfrm>
          <a:prstGeom prst="rect">
            <a:avLst/>
          </a:prstGeom>
          <a:noFill/>
        </p:spPr>
        <p:txBody>
          <a:bodyPr wrap="none" rtlCol="0">
            <a:spAutoFit/>
          </a:bodyPr>
          <a:lstStyle/>
          <a:p>
            <a:r>
              <a:rPr lang="it-IT" sz="1050" dirty="0"/>
              <a:t>Parziale ed esclusiva</a:t>
            </a:r>
          </a:p>
        </p:txBody>
      </p:sp>
      <p:cxnSp>
        <p:nvCxnSpPr>
          <p:cNvPr id="286" name="Connettore diritto 175">
            <a:extLst>
              <a:ext uri="{FF2B5EF4-FFF2-40B4-BE49-F238E27FC236}">
                <a16:creationId xmlns:a16="http://schemas.microsoft.com/office/drawing/2014/main" id="{F8F4FFB4-4D54-4A53-8AC9-E5D0EB34D93A}"/>
              </a:ext>
            </a:extLst>
          </p:cNvPr>
          <p:cNvCxnSpPr>
            <a:cxnSpLocks/>
          </p:cNvCxnSpPr>
          <p:nvPr/>
        </p:nvCxnSpPr>
        <p:spPr>
          <a:xfrm rot="16200000" flipH="1">
            <a:off x="7680773" y="5323049"/>
            <a:ext cx="19683" cy="1858542"/>
          </a:xfrm>
          <a:prstGeom prst="bentConnector3">
            <a:avLst>
              <a:gd name="adj1" fmla="val -1161408"/>
            </a:avLst>
          </a:prstGeom>
        </p:spPr>
        <p:style>
          <a:lnRef idx="1">
            <a:schemeClr val="dk1"/>
          </a:lnRef>
          <a:fillRef idx="0">
            <a:schemeClr val="dk1"/>
          </a:fillRef>
          <a:effectRef idx="0">
            <a:schemeClr val="dk1"/>
          </a:effectRef>
          <a:fontRef idx="minor">
            <a:schemeClr val="tx1"/>
          </a:fontRef>
        </p:style>
      </p:cxnSp>
      <p:sp>
        <p:nvSpPr>
          <p:cNvPr id="287" name="Rettangolo con angoli arrotondati 286">
            <a:extLst>
              <a:ext uri="{FF2B5EF4-FFF2-40B4-BE49-F238E27FC236}">
                <a16:creationId xmlns:a16="http://schemas.microsoft.com/office/drawing/2014/main" id="{C5C0EE2F-241C-4BB3-8CA9-07CCFAEE64ED}"/>
              </a:ext>
            </a:extLst>
          </p:cNvPr>
          <p:cNvSpPr/>
          <p:nvPr/>
        </p:nvSpPr>
        <p:spPr>
          <a:xfrm>
            <a:off x="6144922" y="6229145"/>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Admin</a:t>
            </a:r>
          </a:p>
        </p:txBody>
      </p:sp>
      <p:sp>
        <p:nvSpPr>
          <p:cNvPr id="288" name="Rettangolo con angoli arrotondati 287">
            <a:extLst>
              <a:ext uri="{FF2B5EF4-FFF2-40B4-BE49-F238E27FC236}">
                <a16:creationId xmlns:a16="http://schemas.microsoft.com/office/drawing/2014/main" id="{11BC7332-00A6-4533-BA1F-A8DA70927172}"/>
              </a:ext>
            </a:extLst>
          </p:cNvPr>
          <p:cNvSpPr/>
          <p:nvPr/>
        </p:nvSpPr>
        <p:spPr>
          <a:xfrm>
            <a:off x="8003464" y="6248828"/>
            <a:ext cx="1232844"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100" dirty="0"/>
              <a:t>Addetto Vendite</a:t>
            </a:r>
          </a:p>
        </p:txBody>
      </p:sp>
      <p:grpSp>
        <p:nvGrpSpPr>
          <p:cNvPr id="289" name="Gruppo 288">
            <a:extLst>
              <a:ext uri="{FF2B5EF4-FFF2-40B4-BE49-F238E27FC236}">
                <a16:creationId xmlns:a16="http://schemas.microsoft.com/office/drawing/2014/main" id="{9242E637-98E6-4AE8-80AC-79FD2DBC8F5E}"/>
              </a:ext>
            </a:extLst>
          </p:cNvPr>
          <p:cNvGrpSpPr/>
          <p:nvPr/>
        </p:nvGrpSpPr>
        <p:grpSpPr>
          <a:xfrm>
            <a:off x="6797345" y="4617901"/>
            <a:ext cx="63541" cy="507857"/>
            <a:chOff x="3539176" y="757686"/>
            <a:chExt cx="72000" cy="607914"/>
          </a:xfrm>
          <a:solidFill>
            <a:schemeClr val="tx1"/>
          </a:solidFill>
        </p:grpSpPr>
        <p:sp>
          <p:nvSpPr>
            <p:cNvPr id="290" name="Ovale 289">
              <a:extLst>
                <a:ext uri="{FF2B5EF4-FFF2-40B4-BE49-F238E27FC236}">
                  <a16:creationId xmlns:a16="http://schemas.microsoft.com/office/drawing/2014/main" id="{87CE8A4B-4C7F-411A-BBA5-714BC88C843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1" name="Connettore diritto 290">
              <a:extLst>
                <a:ext uri="{FF2B5EF4-FFF2-40B4-BE49-F238E27FC236}">
                  <a16:creationId xmlns:a16="http://schemas.microsoft.com/office/drawing/2014/main" id="{95368EB3-82D8-4A99-B395-F094EA2A3927}"/>
                </a:ext>
              </a:extLst>
            </p:cNvPr>
            <p:cNvCxnSpPr>
              <a:cxnSpLocks/>
            </p:cNvCxnSpPr>
            <p:nvPr/>
          </p:nvCxnSpPr>
          <p:spPr>
            <a:xfrm flipV="1">
              <a:off x="3575177" y="829688"/>
              <a:ext cx="0" cy="535912"/>
            </a:xfrm>
            <a:prstGeom prst="line">
              <a:avLst/>
            </a:prstGeom>
            <a:grpFill/>
          </p:spPr>
          <p:style>
            <a:lnRef idx="3">
              <a:schemeClr val="dk1"/>
            </a:lnRef>
            <a:fillRef idx="0">
              <a:schemeClr val="dk1"/>
            </a:fillRef>
            <a:effectRef idx="2">
              <a:schemeClr val="dk1"/>
            </a:effectRef>
            <a:fontRef idx="minor">
              <a:schemeClr val="tx1"/>
            </a:fontRef>
          </p:style>
        </p:cxnSp>
      </p:grpSp>
      <p:sp>
        <p:nvSpPr>
          <p:cNvPr id="292" name="CasellaDiTesto 291">
            <a:extLst>
              <a:ext uri="{FF2B5EF4-FFF2-40B4-BE49-F238E27FC236}">
                <a16:creationId xmlns:a16="http://schemas.microsoft.com/office/drawing/2014/main" id="{346F7E99-AF65-48FE-8DC5-679849C21BA1}"/>
              </a:ext>
            </a:extLst>
          </p:cNvPr>
          <p:cNvSpPr txBox="1"/>
          <p:nvPr/>
        </p:nvSpPr>
        <p:spPr>
          <a:xfrm>
            <a:off x="6755472" y="4422128"/>
            <a:ext cx="907621" cy="253916"/>
          </a:xfrm>
          <a:prstGeom prst="rect">
            <a:avLst/>
          </a:prstGeom>
          <a:noFill/>
        </p:spPr>
        <p:txBody>
          <a:bodyPr wrap="none" rtlCol="0">
            <a:spAutoFit/>
          </a:bodyPr>
          <a:lstStyle/>
          <a:p>
            <a:r>
              <a:rPr lang="it-IT" sz="1050" dirty="0"/>
              <a:t>ID_Personale</a:t>
            </a:r>
          </a:p>
        </p:txBody>
      </p:sp>
      <p:grpSp>
        <p:nvGrpSpPr>
          <p:cNvPr id="296" name="Gruppo 295">
            <a:extLst>
              <a:ext uri="{FF2B5EF4-FFF2-40B4-BE49-F238E27FC236}">
                <a16:creationId xmlns:a16="http://schemas.microsoft.com/office/drawing/2014/main" id="{628B25EB-F7D3-4A29-814F-609A17E37A5F}"/>
              </a:ext>
            </a:extLst>
          </p:cNvPr>
          <p:cNvGrpSpPr/>
          <p:nvPr/>
        </p:nvGrpSpPr>
        <p:grpSpPr>
          <a:xfrm>
            <a:off x="6915431" y="4708363"/>
            <a:ext cx="63541" cy="737290"/>
            <a:chOff x="3539176" y="757686"/>
            <a:chExt cx="72000" cy="882551"/>
          </a:xfrm>
          <a:solidFill>
            <a:schemeClr val="bg1"/>
          </a:solidFill>
        </p:grpSpPr>
        <p:sp>
          <p:nvSpPr>
            <p:cNvPr id="297" name="Ovale 296">
              <a:extLst>
                <a:ext uri="{FF2B5EF4-FFF2-40B4-BE49-F238E27FC236}">
                  <a16:creationId xmlns:a16="http://schemas.microsoft.com/office/drawing/2014/main" id="{AB526E3C-E2EE-47B8-9FBA-F17B9701B77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8" name="Connettore diritto 297">
              <a:extLst>
                <a:ext uri="{FF2B5EF4-FFF2-40B4-BE49-F238E27FC236}">
                  <a16:creationId xmlns:a16="http://schemas.microsoft.com/office/drawing/2014/main" id="{CCB15027-8A63-428D-BFA3-B19EE5ABD348}"/>
                </a:ext>
              </a:extLst>
            </p:cNvPr>
            <p:cNvCxnSpPr>
              <a:cxnSpLocks/>
            </p:cNvCxnSpPr>
            <p:nvPr/>
          </p:nvCxnSpPr>
          <p:spPr>
            <a:xfrm rot="10800000" flipH="1">
              <a:off x="3563586" y="829690"/>
              <a:ext cx="11588" cy="810547"/>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299" name="Gruppo 298">
            <a:extLst>
              <a:ext uri="{FF2B5EF4-FFF2-40B4-BE49-F238E27FC236}">
                <a16:creationId xmlns:a16="http://schemas.microsoft.com/office/drawing/2014/main" id="{CCF36BEC-3F2E-4422-90BB-756AE6E3A749}"/>
              </a:ext>
            </a:extLst>
          </p:cNvPr>
          <p:cNvGrpSpPr/>
          <p:nvPr/>
        </p:nvGrpSpPr>
        <p:grpSpPr>
          <a:xfrm>
            <a:off x="7042130" y="4885261"/>
            <a:ext cx="63541" cy="615128"/>
            <a:chOff x="3539176" y="757686"/>
            <a:chExt cx="72000" cy="736320"/>
          </a:xfrm>
          <a:solidFill>
            <a:schemeClr val="bg1"/>
          </a:solidFill>
        </p:grpSpPr>
        <p:sp>
          <p:nvSpPr>
            <p:cNvPr id="300" name="Ovale 299">
              <a:extLst>
                <a:ext uri="{FF2B5EF4-FFF2-40B4-BE49-F238E27FC236}">
                  <a16:creationId xmlns:a16="http://schemas.microsoft.com/office/drawing/2014/main" id="{0ED352AE-713F-43CC-B8A6-6EE558CBB7E0}"/>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01" name="Connettore diritto 300">
              <a:extLst>
                <a:ext uri="{FF2B5EF4-FFF2-40B4-BE49-F238E27FC236}">
                  <a16:creationId xmlns:a16="http://schemas.microsoft.com/office/drawing/2014/main" id="{61485FC0-18E5-41F2-9A81-6370BAC74766}"/>
                </a:ext>
              </a:extLst>
            </p:cNvPr>
            <p:cNvCxnSpPr>
              <a:cxnSpLocks/>
            </p:cNvCxnSpPr>
            <p:nvPr/>
          </p:nvCxnSpPr>
          <p:spPr>
            <a:xfrm rot="10800000">
              <a:off x="3577846" y="832328"/>
              <a:ext cx="1" cy="661678"/>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02" name="Gruppo 301">
            <a:extLst>
              <a:ext uri="{FF2B5EF4-FFF2-40B4-BE49-F238E27FC236}">
                <a16:creationId xmlns:a16="http://schemas.microsoft.com/office/drawing/2014/main" id="{2A93F836-DF50-4850-B8E2-8693C09A7A0D}"/>
              </a:ext>
            </a:extLst>
          </p:cNvPr>
          <p:cNvGrpSpPr/>
          <p:nvPr/>
        </p:nvGrpSpPr>
        <p:grpSpPr>
          <a:xfrm>
            <a:off x="8092219" y="4901905"/>
            <a:ext cx="63541" cy="473915"/>
            <a:chOff x="3539176" y="757686"/>
            <a:chExt cx="72000" cy="567286"/>
          </a:xfrm>
          <a:solidFill>
            <a:schemeClr val="bg1"/>
          </a:solidFill>
        </p:grpSpPr>
        <p:sp>
          <p:nvSpPr>
            <p:cNvPr id="303" name="Ovale 302">
              <a:extLst>
                <a:ext uri="{FF2B5EF4-FFF2-40B4-BE49-F238E27FC236}">
                  <a16:creationId xmlns:a16="http://schemas.microsoft.com/office/drawing/2014/main" id="{DDDA2622-BBB1-4ACC-9B5D-F05E4E14A8C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04" name="Connettore diritto 303">
              <a:extLst>
                <a:ext uri="{FF2B5EF4-FFF2-40B4-BE49-F238E27FC236}">
                  <a16:creationId xmlns:a16="http://schemas.microsoft.com/office/drawing/2014/main" id="{B251372B-B932-4CF5-A925-7D4A0A3711F2}"/>
                </a:ext>
              </a:extLst>
            </p:cNvPr>
            <p:cNvCxnSpPr>
              <a:cxnSpLocks/>
            </p:cNvCxnSpPr>
            <p:nvPr/>
          </p:nvCxnSpPr>
          <p:spPr>
            <a:xfrm rot="10800000">
              <a:off x="3575177" y="829690"/>
              <a:ext cx="1" cy="495282"/>
            </a:xfrm>
            <a:prstGeom prst="line">
              <a:avLst/>
            </a:prstGeom>
            <a:grpFill/>
          </p:spPr>
          <p:style>
            <a:lnRef idx="3">
              <a:schemeClr val="dk1"/>
            </a:lnRef>
            <a:fillRef idx="0">
              <a:schemeClr val="dk1"/>
            </a:fillRef>
            <a:effectRef idx="2">
              <a:schemeClr val="dk1"/>
            </a:effectRef>
            <a:fontRef idx="minor">
              <a:schemeClr val="tx1"/>
            </a:fontRef>
          </p:style>
        </p:cxnSp>
      </p:grpSp>
      <p:grpSp>
        <p:nvGrpSpPr>
          <p:cNvPr id="305" name="Gruppo 304">
            <a:extLst>
              <a:ext uri="{FF2B5EF4-FFF2-40B4-BE49-F238E27FC236}">
                <a16:creationId xmlns:a16="http://schemas.microsoft.com/office/drawing/2014/main" id="{78D44453-45C3-4CAC-8E1E-E6286E48983E}"/>
              </a:ext>
            </a:extLst>
          </p:cNvPr>
          <p:cNvGrpSpPr/>
          <p:nvPr/>
        </p:nvGrpSpPr>
        <p:grpSpPr>
          <a:xfrm>
            <a:off x="8181018" y="5005868"/>
            <a:ext cx="63541" cy="314094"/>
            <a:chOff x="3539176" y="757686"/>
            <a:chExt cx="72000" cy="375977"/>
          </a:xfrm>
          <a:solidFill>
            <a:schemeClr val="bg1"/>
          </a:solidFill>
        </p:grpSpPr>
        <p:sp>
          <p:nvSpPr>
            <p:cNvPr id="306" name="Ovale 305">
              <a:extLst>
                <a:ext uri="{FF2B5EF4-FFF2-40B4-BE49-F238E27FC236}">
                  <a16:creationId xmlns:a16="http://schemas.microsoft.com/office/drawing/2014/main" id="{B20166A8-1377-4CDD-AFF4-80185D3C051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07" name="Connettore diritto 306">
              <a:extLst>
                <a:ext uri="{FF2B5EF4-FFF2-40B4-BE49-F238E27FC236}">
                  <a16:creationId xmlns:a16="http://schemas.microsoft.com/office/drawing/2014/main" id="{5CFA37D1-C328-4BA3-83DC-A5D4A2B0BCDD}"/>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311" name="CasellaDiTesto 310">
            <a:extLst>
              <a:ext uri="{FF2B5EF4-FFF2-40B4-BE49-F238E27FC236}">
                <a16:creationId xmlns:a16="http://schemas.microsoft.com/office/drawing/2014/main" id="{7BF6CC4D-2955-46D6-AF35-9C9B0FF2C556}"/>
              </a:ext>
            </a:extLst>
          </p:cNvPr>
          <p:cNvSpPr txBox="1"/>
          <p:nvPr/>
        </p:nvSpPr>
        <p:spPr>
          <a:xfrm>
            <a:off x="6926813" y="4655333"/>
            <a:ext cx="532518" cy="261610"/>
          </a:xfrm>
          <a:prstGeom prst="rect">
            <a:avLst/>
          </a:prstGeom>
          <a:noFill/>
        </p:spPr>
        <p:txBody>
          <a:bodyPr wrap="none" rtlCol="0">
            <a:spAutoFit/>
          </a:bodyPr>
          <a:lstStyle/>
          <a:p>
            <a:r>
              <a:rPr lang="it-IT" sz="1050" dirty="0"/>
              <a:t>Nome</a:t>
            </a:r>
          </a:p>
        </p:txBody>
      </p:sp>
      <p:sp>
        <p:nvSpPr>
          <p:cNvPr id="312" name="CasellaDiTesto 311">
            <a:extLst>
              <a:ext uri="{FF2B5EF4-FFF2-40B4-BE49-F238E27FC236}">
                <a16:creationId xmlns:a16="http://schemas.microsoft.com/office/drawing/2014/main" id="{9416FF3D-84A3-4169-9E8C-AB2E178BC908}"/>
              </a:ext>
            </a:extLst>
          </p:cNvPr>
          <p:cNvSpPr txBox="1"/>
          <p:nvPr/>
        </p:nvSpPr>
        <p:spPr>
          <a:xfrm>
            <a:off x="7030143" y="4836298"/>
            <a:ext cx="707245" cy="253916"/>
          </a:xfrm>
          <a:prstGeom prst="rect">
            <a:avLst/>
          </a:prstGeom>
          <a:noFill/>
        </p:spPr>
        <p:txBody>
          <a:bodyPr wrap="none" rtlCol="0">
            <a:spAutoFit/>
          </a:bodyPr>
          <a:lstStyle/>
          <a:p>
            <a:r>
              <a:rPr lang="it-IT" sz="1050" dirty="0"/>
              <a:t>Cognome</a:t>
            </a:r>
          </a:p>
        </p:txBody>
      </p:sp>
      <p:sp>
        <p:nvSpPr>
          <p:cNvPr id="313" name="CasellaDiTesto 312">
            <a:extLst>
              <a:ext uri="{FF2B5EF4-FFF2-40B4-BE49-F238E27FC236}">
                <a16:creationId xmlns:a16="http://schemas.microsoft.com/office/drawing/2014/main" id="{50558257-E85B-4AEC-8B03-2F40A9E67AA8}"/>
              </a:ext>
            </a:extLst>
          </p:cNvPr>
          <p:cNvSpPr txBox="1"/>
          <p:nvPr/>
        </p:nvSpPr>
        <p:spPr>
          <a:xfrm>
            <a:off x="8070468" y="4774947"/>
            <a:ext cx="747320" cy="253916"/>
          </a:xfrm>
          <a:prstGeom prst="rect">
            <a:avLst/>
          </a:prstGeom>
          <a:noFill/>
        </p:spPr>
        <p:txBody>
          <a:bodyPr wrap="none" rtlCol="0">
            <a:spAutoFit/>
          </a:bodyPr>
          <a:lstStyle/>
          <a:p>
            <a:r>
              <a:rPr lang="it-IT" sz="1050" dirty="0"/>
              <a:t>Username</a:t>
            </a:r>
          </a:p>
        </p:txBody>
      </p:sp>
      <p:sp>
        <p:nvSpPr>
          <p:cNvPr id="314" name="CasellaDiTesto 313">
            <a:extLst>
              <a:ext uri="{FF2B5EF4-FFF2-40B4-BE49-F238E27FC236}">
                <a16:creationId xmlns:a16="http://schemas.microsoft.com/office/drawing/2014/main" id="{135D9B46-6F32-4002-B29C-284329A309F8}"/>
              </a:ext>
            </a:extLst>
          </p:cNvPr>
          <p:cNvSpPr txBox="1"/>
          <p:nvPr/>
        </p:nvSpPr>
        <p:spPr>
          <a:xfrm>
            <a:off x="8190118" y="4922449"/>
            <a:ext cx="707245" cy="253916"/>
          </a:xfrm>
          <a:prstGeom prst="rect">
            <a:avLst/>
          </a:prstGeom>
          <a:noFill/>
        </p:spPr>
        <p:txBody>
          <a:bodyPr wrap="none" rtlCol="0">
            <a:spAutoFit/>
          </a:bodyPr>
          <a:lstStyle/>
          <a:p>
            <a:r>
              <a:rPr lang="it-IT" sz="1050" dirty="0"/>
              <a:t>Password</a:t>
            </a:r>
          </a:p>
        </p:txBody>
      </p:sp>
      <p:sp>
        <p:nvSpPr>
          <p:cNvPr id="277" name="Rettangolo con angoli arrotondati 276">
            <a:extLst>
              <a:ext uri="{FF2B5EF4-FFF2-40B4-BE49-F238E27FC236}">
                <a16:creationId xmlns:a16="http://schemas.microsoft.com/office/drawing/2014/main" id="{5D2628B3-001D-4BA0-9F91-20C62546BBE5}"/>
              </a:ext>
            </a:extLst>
          </p:cNvPr>
          <p:cNvSpPr/>
          <p:nvPr/>
        </p:nvSpPr>
        <p:spPr>
          <a:xfrm>
            <a:off x="6761344" y="5123442"/>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Personale</a:t>
            </a:r>
          </a:p>
        </p:txBody>
      </p:sp>
      <p:sp>
        <p:nvSpPr>
          <p:cNvPr id="318" name="Freccia a destra 317">
            <a:extLst>
              <a:ext uri="{FF2B5EF4-FFF2-40B4-BE49-F238E27FC236}">
                <a16:creationId xmlns:a16="http://schemas.microsoft.com/office/drawing/2014/main" id="{F20BC83F-944A-4CC7-9F7D-DCB7CF302768}"/>
              </a:ext>
            </a:extLst>
          </p:cNvPr>
          <p:cNvSpPr/>
          <p:nvPr/>
        </p:nvSpPr>
        <p:spPr>
          <a:xfrm rot="16200000">
            <a:off x="7583660" y="5602258"/>
            <a:ext cx="183862" cy="336898"/>
          </a:xfrm>
          <a:prstGeom prst="rightArrow">
            <a:avLst>
              <a:gd name="adj1" fmla="val 33036"/>
              <a:gd name="adj2" fmla="val 9481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9" name="Freccia a destra 318">
            <a:extLst>
              <a:ext uri="{FF2B5EF4-FFF2-40B4-BE49-F238E27FC236}">
                <a16:creationId xmlns:a16="http://schemas.microsoft.com/office/drawing/2014/main" id="{BAB133E1-76FC-4E21-8944-8808751F2395}"/>
              </a:ext>
            </a:extLst>
          </p:cNvPr>
          <p:cNvSpPr/>
          <p:nvPr/>
        </p:nvSpPr>
        <p:spPr>
          <a:xfrm rot="16200000">
            <a:off x="7602091" y="5818164"/>
            <a:ext cx="148467" cy="237416"/>
          </a:xfrm>
          <a:prstGeom prst="rightArrow">
            <a:avLst>
              <a:gd name="adj1" fmla="val 45071"/>
              <a:gd name="adj2"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20" name="Gruppo 319">
            <a:extLst>
              <a:ext uri="{FF2B5EF4-FFF2-40B4-BE49-F238E27FC236}">
                <a16:creationId xmlns:a16="http://schemas.microsoft.com/office/drawing/2014/main" id="{98F4F8C0-0DCE-4839-91D9-816D0ECE2BE7}"/>
              </a:ext>
            </a:extLst>
          </p:cNvPr>
          <p:cNvGrpSpPr/>
          <p:nvPr/>
        </p:nvGrpSpPr>
        <p:grpSpPr>
          <a:xfrm rot="10800000">
            <a:off x="3873865" y="5874628"/>
            <a:ext cx="63541" cy="314094"/>
            <a:chOff x="3539176" y="757686"/>
            <a:chExt cx="72000" cy="375977"/>
          </a:xfrm>
          <a:solidFill>
            <a:schemeClr val="bg1"/>
          </a:solidFill>
        </p:grpSpPr>
        <p:sp>
          <p:nvSpPr>
            <p:cNvPr id="321" name="Ovale 320">
              <a:extLst>
                <a:ext uri="{FF2B5EF4-FFF2-40B4-BE49-F238E27FC236}">
                  <a16:creationId xmlns:a16="http://schemas.microsoft.com/office/drawing/2014/main" id="{77CDE790-818C-4349-B796-A4A162D3561C}"/>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22" name="Connettore diritto 321">
              <a:extLst>
                <a:ext uri="{FF2B5EF4-FFF2-40B4-BE49-F238E27FC236}">
                  <a16:creationId xmlns:a16="http://schemas.microsoft.com/office/drawing/2014/main" id="{8F82EAB5-0C8A-45EF-A945-FFEFF9713D7E}"/>
                </a:ext>
              </a:extLst>
            </p:cNvPr>
            <p:cNvCxnSpPr>
              <a:cxnSpLocks/>
            </p:cNvCxnSpPr>
            <p:nvPr/>
          </p:nvCxnSpPr>
          <p:spPr>
            <a:xfrm flipV="1">
              <a:off x="3575177" y="829690"/>
              <a:ext cx="0" cy="303973"/>
            </a:xfrm>
            <a:prstGeom prst="line">
              <a:avLst/>
            </a:prstGeom>
            <a:grpFill/>
          </p:spPr>
          <p:style>
            <a:lnRef idx="3">
              <a:schemeClr val="dk1"/>
            </a:lnRef>
            <a:fillRef idx="0">
              <a:schemeClr val="dk1"/>
            </a:fillRef>
            <a:effectRef idx="2">
              <a:schemeClr val="dk1"/>
            </a:effectRef>
            <a:fontRef idx="minor">
              <a:schemeClr val="tx1"/>
            </a:fontRef>
          </p:style>
        </p:cxnSp>
      </p:grpSp>
      <p:sp>
        <p:nvSpPr>
          <p:cNvPr id="323" name="CasellaDiTesto 322">
            <a:extLst>
              <a:ext uri="{FF2B5EF4-FFF2-40B4-BE49-F238E27FC236}">
                <a16:creationId xmlns:a16="http://schemas.microsoft.com/office/drawing/2014/main" id="{42159BAD-31C7-4059-9476-E709D6642FFC}"/>
              </a:ext>
            </a:extLst>
          </p:cNvPr>
          <p:cNvSpPr txBox="1"/>
          <p:nvPr/>
        </p:nvSpPr>
        <p:spPr>
          <a:xfrm>
            <a:off x="3905850" y="5994912"/>
            <a:ext cx="1116011" cy="253916"/>
          </a:xfrm>
          <a:prstGeom prst="rect">
            <a:avLst/>
          </a:prstGeom>
          <a:noFill/>
        </p:spPr>
        <p:txBody>
          <a:bodyPr wrap="none" rtlCol="0">
            <a:spAutoFit/>
          </a:bodyPr>
          <a:lstStyle/>
          <a:p>
            <a:r>
              <a:rPr lang="it-IT" sz="1050" dirty="0"/>
              <a:t>Rinnovo_Tessera</a:t>
            </a:r>
          </a:p>
        </p:txBody>
      </p:sp>
      <p:sp>
        <p:nvSpPr>
          <p:cNvPr id="133" name="Rettangolo con angoli arrotondati 132">
            <a:extLst>
              <a:ext uri="{FF2B5EF4-FFF2-40B4-BE49-F238E27FC236}">
                <a16:creationId xmlns:a16="http://schemas.microsoft.com/office/drawing/2014/main" id="{EC8A51E0-9E48-478D-85A7-E44A477F34B7}"/>
              </a:ext>
            </a:extLst>
          </p:cNvPr>
          <p:cNvSpPr/>
          <p:nvPr/>
        </p:nvSpPr>
        <p:spPr>
          <a:xfrm>
            <a:off x="3537646" y="5443223"/>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Tessera Socio</a:t>
            </a:r>
          </a:p>
        </p:txBody>
      </p:sp>
      <p:grpSp>
        <p:nvGrpSpPr>
          <p:cNvPr id="324" name="Gruppo 323">
            <a:extLst>
              <a:ext uri="{FF2B5EF4-FFF2-40B4-BE49-F238E27FC236}">
                <a16:creationId xmlns:a16="http://schemas.microsoft.com/office/drawing/2014/main" id="{7560FBA3-F50D-4AAC-B211-D9AC0446991C}"/>
              </a:ext>
            </a:extLst>
          </p:cNvPr>
          <p:cNvGrpSpPr/>
          <p:nvPr/>
        </p:nvGrpSpPr>
        <p:grpSpPr>
          <a:xfrm rot="1130738">
            <a:off x="10795229" y="2281653"/>
            <a:ext cx="63541" cy="213361"/>
            <a:chOff x="3539176" y="757686"/>
            <a:chExt cx="72000" cy="255398"/>
          </a:xfrm>
          <a:solidFill>
            <a:schemeClr val="bg1"/>
          </a:solidFill>
        </p:grpSpPr>
        <p:sp>
          <p:nvSpPr>
            <p:cNvPr id="325" name="Ovale 324">
              <a:extLst>
                <a:ext uri="{FF2B5EF4-FFF2-40B4-BE49-F238E27FC236}">
                  <a16:creationId xmlns:a16="http://schemas.microsoft.com/office/drawing/2014/main" id="{8CEED198-5511-41C1-9E0B-94DC65C46129}"/>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26" name="Connettore diritto 325">
              <a:extLst>
                <a:ext uri="{FF2B5EF4-FFF2-40B4-BE49-F238E27FC236}">
                  <a16:creationId xmlns:a16="http://schemas.microsoft.com/office/drawing/2014/main" id="{D17146DB-426B-4282-9C42-B2C25380CBC3}"/>
                </a:ext>
              </a:extLst>
            </p:cNvPr>
            <p:cNvCxnSpPr>
              <a:cxnSpLocks/>
            </p:cNvCxnSpPr>
            <p:nvPr/>
          </p:nvCxnSpPr>
          <p:spPr>
            <a:xfrm flipV="1">
              <a:off x="3575177" y="829694"/>
              <a:ext cx="0" cy="183390"/>
            </a:xfrm>
            <a:prstGeom prst="line">
              <a:avLst/>
            </a:prstGeom>
            <a:grpFill/>
          </p:spPr>
          <p:style>
            <a:lnRef idx="3">
              <a:schemeClr val="dk1"/>
            </a:lnRef>
            <a:fillRef idx="0">
              <a:schemeClr val="dk1"/>
            </a:fillRef>
            <a:effectRef idx="2">
              <a:schemeClr val="dk1"/>
            </a:effectRef>
            <a:fontRef idx="minor">
              <a:schemeClr val="tx1"/>
            </a:fontRef>
          </p:style>
        </p:cxnSp>
      </p:grpSp>
      <p:sp>
        <p:nvSpPr>
          <p:cNvPr id="327" name="CasellaDiTesto 326">
            <a:extLst>
              <a:ext uri="{FF2B5EF4-FFF2-40B4-BE49-F238E27FC236}">
                <a16:creationId xmlns:a16="http://schemas.microsoft.com/office/drawing/2014/main" id="{06F5775F-B3CD-41C6-8897-C917D44AB394}"/>
              </a:ext>
            </a:extLst>
          </p:cNvPr>
          <p:cNvSpPr txBox="1"/>
          <p:nvPr/>
        </p:nvSpPr>
        <p:spPr>
          <a:xfrm>
            <a:off x="10826770" y="2135341"/>
            <a:ext cx="471604" cy="253916"/>
          </a:xfrm>
          <a:prstGeom prst="rect">
            <a:avLst/>
          </a:prstGeom>
          <a:noFill/>
        </p:spPr>
        <p:txBody>
          <a:bodyPr wrap="none" rtlCol="0">
            <a:spAutoFit/>
          </a:bodyPr>
          <a:lstStyle/>
          <a:p>
            <a:r>
              <a:rPr lang="it-IT" sz="1050" dirty="0"/>
              <a:t>Stato</a:t>
            </a:r>
          </a:p>
        </p:txBody>
      </p:sp>
      <p:grpSp>
        <p:nvGrpSpPr>
          <p:cNvPr id="328" name="Gruppo 327">
            <a:extLst>
              <a:ext uri="{FF2B5EF4-FFF2-40B4-BE49-F238E27FC236}">
                <a16:creationId xmlns:a16="http://schemas.microsoft.com/office/drawing/2014/main" id="{53A41E21-284B-4B34-B855-CB2827E3D5D5}"/>
              </a:ext>
            </a:extLst>
          </p:cNvPr>
          <p:cNvGrpSpPr/>
          <p:nvPr/>
        </p:nvGrpSpPr>
        <p:grpSpPr>
          <a:xfrm rot="10800000">
            <a:off x="899214" y="1003515"/>
            <a:ext cx="63541" cy="864523"/>
            <a:chOff x="3539176" y="757686"/>
            <a:chExt cx="72000" cy="1034851"/>
          </a:xfrm>
          <a:solidFill>
            <a:schemeClr val="bg1"/>
          </a:solidFill>
        </p:grpSpPr>
        <p:sp>
          <p:nvSpPr>
            <p:cNvPr id="329" name="Ovale 328">
              <a:extLst>
                <a:ext uri="{FF2B5EF4-FFF2-40B4-BE49-F238E27FC236}">
                  <a16:creationId xmlns:a16="http://schemas.microsoft.com/office/drawing/2014/main" id="{CDDB4E73-DB56-4214-9D6F-393179713286}"/>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30" name="Connettore diritto 329">
              <a:extLst>
                <a:ext uri="{FF2B5EF4-FFF2-40B4-BE49-F238E27FC236}">
                  <a16:creationId xmlns:a16="http://schemas.microsoft.com/office/drawing/2014/main" id="{9641EF80-947F-40BC-A3D8-8B2705E81B92}"/>
                </a:ext>
              </a:extLst>
            </p:cNvPr>
            <p:cNvCxnSpPr>
              <a:cxnSpLocks/>
            </p:cNvCxnSpPr>
            <p:nvPr/>
          </p:nvCxnSpPr>
          <p:spPr>
            <a:xfrm rot="10800000">
              <a:off x="3575173" y="829690"/>
              <a:ext cx="1" cy="962847"/>
            </a:xfrm>
            <a:prstGeom prst="line">
              <a:avLst/>
            </a:prstGeom>
            <a:grpFill/>
          </p:spPr>
          <p:style>
            <a:lnRef idx="3">
              <a:schemeClr val="dk1"/>
            </a:lnRef>
            <a:fillRef idx="0">
              <a:schemeClr val="dk1"/>
            </a:fillRef>
            <a:effectRef idx="2">
              <a:schemeClr val="dk1"/>
            </a:effectRef>
            <a:fontRef idx="minor">
              <a:schemeClr val="tx1"/>
            </a:fontRef>
          </p:style>
        </p:cxnSp>
      </p:grpSp>
      <p:sp>
        <p:nvSpPr>
          <p:cNvPr id="9" name="Rettangolo con angoli arrotondati 8">
            <a:extLst>
              <a:ext uri="{FF2B5EF4-FFF2-40B4-BE49-F238E27FC236}">
                <a16:creationId xmlns:a16="http://schemas.microsoft.com/office/drawing/2014/main" id="{5D749310-37C0-4C89-9D35-12FDEB57C9E1}"/>
              </a:ext>
            </a:extLst>
          </p:cNvPr>
          <p:cNvSpPr/>
          <p:nvPr/>
        </p:nvSpPr>
        <p:spPr>
          <a:xfrm>
            <a:off x="643456" y="540139"/>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Utente</a:t>
            </a:r>
          </a:p>
        </p:txBody>
      </p:sp>
      <p:sp>
        <p:nvSpPr>
          <p:cNvPr id="331" name="CasellaDiTesto 330">
            <a:extLst>
              <a:ext uri="{FF2B5EF4-FFF2-40B4-BE49-F238E27FC236}">
                <a16:creationId xmlns:a16="http://schemas.microsoft.com/office/drawing/2014/main" id="{9A1C0008-4980-43B4-ADE9-CD292FBE913C}"/>
              </a:ext>
            </a:extLst>
          </p:cNvPr>
          <p:cNvSpPr txBox="1"/>
          <p:nvPr/>
        </p:nvSpPr>
        <p:spPr>
          <a:xfrm>
            <a:off x="894694" y="1753330"/>
            <a:ext cx="1263487" cy="253916"/>
          </a:xfrm>
          <a:prstGeom prst="rect">
            <a:avLst/>
          </a:prstGeom>
          <a:noFill/>
        </p:spPr>
        <p:txBody>
          <a:bodyPr wrap="none" rtlCol="0">
            <a:spAutoFit/>
          </a:bodyPr>
          <a:lstStyle/>
          <a:p>
            <a:r>
              <a:rPr lang="it-IT" sz="1050" dirty="0"/>
              <a:t>#Acquisti_Effettuati</a:t>
            </a:r>
          </a:p>
        </p:txBody>
      </p:sp>
      <p:sp>
        <p:nvSpPr>
          <p:cNvPr id="87" name="CasellaDiTesto 86">
            <a:extLst>
              <a:ext uri="{FF2B5EF4-FFF2-40B4-BE49-F238E27FC236}">
                <a16:creationId xmlns:a16="http://schemas.microsoft.com/office/drawing/2014/main" id="{56060D8F-6BCE-4A8C-91CF-194F6A331663}"/>
              </a:ext>
            </a:extLst>
          </p:cNvPr>
          <p:cNvSpPr txBox="1"/>
          <p:nvPr/>
        </p:nvSpPr>
        <p:spPr>
          <a:xfrm>
            <a:off x="99173" y="99375"/>
            <a:ext cx="2968698" cy="400110"/>
          </a:xfrm>
          <a:prstGeom prst="rect">
            <a:avLst/>
          </a:prstGeom>
          <a:noFill/>
        </p:spPr>
        <p:txBody>
          <a:bodyPr wrap="none" rtlCol="0">
            <a:spAutoFit/>
          </a:bodyPr>
          <a:lstStyle/>
          <a:p>
            <a:r>
              <a:rPr lang="it-IT" sz="2000" dirty="0"/>
              <a:t>Schema E-R Prima versione</a:t>
            </a:r>
          </a:p>
        </p:txBody>
      </p:sp>
      <p:grpSp>
        <p:nvGrpSpPr>
          <p:cNvPr id="177" name="Gruppo 176">
            <a:extLst>
              <a:ext uri="{FF2B5EF4-FFF2-40B4-BE49-F238E27FC236}">
                <a16:creationId xmlns:a16="http://schemas.microsoft.com/office/drawing/2014/main" id="{B666BB2E-B43E-4C57-AB2D-A7DE2C455BC9}"/>
              </a:ext>
            </a:extLst>
          </p:cNvPr>
          <p:cNvGrpSpPr/>
          <p:nvPr/>
        </p:nvGrpSpPr>
        <p:grpSpPr>
          <a:xfrm>
            <a:off x="3211462" y="2056282"/>
            <a:ext cx="63541" cy="583637"/>
            <a:chOff x="3539176" y="757686"/>
            <a:chExt cx="72000" cy="698626"/>
          </a:xfrm>
          <a:solidFill>
            <a:schemeClr val="bg1"/>
          </a:solidFill>
        </p:grpSpPr>
        <p:sp>
          <p:nvSpPr>
            <p:cNvPr id="178" name="Ovale 177">
              <a:extLst>
                <a:ext uri="{FF2B5EF4-FFF2-40B4-BE49-F238E27FC236}">
                  <a16:creationId xmlns:a16="http://schemas.microsoft.com/office/drawing/2014/main" id="{87FF8802-1372-432A-9B20-1238C54D82FA}"/>
                </a:ext>
              </a:extLst>
            </p:cNvPr>
            <p:cNvSpPr/>
            <p:nvPr/>
          </p:nvSpPr>
          <p:spPr>
            <a:xfrm>
              <a:off x="3539176" y="757686"/>
              <a:ext cx="72000" cy="7199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79" name="Connettore diritto 178">
              <a:extLst>
                <a:ext uri="{FF2B5EF4-FFF2-40B4-BE49-F238E27FC236}">
                  <a16:creationId xmlns:a16="http://schemas.microsoft.com/office/drawing/2014/main" id="{B1872B01-0230-44D4-9E96-0D8D9D00EF6A}"/>
                </a:ext>
              </a:extLst>
            </p:cNvPr>
            <p:cNvCxnSpPr>
              <a:cxnSpLocks/>
            </p:cNvCxnSpPr>
            <p:nvPr/>
          </p:nvCxnSpPr>
          <p:spPr>
            <a:xfrm flipV="1">
              <a:off x="3575177" y="829692"/>
              <a:ext cx="0" cy="626620"/>
            </a:xfrm>
            <a:prstGeom prst="line">
              <a:avLst/>
            </a:prstGeom>
            <a:grpFill/>
          </p:spPr>
          <p:style>
            <a:lnRef idx="3">
              <a:schemeClr val="dk1"/>
            </a:lnRef>
            <a:fillRef idx="0">
              <a:schemeClr val="dk1"/>
            </a:fillRef>
            <a:effectRef idx="2">
              <a:schemeClr val="dk1"/>
            </a:effectRef>
            <a:fontRef idx="minor">
              <a:schemeClr val="tx1"/>
            </a:fontRef>
          </p:style>
        </p:cxnSp>
      </p:grpSp>
      <p:sp>
        <p:nvSpPr>
          <p:cNvPr id="8" name="Rettangolo con angoli arrotondati 7">
            <a:extLst>
              <a:ext uri="{FF2B5EF4-FFF2-40B4-BE49-F238E27FC236}">
                <a16:creationId xmlns:a16="http://schemas.microsoft.com/office/drawing/2014/main" id="{032AA9B4-E10B-4859-91C5-EE4FCDCA294C}"/>
              </a:ext>
            </a:extLst>
          </p:cNvPr>
          <p:cNvSpPr/>
          <p:nvPr/>
        </p:nvSpPr>
        <p:spPr>
          <a:xfrm>
            <a:off x="2805908" y="2332586"/>
            <a:ext cx="1764000" cy="540000"/>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Prodotto</a:t>
            </a:r>
          </a:p>
        </p:txBody>
      </p:sp>
      <p:sp>
        <p:nvSpPr>
          <p:cNvPr id="180" name="CasellaDiTesto 179">
            <a:extLst>
              <a:ext uri="{FF2B5EF4-FFF2-40B4-BE49-F238E27FC236}">
                <a16:creationId xmlns:a16="http://schemas.microsoft.com/office/drawing/2014/main" id="{26BFA005-E3DE-40C5-B487-8EEF437A9A81}"/>
              </a:ext>
            </a:extLst>
          </p:cNvPr>
          <p:cNvSpPr txBox="1"/>
          <p:nvPr/>
        </p:nvSpPr>
        <p:spPr>
          <a:xfrm>
            <a:off x="3250927" y="1926788"/>
            <a:ext cx="861133" cy="253916"/>
          </a:xfrm>
          <a:prstGeom prst="rect">
            <a:avLst/>
          </a:prstGeom>
          <a:noFill/>
        </p:spPr>
        <p:txBody>
          <a:bodyPr wrap="none" rtlCol="0">
            <a:spAutoFit/>
          </a:bodyPr>
          <a:lstStyle/>
          <a:p>
            <a:r>
              <a:rPr lang="it-IT" sz="1050" dirty="0"/>
              <a:t>Disponibilità</a:t>
            </a:r>
          </a:p>
        </p:txBody>
      </p:sp>
      <p:sp>
        <p:nvSpPr>
          <p:cNvPr id="2" name="CasellaDiTesto 1">
            <a:extLst>
              <a:ext uri="{FF2B5EF4-FFF2-40B4-BE49-F238E27FC236}">
                <a16:creationId xmlns:a16="http://schemas.microsoft.com/office/drawing/2014/main" id="{95679EC0-82B6-B844-B97A-B94AC4195665}"/>
              </a:ext>
            </a:extLst>
          </p:cNvPr>
          <p:cNvSpPr txBox="1"/>
          <p:nvPr/>
        </p:nvSpPr>
        <p:spPr>
          <a:xfrm>
            <a:off x="643456" y="6119446"/>
            <a:ext cx="327029" cy="369332"/>
          </a:xfrm>
          <a:prstGeom prst="rect">
            <a:avLst/>
          </a:prstGeom>
          <a:noFill/>
        </p:spPr>
        <p:txBody>
          <a:bodyPr wrap="square" rtlCol="0">
            <a:spAutoFit/>
          </a:bodyPr>
          <a:lstStyle/>
          <a:p>
            <a:r>
              <a:rPr lang="it-IT" dirty="0">
                <a:solidFill>
                  <a:srgbClr val="FF0000"/>
                </a:solidFill>
              </a:rPr>
              <a:t>1</a:t>
            </a:r>
          </a:p>
        </p:txBody>
      </p:sp>
      <p:sp>
        <p:nvSpPr>
          <p:cNvPr id="182" name="CasellaDiTesto 181">
            <a:extLst>
              <a:ext uri="{FF2B5EF4-FFF2-40B4-BE49-F238E27FC236}">
                <a16:creationId xmlns:a16="http://schemas.microsoft.com/office/drawing/2014/main" id="{F0A24603-D39F-F84C-80B1-202720FEC637}"/>
              </a:ext>
            </a:extLst>
          </p:cNvPr>
          <p:cNvSpPr txBox="1"/>
          <p:nvPr/>
        </p:nvSpPr>
        <p:spPr>
          <a:xfrm>
            <a:off x="2109499" y="6119446"/>
            <a:ext cx="327029" cy="369332"/>
          </a:xfrm>
          <a:prstGeom prst="rect">
            <a:avLst/>
          </a:prstGeom>
          <a:noFill/>
        </p:spPr>
        <p:txBody>
          <a:bodyPr wrap="square" rtlCol="0">
            <a:spAutoFit/>
          </a:bodyPr>
          <a:lstStyle/>
          <a:p>
            <a:r>
              <a:rPr lang="it-IT" dirty="0">
                <a:solidFill>
                  <a:srgbClr val="FF0000"/>
                </a:solidFill>
              </a:rPr>
              <a:t>1</a:t>
            </a:r>
          </a:p>
        </p:txBody>
      </p:sp>
      <p:sp>
        <p:nvSpPr>
          <p:cNvPr id="183" name="CasellaDiTesto 182">
            <a:extLst>
              <a:ext uri="{FF2B5EF4-FFF2-40B4-BE49-F238E27FC236}">
                <a16:creationId xmlns:a16="http://schemas.microsoft.com/office/drawing/2014/main" id="{CB78A6A3-020A-144C-9714-0C0D0E45329D}"/>
              </a:ext>
            </a:extLst>
          </p:cNvPr>
          <p:cNvSpPr txBox="1"/>
          <p:nvPr/>
        </p:nvSpPr>
        <p:spPr>
          <a:xfrm>
            <a:off x="4934906" y="1021961"/>
            <a:ext cx="327029" cy="369332"/>
          </a:xfrm>
          <a:prstGeom prst="rect">
            <a:avLst/>
          </a:prstGeom>
          <a:noFill/>
        </p:spPr>
        <p:txBody>
          <a:bodyPr wrap="square" rtlCol="0">
            <a:spAutoFit/>
          </a:bodyPr>
          <a:lstStyle/>
          <a:p>
            <a:r>
              <a:rPr lang="it-IT" dirty="0">
                <a:solidFill>
                  <a:srgbClr val="FF0000"/>
                </a:solidFill>
              </a:rPr>
              <a:t>1</a:t>
            </a:r>
          </a:p>
        </p:txBody>
      </p:sp>
      <p:sp>
        <p:nvSpPr>
          <p:cNvPr id="184" name="CasellaDiTesto 183">
            <a:extLst>
              <a:ext uri="{FF2B5EF4-FFF2-40B4-BE49-F238E27FC236}">
                <a16:creationId xmlns:a16="http://schemas.microsoft.com/office/drawing/2014/main" id="{F330EB41-EE66-174B-8B5E-301AFCE880E8}"/>
              </a:ext>
            </a:extLst>
          </p:cNvPr>
          <p:cNvSpPr txBox="1"/>
          <p:nvPr/>
        </p:nvSpPr>
        <p:spPr>
          <a:xfrm>
            <a:off x="6400949" y="1021961"/>
            <a:ext cx="327029" cy="369332"/>
          </a:xfrm>
          <a:prstGeom prst="rect">
            <a:avLst/>
          </a:prstGeom>
          <a:noFill/>
        </p:spPr>
        <p:txBody>
          <a:bodyPr wrap="square" rtlCol="0">
            <a:spAutoFit/>
          </a:bodyPr>
          <a:lstStyle/>
          <a:p>
            <a:r>
              <a:rPr lang="it-IT" dirty="0">
                <a:solidFill>
                  <a:srgbClr val="FF0000"/>
                </a:solidFill>
              </a:rPr>
              <a:t>N</a:t>
            </a:r>
          </a:p>
        </p:txBody>
      </p:sp>
      <p:sp>
        <p:nvSpPr>
          <p:cNvPr id="185" name="CasellaDiTesto 184">
            <a:extLst>
              <a:ext uri="{FF2B5EF4-FFF2-40B4-BE49-F238E27FC236}">
                <a16:creationId xmlns:a16="http://schemas.microsoft.com/office/drawing/2014/main" id="{CC2D3968-2877-AC45-A8D6-D9335C9D6B9D}"/>
              </a:ext>
            </a:extLst>
          </p:cNvPr>
          <p:cNvSpPr txBox="1"/>
          <p:nvPr/>
        </p:nvSpPr>
        <p:spPr>
          <a:xfrm>
            <a:off x="5769350" y="2346855"/>
            <a:ext cx="327029" cy="369332"/>
          </a:xfrm>
          <a:prstGeom prst="rect">
            <a:avLst/>
          </a:prstGeom>
          <a:noFill/>
        </p:spPr>
        <p:txBody>
          <a:bodyPr wrap="square" rtlCol="0">
            <a:spAutoFit/>
          </a:bodyPr>
          <a:lstStyle/>
          <a:p>
            <a:r>
              <a:rPr lang="it-IT" dirty="0">
                <a:solidFill>
                  <a:srgbClr val="FF0000"/>
                </a:solidFill>
              </a:rPr>
              <a:t>N</a:t>
            </a:r>
          </a:p>
        </p:txBody>
      </p:sp>
      <p:sp>
        <p:nvSpPr>
          <p:cNvPr id="186" name="CasellaDiTesto 185">
            <a:extLst>
              <a:ext uri="{FF2B5EF4-FFF2-40B4-BE49-F238E27FC236}">
                <a16:creationId xmlns:a16="http://schemas.microsoft.com/office/drawing/2014/main" id="{CBCA1117-635F-CF4B-83B7-7C9663FCEACC}"/>
              </a:ext>
            </a:extLst>
          </p:cNvPr>
          <p:cNvSpPr txBox="1"/>
          <p:nvPr/>
        </p:nvSpPr>
        <p:spPr>
          <a:xfrm>
            <a:off x="7235393" y="2346855"/>
            <a:ext cx="327029" cy="369332"/>
          </a:xfrm>
          <a:prstGeom prst="rect">
            <a:avLst/>
          </a:prstGeom>
          <a:noFill/>
        </p:spPr>
        <p:txBody>
          <a:bodyPr wrap="square" rtlCol="0">
            <a:spAutoFit/>
          </a:bodyPr>
          <a:lstStyle/>
          <a:p>
            <a:r>
              <a:rPr lang="it-IT" dirty="0">
                <a:solidFill>
                  <a:srgbClr val="FF0000"/>
                </a:solidFill>
              </a:rPr>
              <a:t>M</a:t>
            </a:r>
          </a:p>
        </p:txBody>
      </p:sp>
      <p:sp>
        <p:nvSpPr>
          <p:cNvPr id="189" name="CasellaDiTesto 188">
            <a:extLst>
              <a:ext uri="{FF2B5EF4-FFF2-40B4-BE49-F238E27FC236}">
                <a16:creationId xmlns:a16="http://schemas.microsoft.com/office/drawing/2014/main" id="{A817FC04-55C5-8E46-B3B1-7313B051BD8A}"/>
              </a:ext>
            </a:extLst>
          </p:cNvPr>
          <p:cNvSpPr txBox="1"/>
          <p:nvPr/>
        </p:nvSpPr>
        <p:spPr>
          <a:xfrm>
            <a:off x="10716018" y="1467409"/>
            <a:ext cx="327029" cy="369332"/>
          </a:xfrm>
          <a:prstGeom prst="rect">
            <a:avLst/>
          </a:prstGeom>
          <a:noFill/>
        </p:spPr>
        <p:txBody>
          <a:bodyPr wrap="square" rtlCol="0">
            <a:spAutoFit/>
          </a:bodyPr>
          <a:lstStyle/>
          <a:p>
            <a:r>
              <a:rPr lang="it-IT" dirty="0">
                <a:solidFill>
                  <a:srgbClr val="FF0000"/>
                </a:solidFill>
              </a:rPr>
              <a:t>1</a:t>
            </a:r>
          </a:p>
        </p:txBody>
      </p:sp>
      <p:sp>
        <p:nvSpPr>
          <p:cNvPr id="190" name="CasellaDiTesto 189">
            <a:extLst>
              <a:ext uri="{FF2B5EF4-FFF2-40B4-BE49-F238E27FC236}">
                <a16:creationId xmlns:a16="http://schemas.microsoft.com/office/drawing/2014/main" id="{0991B28B-B564-B947-9B93-35B5CDE60BD9}"/>
              </a:ext>
            </a:extLst>
          </p:cNvPr>
          <p:cNvSpPr txBox="1"/>
          <p:nvPr/>
        </p:nvSpPr>
        <p:spPr>
          <a:xfrm>
            <a:off x="10800347" y="3555779"/>
            <a:ext cx="327029" cy="369332"/>
          </a:xfrm>
          <a:prstGeom prst="rect">
            <a:avLst/>
          </a:prstGeom>
          <a:noFill/>
        </p:spPr>
        <p:txBody>
          <a:bodyPr wrap="square" rtlCol="0">
            <a:spAutoFit/>
          </a:bodyPr>
          <a:lstStyle/>
          <a:p>
            <a:r>
              <a:rPr lang="it-IT" dirty="0">
                <a:solidFill>
                  <a:srgbClr val="FF0000"/>
                </a:solidFill>
              </a:rPr>
              <a:t>1</a:t>
            </a:r>
          </a:p>
        </p:txBody>
      </p:sp>
      <p:sp>
        <p:nvSpPr>
          <p:cNvPr id="191" name="CasellaDiTesto 190">
            <a:extLst>
              <a:ext uri="{FF2B5EF4-FFF2-40B4-BE49-F238E27FC236}">
                <a16:creationId xmlns:a16="http://schemas.microsoft.com/office/drawing/2014/main" id="{F5E4F9A6-45CB-9749-AB34-C6F2A1A31B6B}"/>
              </a:ext>
            </a:extLst>
          </p:cNvPr>
          <p:cNvSpPr txBox="1"/>
          <p:nvPr/>
        </p:nvSpPr>
        <p:spPr>
          <a:xfrm>
            <a:off x="8418720" y="2998347"/>
            <a:ext cx="327029" cy="369332"/>
          </a:xfrm>
          <a:prstGeom prst="rect">
            <a:avLst/>
          </a:prstGeom>
          <a:noFill/>
        </p:spPr>
        <p:txBody>
          <a:bodyPr wrap="square" rtlCol="0">
            <a:spAutoFit/>
          </a:bodyPr>
          <a:lstStyle/>
          <a:p>
            <a:r>
              <a:rPr lang="it-IT" dirty="0">
                <a:solidFill>
                  <a:srgbClr val="FF0000"/>
                </a:solidFill>
              </a:rPr>
              <a:t>1</a:t>
            </a:r>
          </a:p>
        </p:txBody>
      </p:sp>
      <p:sp>
        <p:nvSpPr>
          <p:cNvPr id="192" name="CasellaDiTesto 191">
            <a:extLst>
              <a:ext uri="{FF2B5EF4-FFF2-40B4-BE49-F238E27FC236}">
                <a16:creationId xmlns:a16="http://schemas.microsoft.com/office/drawing/2014/main" id="{A5535169-54BA-714E-8FFE-27EFA2FF8C11}"/>
              </a:ext>
            </a:extLst>
          </p:cNvPr>
          <p:cNvSpPr txBox="1"/>
          <p:nvPr/>
        </p:nvSpPr>
        <p:spPr>
          <a:xfrm>
            <a:off x="8456371" y="3997250"/>
            <a:ext cx="327029" cy="369332"/>
          </a:xfrm>
          <a:prstGeom prst="rect">
            <a:avLst/>
          </a:prstGeom>
          <a:noFill/>
        </p:spPr>
        <p:txBody>
          <a:bodyPr wrap="square" rtlCol="0">
            <a:spAutoFit/>
          </a:bodyPr>
          <a:lstStyle/>
          <a:p>
            <a:r>
              <a:rPr lang="it-IT" dirty="0">
                <a:solidFill>
                  <a:srgbClr val="FF0000"/>
                </a:solidFill>
              </a:rPr>
              <a:t>N</a:t>
            </a:r>
          </a:p>
        </p:txBody>
      </p:sp>
    </p:spTree>
    <p:extLst>
      <p:ext uri="{BB962C8B-B14F-4D97-AF65-F5344CB8AC3E}">
        <p14:creationId xmlns:p14="http://schemas.microsoft.com/office/powerpoint/2010/main" val="7992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44F1F-8730-4D64-AFB6-85306A543709}"/>
              </a:ext>
            </a:extLst>
          </p:cNvPr>
          <p:cNvSpPr>
            <a:spLocks noGrp="1"/>
          </p:cNvSpPr>
          <p:nvPr>
            <p:ph type="title"/>
          </p:nvPr>
        </p:nvSpPr>
        <p:spPr/>
        <p:txBody>
          <a:bodyPr/>
          <a:lstStyle/>
          <a:p>
            <a:r>
              <a:rPr lang="it-IT" dirty="0"/>
              <a:t>Requisiti non funzionali</a:t>
            </a:r>
          </a:p>
        </p:txBody>
      </p:sp>
      <p:sp>
        <p:nvSpPr>
          <p:cNvPr id="3" name="Segnaposto contenuto 2">
            <a:extLst>
              <a:ext uri="{FF2B5EF4-FFF2-40B4-BE49-F238E27FC236}">
                <a16:creationId xmlns:a16="http://schemas.microsoft.com/office/drawing/2014/main" id="{4195EEC1-A201-4C60-AB2E-6A885DEF5CA0}"/>
              </a:ext>
            </a:extLst>
          </p:cNvPr>
          <p:cNvSpPr>
            <a:spLocks noGrp="1"/>
          </p:cNvSpPr>
          <p:nvPr>
            <p:ph idx="1"/>
          </p:nvPr>
        </p:nvSpPr>
        <p:spPr/>
        <p:txBody>
          <a:bodyPr/>
          <a:lstStyle/>
          <a:p>
            <a:pPr>
              <a:buFont typeface="Wingdings" panose="05000000000000000000" pitchFamily="2" charset="2"/>
              <a:buChar char="v"/>
            </a:pPr>
            <a:r>
              <a:rPr lang="it-IT" dirty="0"/>
              <a:t>(RV1) Non è possibile cancellare un ordine se quest’ultimo è stato affidato al corriere</a:t>
            </a:r>
          </a:p>
          <a:p>
            <a:pPr>
              <a:buFont typeface="Wingdings" panose="05000000000000000000" pitchFamily="2" charset="2"/>
              <a:buChar char="v"/>
            </a:pPr>
            <a:r>
              <a:rPr lang="it-IT" dirty="0"/>
              <a:t>(RV2) Non è possibile effettuare un acquisto se un prodotto ha disponibilità uguale a zero</a:t>
            </a:r>
          </a:p>
          <a:p>
            <a:pPr>
              <a:buFont typeface="Wingdings" panose="05000000000000000000" pitchFamily="2" charset="2"/>
              <a:buChar char="v"/>
            </a:pPr>
            <a:r>
              <a:rPr lang="it-IT" dirty="0"/>
              <a:t>(RV3) Un utente non registrato non può acquistare nessun prodotto</a:t>
            </a:r>
          </a:p>
          <a:p>
            <a:pPr>
              <a:buFont typeface="Wingdings" panose="05000000000000000000" pitchFamily="2" charset="2"/>
              <a:buChar char="v"/>
            </a:pPr>
            <a:r>
              <a:rPr lang="it-IT" dirty="0"/>
              <a:t>(RV4) Solo un Admin può inserire un prodotto nuovo nel catalogo</a:t>
            </a:r>
          </a:p>
          <a:p>
            <a:pPr marL="4572" lvl="1" indent="0">
              <a:buNone/>
            </a:pPr>
            <a:endParaRPr lang="it-IT" dirty="0"/>
          </a:p>
        </p:txBody>
      </p:sp>
    </p:spTree>
    <p:extLst>
      <p:ext uri="{BB962C8B-B14F-4D97-AF65-F5344CB8AC3E}">
        <p14:creationId xmlns:p14="http://schemas.microsoft.com/office/powerpoint/2010/main" val="1712076610"/>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894</TotalTime>
  <Words>3223</Words>
  <Application>Microsoft Office PowerPoint</Application>
  <PresentationFormat>Widescreen</PresentationFormat>
  <Paragraphs>871</Paragraphs>
  <Slides>36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Arial</vt:lpstr>
      <vt:lpstr>Calibri Light</vt:lpstr>
      <vt:lpstr>Cambria Math</vt:lpstr>
      <vt:lpstr>Wingdings</vt:lpstr>
      <vt:lpstr>Metropolitano</vt:lpstr>
      <vt:lpstr>Presentazione standard di PowerPoint</vt:lpstr>
      <vt:lpstr>Introduzione</vt:lpstr>
      <vt:lpstr>Glossario dei termini (1)</vt:lpstr>
      <vt:lpstr>Glossario dei termini (2)</vt:lpstr>
      <vt:lpstr>Presentazione standard di PowerPoint</vt:lpstr>
      <vt:lpstr>Tavola dei volumi</vt:lpstr>
      <vt:lpstr>Tavola delle operazioni</vt:lpstr>
      <vt:lpstr>Presentazione standard di PowerPoint</vt:lpstr>
      <vt:lpstr>Requisiti non funzionali</vt:lpstr>
      <vt:lpstr>Progettazione Concettuale</vt:lpstr>
      <vt:lpstr>Motivazioni modifiche schema E-R</vt:lpstr>
      <vt:lpstr>Analisi delle entità (1)</vt:lpstr>
      <vt:lpstr>Analisi delle entità (2)</vt:lpstr>
      <vt:lpstr>Analisi delle entità (3)</vt:lpstr>
      <vt:lpstr>Analisi delle entità (4)</vt:lpstr>
      <vt:lpstr>Analisi delle entità (5)</vt:lpstr>
      <vt:lpstr>Analisi delle entità (6)</vt:lpstr>
      <vt:lpstr>Analisi delle entità (6)</vt:lpstr>
      <vt:lpstr>Analisi delle relazioni e della cardinalità (1)</vt:lpstr>
      <vt:lpstr>Analisi delle relazioni e della cardinalità (2)</vt:lpstr>
      <vt:lpstr>Analisi delle relazioni e della cardinalità (3)</vt:lpstr>
      <vt:lpstr>Analisi delle relazioni e della cardinalità (4)</vt:lpstr>
      <vt:lpstr>Presentazione standard di PowerPoint</vt:lpstr>
      <vt:lpstr>Progettazione Logica</vt:lpstr>
      <vt:lpstr>Analisi delle prestazioni sullo schema E-R Tavola dei volumi</vt:lpstr>
      <vt:lpstr>Analisi delle prestazioni sullo schema E-R Tavola delle operazioni</vt:lpstr>
      <vt:lpstr>Analisi delle ridondanze Tavola degli accessi con attributo ridondante</vt:lpstr>
      <vt:lpstr>Analisi delle ridondanze Tavola degli accessi con attributo ridondante</vt:lpstr>
      <vt:lpstr>Analisi delle ridondanze Tavola degli accessi senza attributo ridondante</vt:lpstr>
      <vt:lpstr>Analisi delle ridondanze Conclusioni</vt:lpstr>
      <vt:lpstr>Eliminazione delle generalizzazioni </vt:lpstr>
      <vt:lpstr>Eliminazione delle generalizzazioni </vt:lpstr>
      <vt:lpstr>Partizionamento/accorpamento di concetti</vt:lpstr>
      <vt:lpstr>Scelta degli identificatori primari</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Lorenzo Paolo Cocchinone</dc:creator>
  <cp:lastModifiedBy>Lorenzo Paolo Cocchinone</cp:lastModifiedBy>
  <cp:revision>1</cp:revision>
  <dcterms:created xsi:type="dcterms:W3CDTF">2019-07-10T13:10:38Z</dcterms:created>
  <dcterms:modified xsi:type="dcterms:W3CDTF">2019-07-16T18:08:40Z</dcterms:modified>
</cp:coreProperties>
</file>