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7" r:id="rId3"/>
    <p:sldId id="268" r:id="rId4"/>
    <p:sldId id="270" r:id="rId5"/>
    <p:sldId id="271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67F7480-3444-4F7A-97F9-646B7C8D6F1F}">
          <p14:sldIdLst>
            <p14:sldId id="256"/>
            <p14:sldId id="267"/>
            <p14:sldId id="268"/>
            <p14:sldId id="270"/>
            <p14:sldId id="271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A." initials="GA" lastIdx="1" clrIdx="0">
    <p:extLst>
      <p:ext uri="{19B8F6BF-5375-455C-9EA6-DF929625EA0E}">
        <p15:presenceInfo xmlns:p15="http://schemas.microsoft.com/office/powerpoint/2012/main" userId="35058f06508918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Paolo Cocchinone" userId="38c52ecd6e43a282" providerId="LiveId" clId="{17CF816F-6D57-4EF6-9F9B-9B7FAAF78300}"/>
    <pc:docChg chg="modSld">
      <pc:chgData name="Lorenzo Paolo Cocchinone" userId="38c52ecd6e43a282" providerId="LiveId" clId="{17CF816F-6D57-4EF6-9F9B-9B7FAAF78300}" dt="2020-01-18T17:24:17.110" v="20" actId="20577"/>
      <pc:docMkLst>
        <pc:docMk/>
      </pc:docMkLst>
      <pc:sldChg chg="modSp">
        <pc:chgData name="Lorenzo Paolo Cocchinone" userId="38c52ecd6e43a282" providerId="LiveId" clId="{17CF816F-6D57-4EF6-9F9B-9B7FAAF78300}" dt="2020-01-18T17:24:17.110" v="20" actId="20577"/>
        <pc:sldMkLst>
          <pc:docMk/>
          <pc:sldMk cId="2811140983" sldId="284"/>
        </pc:sldMkLst>
        <pc:spChg chg="mod">
          <ac:chgData name="Lorenzo Paolo Cocchinone" userId="38c52ecd6e43a282" providerId="LiveId" clId="{17CF816F-6D57-4EF6-9F9B-9B7FAAF78300}" dt="2020-01-18T17:24:17.110" v="20" actId="20577"/>
          <ac:spMkLst>
            <pc:docMk/>
            <pc:sldMk cId="2811140983" sldId="284"/>
            <ac:spMk id="2" creationId="{5CC5C0D7-4682-47B3-B67A-D671A9087C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Problem Domain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4B4B8088-F8AB-4B90-BBA4-650DE85A872C}">
      <dgm:prSet/>
      <dgm:spPr/>
      <dgm:t>
        <a:bodyPr/>
        <a:lstStyle/>
        <a:p>
          <a:r>
            <a:rPr lang="en-US" dirty="0"/>
            <a:t>Regole del gioco</a:t>
          </a:r>
        </a:p>
      </dgm:t>
    </dgm:pt>
    <dgm:pt modelId="{97519121-39DC-4991-B313-D306E8334138}" type="parTrans" cxnId="{0FACCFF1-2DA0-495E-BA7A-205D72DD7250}">
      <dgm:prSet/>
      <dgm:spPr/>
      <dgm:t>
        <a:bodyPr/>
        <a:lstStyle/>
        <a:p>
          <a:endParaRPr lang="en-US"/>
        </a:p>
      </dgm:t>
    </dgm:pt>
    <dgm:pt modelId="{89FC494B-B77A-4805-9528-5389E802F0F6}" type="sibTrans" cxnId="{0FACCFF1-2DA0-495E-BA7A-205D72DD7250}">
      <dgm:prSet/>
      <dgm:spPr/>
      <dgm:t>
        <a:bodyPr/>
        <a:lstStyle/>
        <a:p>
          <a:endParaRPr lang="en-US"/>
        </a:p>
      </dgm:t>
    </dgm:pt>
    <dgm:pt modelId="{208D9FDA-00C1-48F9-B953-978D15212ED3}">
      <dgm:prSet/>
      <dgm:spPr/>
      <dgm:t>
        <a:bodyPr/>
        <a:lstStyle/>
        <a:p>
          <a:r>
            <a:rPr lang="en-US" dirty="0"/>
            <a:t>Scenarios</a:t>
          </a:r>
        </a:p>
      </dgm:t>
    </dgm:pt>
    <dgm:pt modelId="{EBC7C30C-9E51-48FA-B6D7-9D6F864A6CF7}" type="parTrans" cxnId="{2ECD3C7C-45E5-40C8-AA28-8DF5AC00384B}">
      <dgm:prSet/>
      <dgm:spPr/>
      <dgm:t>
        <a:bodyPr/>
        <a:lstStyle/>
        <a:p>
          <a:endParaRPr lang="en-US"/>
        </a:p>
      </dgm:t>
    </dgm:pt>
    <dgm:pt modelId="{0BC13562-70C4-4BC2-BFBE-1D778A5CF8AD}" type="sibTrans" cxnId="{2ECD3C7C-45E5-40C8-AA28-8DF5AC00384B}">
      <dgm:prSet/>
      <dgm:spPr/>
      <dgm:t>
        <a:bodyPr/>
        <a:lstStyle/>
        <a:p>
          <a:endParaRPr lang="en-US"/>
        </a:p>
      </dgm:t>
    </dgm:pt>
    <dgm:pt modelId="{3D43B130-53D0-48BF-999C-AB1B8950D0A8}">
      <dgm:prSet/>
      <dgm:spPr/>
      <dgm:t>
        <a:bodyPr/>
        <a:lstStyle/>
        <a:p>
          <a:r>
            <a:rPr lang="en-US" dirty="0"/>
            <a:t>Target environment</a:t>
          </a:r>
        </a:p>
      </dgm:t>
    </dgm:pt>
    <dgm:pt modelId="{7FB0233D-FDF2-4B53-B9DB-66176C172AAB}" type="parTrans" cxnId="{9F626865-A90E-4CF1-A000-082BA95BE9B7}">
      <dgm:prSet/>
      <dgm:spPr/>
      <dgm:t>
        <a:bodyPr/>
        <a:lstStyle/>
        <a:p>
          <a:endParaRPr lang="en-US"/>
        </a:p>
      </dgm:t>
    </dgm:pt>
    <dgm:pt modelId="{10CC2A3C-AA87-4012-B07E-157815481031}" type="sibTrans" cxnId="{9F626865-A90E-4CF1-A000-082BA95BE9B7}">
      <dgm:prSet/>
      <dgm:spPr/>
      <dgm:t>
        <a:bodyPr/>
        <a:lstStyle/>
        <a:p>
          <a:endParaRPr lang="en-US"/>
        </a:p>
      </dgm:t>
    </dgm:pt>
    <dgm:pt modelId="{859EBBE1-3413-41FC-BE21-3DB820A837FB}">
      <dgm:prSet/>
      <dgm:spPr/>
      <dgm:t>
        <a:bodyPr/>
        <a:lstStyle/>
        <a:p>
          <a:r>
            <a:rPr lang="en-US" dirty="0"/>
            <a:t>Functional Requirements</a:t>
          </a:r>
        </a:p>
      </dgm:t>
    </dgm:pt>
    <dgm:pt modelId="{FB8B0307-8567-4965-8A60-2B417DF1B8D9}" type="parTrans" cxnId="{3E002A34-0BF0-40E3-B8C2-DD6E604EE471}">
      <dgm:prSet/>
      <dgm:spPr/>
      <dgm:t>
        <a:bodyPr/>
        <a:lstStyle/>
        <a:p>
          <a:endParaRPr lang="en-US"/>
        </a:p>
      </dgm:t>
    </dgm:pt>
    <dgm:pt modelId="{A93322B4-6BDC-4100-991E-78FEBFB44E01}" type="sibTrans" cxnId="{3E002A34-0BF0-40E3-B8C2-DD6E604EE471}">
      <dgm:prSet/>
      <dgm:spPr/>
      <dgm:t>
        <a:bodyPr/>
        <a:lstStyle/>
        <a:p>
          <a:endParaRPr lang="en-US"/>
        </a:p>
      </dgm:t>
    </dgm:pt>
    <dgm:pt modelId="{5E30F1F4-D29C-47A6-8228-62D58BEB152E}">
      <dgm:prSet/>
      <dgm:spPr/>
      <dgm:t>
        <a:bodyPr/>
        <a:lstStyle/>
        <a:p>
          <a:r>
            <a:rPr lang="en-US" dirty="0"/>
            <a:t>Non-Functional Requirements</a:t>
          </a:r>
        </a:p>
      </dgm:t>
    </dgm:pt>
    <dgm:pt modelId="{3D978577-3907-4E1E-A48C-6BC285766C3C}" type="parTrans" cxnId="{C7B8A975-472D-458B-AAA3-38AD70CA8140}">
      <dgm:prSet/>
      <dgm:spPr/>
      <dgm:t>
        <a:bodyPr/>
        <a:lstStyle/>
        <a:p>
          <a:endParaRPr lang="en-US"/>
        </a:p>
      </dgm:t>
    </dgm:pt>
    <dgm:pt modelId="{48CB6927-555A-4D98-8202-049C3148808C}" type="sibTrans" cxnId="{C7B8A975-472D-458B-AAA3-38AD70CA8140}">
      <dgm:prSet/>
      <dgm:spPr/>
      <dgm:t>
        <a:bodyPr/>
        <a:lstStyle/>
        <a:p>
          <a:endParaRPr lang="en-US"/>
        </a:p>
      </dgm:t>
    </dgm:pt>
    <dgm:pt modelId="{E1820805-D2A0-4336-99F9-FB5C58F09A12}">
      <dgm:prSet/>
      <dgm:spPr/>
      <dgm:t>
        <a:bodyPr/>
        <a:lstStyle/>
        <a:p>
          <a:r>
            <a:rPr lang="en-US" dirty="0"/>
            <a:t>Role Diagram</a:t>
          </a:r>
        </a:p>
      </dgm:t>
    </dgm:pt>
    <dgm:pt modelId="{32C97A60-965B-4B92-9B68-98B4399C6FF9}" type="parTrans" cxnId="{F72F6140-AE1F-4AC5-BC17-B65C72734A9C}">
      <dgm:prSet/>
      <dgm:spPr/>
      <dgm:t>
        <a:bodyPr/>
        <a:lstStyle/>
        <a:p>
          <a:endParaRPr lang="en-US"/>
        </a:p>
      </dgm:t>
    </dgm:pt>
    <dgm:pt modelId="{3FA52284-97FD-4AD6-AAC0-B83E4A5F2957}" type="sibTrans" cxnId="{F72F6140-AE1F-4AC5-BC17-B65C72734A9C}">
      <dgm:prSet/>
      <dgm:spPr/>
      <dgm:t>
        <a:bodyPr/>
        <a:lstStyle/>
        <a:p>
          <a:endParaRPr lang="en-US"/>
        </a:p>
      </dgm:t>
    </dgm:pt>
    <dgm:pt modelId="{BC340C0D-8C68-4678-9B76-A6DEF62F48F5}">
      <dgm:prSet/>
      <dgm:spPr/>
      <dgm:t>
        <a:bodyPr/>
        <a:lstStyle/>
        <a:p>
          <a:r>
            <a:rPr lang="en-US" dirty="0"/>
            <a:t>Casi </a:t>
          </a:r>
          <a:r>
            <a:rPr lang="en-US" dirty="0" err="1"/>
            <a:t>d’uso</a:t>
          </a:r>
          <a:endParaRPr lang="en-US" dirty="0"/>
        </a:p>
      </dgm:t>
    </dgm:pt>
    <dgm:pt modelId="{E8186324-C735-4FDD-9F20-AFCA03F4345D}" type="parTrans" cxnId="{4AE1F978-5697-40B4-8FDD-C7D66F2ACF00}">
      <dgm:prSet/>
      <dgm:spPr/>
      <dgm:t>
        <a:bodyPr/>
        <a:lstStyle/>
        <a:p>
          <a:endParaRPr lang="en-US"/>
        </a:p>
      </dgm:t>
    </dgm:pt>
    <dgm:pt modelId="{863AFDD0-6F7E-4BFA-BC64-E68F3E4B5318}" type="sibTrans" cxnId="{4AE1F978-5697-40B4-8FDD-C7D66F2ACF00}">
      <dgm:prSet/>
      <dgm:spPr/>
      <dgm:t>
        <a:bodyPr/>
        <a:lstStyle/>
        <a:p>
          <a:endParaRPr lang="en-US"/>
        </a:p>
      </dgm:t>
    </dgm:pt>
    <dgm:pt modelId="{C8470B7A-D596-4B28-9A21-686EB0872FBC}">
      <dgm:prSet/>
      <dgm:spPr/>
      <dgm:t>
        <a:bodyPr/>
        <a:lstStyle/>
        <a:p>
          <a:r>
            <a:rPr lang="en-US" dirty="0" err="1"/>
            <a:t>Eccezioni</a:t>
          </a:r>
          <a:r>
            <a:rPr lang="en-US" dirty="0"/>
            <a:t> dei Casi </a:t>
          </a:r>
          <a:r>
            <a:rPr lang="en-US" dirty="0" err="1"/>
            <a:t>d’uso</a:t>
          </a:r>
          <a:endParaRPr lang="en-US" dirty="0"/>
        </a:p>
      </dgm:t>
    </dgm:pt>
    <dgm:pt modelId="{DB3B5B04-8364-4DC4-8249-41E350ADC808}" type="parTrans" cxnId="{9AFC885D-6C76-49FD-B301-C58291619D95}">
      <dgm:prSet/>
      <dgm:spPr/>
      <dgm:t>
        <a:bodyPr/>
        <a:lstStyle/>
        <a:p>
          <a:endParaRPr lang="en-US"/>
        </a:p>
      </dgm:t>
    </dgm:pt>
    <dgm:pt modelId="{633E44F3-9D6C-451F-BEE3-C13DC9E16B97}" type="sibTrans" cxnId="{9AFC885D-6C76-49FD-B301-C58291619D95}">
      <dgm:prSet/>
      <dgm:spPr/>
      <dgm:t>
        <a:bodyPr/>
        <a:lstStyle/>
        <a:p>
          <a:endParaRPr lang="en-US"/>
        </a:p>
      </dgm:t>
    </dgm:pt>
    <dgm:pt modelId="{221EAE13-B6C2-4B3F-80BD-A80900A6EC0D}">
      <dgm:prSet/>
      <dgm:spPr/>
      <dgm:t>
        <a:bodyPr/>
        <a:lstStyle/>
        <a:p>
          <a:r>
            <a:rPr lang="en-US" dirty="0" err="1"/>
            <a:t>Tabella</a:t>
          </a:r>
          <a:r>
            <a:rPr lang="en-US" dirty="0"/>
            <a:t> dei Formati</a:t>
          </a:r>
        </a:p>
      </dgm:t>
    </dgm:pt>
    <dgm:pt modelId="{A1981F31-BE0D-44D4-8B7D-F8E16B50D874}" type="parTrans" cxnId="{05348F57-C216-45D0-81E5-E724AC863747}">
      <dgm:prSet/>
      <dgm:spPr/>
      <dgm:t>
        <a:bodyPr/>
        <a:lstStyle/>
        <a:p>
          <a:endParaRPr lang="en-US"/>
        </a:p>
      </dgm:t>
    </dgm:pt>
    <dgm:pt modelId="{B6A6B78D-0F60-4BA9-B058-F2AB266A050A}" type="sibTrans" cxnId="{05348F57-C216-45D0-81E5-E724AC863747}">
      <dgm:prSet/>
      <dgm:spPr/>
      <dgm:t>
        <a:bodyPr/>
        <a:lstStyle/>
        <a:p>
          <a:endParaRPr lang="en-US"/>
        </a:p>
      </dgm:t>
    </dgm:pt>
    <dgm:pt modelId="{67E1A347-23C1-4DB1-9178-EC7E024A479E}">
      <dgm:prSet/>
      <dgm:spPr/>
      <dgm:t>
        <a:bodyPr/>
        <a:lstStyle/>
        <a:p>
          <a:r>
            <a:rPr lang="en-US" dirty="0"/>
            <a:t>Object Model</a:t>
          </a:r>
        </a:p>
      </dgm:t>
    </dgm:pt>
    <dgm:pt modelId="{1044ADAF-4AA6-4700-B9F3-8FB301A3A3D4}" type="parTrans" cxnId="{CDEF7C19-4BBD-45E5-A589-F5F0ACB2B6C7}">
      <dgm:prSet/>
      <dgm:spPr/>
      <dgm:t>
        <a:bodyPr/>
        <a:lstStyle/>
        <a:p>
          <a:endParaRPr lang="en-US"/>
        </a:p>
      </dgm:t>
    </dgm:pt>
    <dgm:pt modelId="{7A72F68A-32B9-43D3-9B76-16976C8E0C12}" type="sibTrans" cxnId="{CDEF7C19-4BBD-45E5-A589-F5F0ACB2B6C7}">
      <dgm:prSet/>
      <dgm:spPr/>
      <dgm:t>
        <a:bodyPr/>
        <a:lstStyle/>
        <a:p>
          <a:endParaRPr lang="en-US"/>
        </a:p>
      </dgm:t>
    </dgm:pt>
    <dgm:pt modelId="{B7982D64-0076-4198-8083-C08806F21B99}">
      <dgm:prSet/>
      <dgm:spPr/>
      <dgm:t>
        <a:bodyPr/>
        <a:lstStyle/>
        <a:p>
          <a:r>
            <a:rPr lang="en-US" dirty="0"/>
            <a:t>Class Diagram</a:t>
          </a:r>
        </a:p>
      </dgm:t>
    </dgm:pt>
    <dgm:pt modelId="{39AD0BE6-0700-402C-8BD4-06D70F1A4F95}" type="parTrans" cxnId="{A2BEF613-EC49-43FF-A98A-E5688ABA48D2}">
      <dgm:prSet/>
      <dgm:spPr/>
      <dgm:t>
        <a:bodyPr/>
        <a:lstStyle/>
        <a:p>
          <a:endParaRPr lang="en-US"/>
        </a:p>
      </dgm:t>
    </dgm:pt>
    <dgm:pt modelId="{C6747918-3634-4EFD-96AB-C2EAE117E016}" type="sibTrans" cxnId="{A2BEF613-EC49-43FF-A98A-E5688ABA48D2}">
      <dgm:prSet/>
      <dgm:spPr/>
      <dgm:t>
        <a:bodyPr/>
        <a:lstStyle/>
        <a:p>
          <a:endParaRPr lang="en-US"/>
        </a:p>
      </dgm:t>
    </dgm:pt>
    <dgm:pt modelId="{EB19EC3B-A29C-4E9D-A6BA-BB9B69B332FE}">
      <dgm:prSet/>
      <dgm:spPr/>
      <dgm:t>
        <a:bodyPr/>
        <a:lstStyle/>
        <a:p>
          <a:r>
            <a:rPr lang="en-US" dirty="0"/>
            <a:t>Sequence Diagram</a:t>
          </a:r>
        </a:p>
      </dgm:t>
    </dgm:pt>
    <dgm:pt modelId="{2B768611-C8F4-4BFF-893F-D3507CD44459}" type="parTrans" cxnId="{BE57DB44-C973-4592-A824-09A822AB7E6D}">
      <dgm:prSet/>
      <dgm:spPr/>
      <dgm:t>
        <a:bodyPr/>
        <a:lstStyle/>
        <a:p>
          <a:endParaRPr lang="en-US"/>
        </a:p>
      </dgm:t>
    </dgm:pt>
    <dgm:pt modelId="{2EEBD55A-5B9E-4482-A2C5-752EB01C0798}" type="sibTrans" cxnId="{BE57DB44-C973-4592-A824-09A822AB7E6D}">
      <dgm:prSet/>
      <dgm:spPr/>
      <dgm:t>
        <a:bodyPr/>
        <a:lstStyle/>
        <a:p>
          <a:endParaRPr lang="en-US"/>
        </a:p>
      </dgm:t>
    </dgm:pt>
    <dgm:pt modelId="{6CE9B2B3-B336-4392-8AD9-372A62D872A7}">
      <dgm:prSet/>
      <dgm:spPr/>
      <dgm:t>
        <a:bodyPr/>
        <a:lstStyle/>
        <a:p>
          <a:r>
            <a:rPr lang="en-US" dirty="0"/>
            <a:t>State Chart</a:t>
          </a:r>
        </a:p>
      </dgm:t>
    </dgm:pt>
    <dgm:pt modelId="{E02608D9-7B41-45AF-8DF9-B1E3B08DC569}" type="parTrans" cxnId="{02F913A9-7BFE-4532-B341-564FA193B9CC}">
      <dgm:prSet/>
      <dgm:spPr/>
      <dgm:t>
        <a:bodyPr/>
        <a:lstStyle/>
        <a:p>
          <a:endParaRPr lang="en-US"/>
        </a:p>
      </dgm:t>
    </dgm:pt>
    <dgm:pt modelId="{1DFF14B6-1D3A-4BE8-84D1-7BA8EA020B42}" type="sibTrans" cxnId="{02F913A9-7BFE-4532-B341-564FA193B9CC}">
      <dgm:prSet/>
      <dgm:spPr/>
      <dgm:t>
        <a:bodyPr/>
        <a:lstStyle/>
        <a:p>
          <a:endParaRPr lang="en-US"/>
        </a:p>
      </dgm:t>
    </dgm:pt>
    <dgm:pt modelId="{3BC90711-099D-4833-8358-CEA3C0F92C66}">
      <dgm:prSet/>
      <dgm:spPr/>
      <dgm:t>
        <a:bodyPr/>
        <a:lstStyle/>
        <a:p>
          <a:r>
            <a:rPr lang="en-US" dirty="0"/>
            <a:t>Mock-Ups</a:t>
          </a:r>
        </a:p>
      </dgm:t>
    </dgm:pt>
    <dgm:pt modelId="{15578C14-07D7-4378-AF1B-7AEB2C2951F9}" type="parTrans" cxnId="{9A186170-DB8F-4F88-9BCD-A284FF6871C8}">
      <dgm:prSet/>
      <dgm:spPr/>
      <dgm:t>
        <a:bodyPr/>
        <a:lstStyle/>
        <a:p>
          <a:endParaRPr lang="en-US"/>
        </a:p>
      </dgm:t>
    </dgm:pt>
    <dgm:pt modelId="{D7C136A2-116F-458C-81E7-163AFCDF0087}" type="sibTrans" cxnId="{9A186170-DB8F-4F88-9BCD-A284FF6871C8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15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14"/>
      <dgm:spPr/>
    </dgm:pt>
    <dgm:pt modelId="{AE29ECEF-E2A7-47F6-90AC-C10C04F8270B}" type="pres">
      <dgm:prSet presAssocID="{CC7007EF-25D5-4567-B742-B4F8B30B2D9C}" presName="connectorText" presStyleLbl="sibTrans1D1" presStyleIdx="0" presStyleCnt="14"/>
      <dgm:spPr/>
    </dgm:pt>
    <dgm:pt modelId="{8434C414-C961-4B15-B392-818171D8E05F}" type="pres">
      <dgm:prSet presAssocID="{4B4B8088-F8AB-4B90-BBA4-650DE85A872C}" presName="node" presStyleLbl="node1" presStyleIdx="1" presStyleCnt="15">
        <dgm:presLayoutVars>
          <dgm:bulletEnabled val="1"/>
        </dgm:presLayoutVars>
      </dgm:prSet>
      <dgm:spPr/>
    </dgm:pt>
    <dgm:pt modelId="{B310C555-06C4-4A0E-8FE5-8B5E6D50AF6D}" type="pres">
      <dgm:prSet presAssocID="{89FC494B-B77A-4805-9528-5389E802F0F6}" presName="sibTrans" presStyleLbl="sibTrans1D1" presStyleIdx="1" presStyleCnt="14"/>
      <dgm:spPr/>
    </dgm:pt>
    <dgm:pt modelId="{44D5D460-E6F7-4D00-AA2C-8D1D49ACBC3A}" type="pres">
      <dgm:prSet presAssocID="{89FC494B-B77A-4805-9528-5389E802F0F6}" presName="connectorText" presStyleLbl="sibTrans1D1" presStyleIdx="1" presStyleCnt="14"/>
      <dgm:spPr/>
    </dgm:pt>
    <dgm:pt modelId="{35155351-9B46-4F94-AFE8-4F859DBB8B3E}" type="pres">
      <dgm:prSet presAssocID="{208D9FDA-00C1-48F9-B953-978D15212ED3}" presName="node" presStyleLbl="node1" presStyleIdx="2" presStyleCnt="15">
        <dgm:presLayoutVars>
          <dgm:bulletEnabled val="1"/>
        </dgm:presLayoutVars>
      </dgm:prSet>
      <dgm:spPr/>
    </dgm:pt>
    <dgm:pt modelId="{FA238E4F-088D-4C44-93EB-D510238A7833}" type="pres">
      <dgm:prSet presAssocID="{0BC13562-70C4-4BC2-BFBE-1D778A5CF8AD}" presName="sibTrans" presStyleLbl="sibTrans1D1" presStyleIdx="2" presStyleCnt="14"/>
      <dgm:spPr/>
    </dgm:pt>
    <dgm:pt modelId="{F0CF1E57-6EDB-42C2-9C40-1524883F3AF1}" type="pres">
      <dgm:prSet presAssocID="{0BC13562-70C4-4BC2-BFBE-1D778A5CF8AD}" presName="connectorText" presStyleLbl="sibTrans1D1" presStyleIdx="2" presStyleCnt="14"/>
      <dgm:spPr/>
    </dgm:pt>
    <dgm:pt modelId="{39669DB5-6CA4-4222-9E12-57D4D671C3BF}" type="pres">
      <dgm:prSet presAssocID="{3D43B130-53D0-48BF-999C-AB1B8950D0A8}" presName="node" presStyleLbl="node1" presStyleIdx="3" presStyleCnt="15">
        <dgm:presLayoutVars>
          <dgm:bulletEnabled val="1"/>
        </dgm:presLayoutVars>
      </dgm:prSet>
      <dgm:spPr/>
    </dgm:pt>
    <dgm:pt modelId="{13D83A68-30DC-43AA-AC51-C3AC6FF71E9F}" type="pres">
      <dgm:prSet presAssocID="{10CC2A3C-AA87-4012-B07E-157815481031}" presName="sibTrans" presStyleLbl="sibTrans1D1" presStyleIdx="3" presStyleCnt="14"/>
      <dgm:spPr/>
    </dgm:pt>
    <dgm:pt modelId="{1FCB8CC6-5034-4FE3-895C-1C084BD75D93}" type="pres">
      <dgm:prSet presAssocID="{10CC2A3C-AA87-4012-B07E-157815481031}" presName="connectorText" presStyleLbl="sibTrans1D1" presStyleIdx="3" presStyleCnt="14"/>
      <dgm:spPr/>
    </dgm:pt>
    <dgm:pt modelId="{F43D0202-6582-4983-AB1C-289BC514E725}" type="pres">
      <dgm:prSet presAssocID="{859EBBE1-3413-41FC-BE21-3DB820A837FB}" presName="node" presStyleLbl="node1" presStyleIdx="4" presStyleCnt="15">
        <dgm:presLayoutVars>
          <dgm:bulletEnabled val="1"/>
        </dgm:presLayoutVars>
      </dgm:prSet>
      <dgm:spPr/>
    </dgm:pt>
    <dgm:pt modelId="{249233EE-3DD4-4B33-951F-1F64AF07D1D0}" type="pres">
      <dgm:prSet presAssocID="{A93322B4-6BDC-4100-991E-78FEBFB44E01}" presName="sibTrans" presStyleLbl="sibTrans1D1" presStyleIdx="4" presStyleCnt="14"/>
      <dgm:spPr/>
    </dgm:pt>
    <dgm:pt modelId="{23A2607A-1244-44E3-B7B7-FEAD146CD9BC}" type="pres">
      <dgm:prSet presAssocID="{A93322B4-6BDC-4100-991E-78FEBFB44E01}" presName="connectorText" presStyleLbl="sibTrans1D1" presStyleIdx="4" presStyleCnt="14"/>
      <dgm:spPr/>
    </dgm:pt>
    <dgm:pt modelId="{5F5E78DB-F12A-4EBA-B74C-D47878C8697F}" type="pres">
      <dgm:prSet presAssocID="{5E30F1F4-D29C-47A6-8228-62D58BEB152E}" presName="node" presStyleLbl="node1" presStyleIdx="5" presStyleCnt="15">
        <dgm:presLayoutVars>
          <dgm:bulletEnabled val="1"/>
        </dgm:presLayoutVars>
      </dgm:prSet>
      <dgm:spPr/>
    </dgm:pt>
    <dgm:pt modelId="{C94BA640-F520-4036-81FC-556B6510C4CE}" type="pres">
      <dgm:prSet presAssocID="{48CB6927-555A-4D98-8202-049C3148808C}" presName="sibTrans" presStyleLbl="sibTrans1D1" presStyleIdx="5" presStyleCnt="14"/>
      <dgm:spPr/>
    </dgm:pt>
    <dgm:pt modelId="{E9919FD3-EA16-4BDD-A7AF-34572F725ABA}" type="pres">
      <dgm:prSet presAssocID="{48CB6927-555A-4D98-8202-049C3148808C}" presName="connectorText" presStyleLbl="sibTrans1D1" presStyleIdx="5" presStyleCnt="14"/>
      <dgm:spPr/>
    </dgm:pt>
    <dgm:pt modelId="{18E5E8A6-C3E2-4DC8-9085-7A70ACCBC147}" type="pres">
      <dgm:prSet presAssocID="{E1820805-D2A0-4336-99F9-FB5C58F09A12}" presName="node" presStyleLbl="node1" presStyleIdx="6" presStyleCnt="15">
        <dgm:presLayoutVars>
          <dgm:bulletEnabled val="1"/>
        </dgm:presLayoutVars>
      </dgm:prSet>
      <dgm:spPr/>
    </dgm:pt>
    <dgm:pt modelId="{5C5C3D12-D045-47AA-8079-FDEB5185DC0D}" type="pres">
      <dgm:prSet presAssocID="{3FA52284-97FD-4AD6-AAC0-B83E4A5F2957}" presName="sibTrans" presStyleLbl="sibTrans1D1" presStyleIdx="6" presStyleCnt="14"/>
      <dgm:spPr/>
    </dgm:pt>
    <dgm:pt modelId="{E3583911-3401-4ACB-882F-1A6F30A65EE4}" type="pres">
      <dgm:prSet presAssocID="{3FA52284-97FD-4AD6-AAC0-B83E4A5F2957}" presName="connectorText" presStyleLbl="sibTrans1D1" presStyleIdx="6" presStyleCnt="14"/>
      <dgm:spPr/>
    </dgm:pt>
    <dgm:pt modelId="{09BB8A2B-E1D1-4DF7-81A0-B5F1BEE68702}" type="pres">
      <dgm:prSet presAssocID="{BC340C0D-8C68-4678-9B76-A6DEF62F48F5}" presName="node" presStyleLbl="node1" presStyleIdx="7" presStyleCnt="15">
        <dgm:presLayoutVars>
          <dgm:bulletEnabled val="1"/>
        </dgm:presLayoutVars>
      </dgm:prSet>
      <dgm:spPr/>
    </dgm:pt>
    <dgm:pt modelId="{E12B9B47-CD04-4D7C-895A-5A64B948BACF}" type="pres">
      <dgm:prSet presAssocID="{863AFDD0-6F7E-4BFA-BC64-E68F3E4B5318}" presName="sibTrans" presStyleLbl="sibTrans1D1" presStyleIdx="7" presStyleCnt="14"/>
      <dgm:spPr/>
    </dgm:pt>
    <dgm:pt modelId="{5F13A590-3827-444E-8148-11A70EADA577}" type="pres">
      <dgm:prSet presAssocID="{863AFDD0-6F7E-4BFA-BC64-E68F3E4B5318}" presName="connectorText" presStyleLbl="sibTrans1D1" presStyleIdx="7" presStyleCnt="14"/>
      <dgm:spPr/>
    </dgm:pt>
    <dgm:pt modelId="{CDDE953C-9969-4314-A287-5B9F64405E8E}" type="pres">
      <dgm:prSet presAssocID="{C8470B7A-D596-4B28-9A21-686EB0872FBC}" presName="node" presStyleLbl="node1" presStyleIdx="8" presStyleCnt="15">
        <dgm:presLayoutVars>
          <dgm:bulletEnabled val="1"/>
        </dgm:presLayoutVars>
      </dgm:prSet>
      <dgm:spPr/>
    </dgm:pt>
    <dgm:pt modelId="{201C470D-374A-4F42-B082-4375C5015A22}" type="pres">
      <dgm:prSet presAssocID="{633E44F3-9D6C-451F-BEE3-C13DC9E16B97}" presName="sibTrans" presStyleLbl="sibTrans1D1" presStyleIdx="8" presStyleCnt="14"/>
      <dgm:spPr/>
    </dgm:pt>
    <dgm:pt modelId="{D2F207E4-BCDE-4F9C-88BA-B9319176B151}" type="pres">
      <dgm:prSet presAssocID="{633E44F3-9D6C-451F-BEE3-C13DC9E16B97}" presName="connectorText" presStyleLbl="sibTrans1D1" presStyleIdx="8" presStyleCnt="14"/>
      <dgm:spPr/>
    </dgm:pt>
    <dgm:pt modelId="{E9238BBE-CEE3-44F3-AD19-C91F5BCB91A6}" type="pres">
      <dgm:prSet presAssocID="{221EAE13-B6C2-4B3F-80BD-A80900A6EC0D}" presName="node" presStyleLbl="node1" presStyleIdx="9" presStyleCnt="15">
        <dgm:presLayoutVars>
          <dgm:bulletEnabled val="1"/>
        </dgm:presLayoutVars>
      </dgm:prSet>
      <dgm:spPr/>
    </dgm:pt>
    <dgm:pt modelId="{BB53AEF2-23DA-403A-9199-B9A6B526CBF6}" type="pres">
      <dgm:prSet presAssocID="{B6A6B78D-0F60-4BA9-B058-F2AB266A050A}" presName="sibTrans" presStyleLbl="sibTrans1D1" presStyleIdx="9" presStyleCnt="14"/>
      <dgm:spPr/>
    </dgm:pt>
    <dgm:pt modelId="{7E46B2AC-6715-41D7-AE9D-A6A050068A2A}" type="pres">
      <dgm:prSet presAssocID="{B6A6B78D-0F60-4BA9-B058-F2AB266A050A}" presName="connectorText" presStyleLbl="sibTrans1D1" presStyleIdx="9" presStyleCnt="14"/>
      <dgm:spPr/>
    </dgm:pt>
    <dgm:pt modelId="{59EF13B4-10E1-4DA5-B73E-D35434198D6E}" type="pres">
      <dgm:prSet presAssocID="{67E1A347-23C1-4DB1-9178-EC7E024A479E}" presName="node" presStyleLbl="node1" presStyleIdx="10" presStyleCnt="15">
        <dgm:presLayoutVars>
          <dgm:bulletEnabled val="1"/>
        </dgm:presLayoutVars>
      </dgm:prSet>
      <dgm:spPr/>
    </dgm:pt>
    <dgm:pt modelId="{C9F40972-9D38-49D8-8CE0-CD636EA33B44}" type="pres">
      <dgm:prSet presAssocID="{7A72F68A-32B9-43D3-9B76-16976C8E0C12}" presName="sibTrans" presStyleLbl="sibTrans1D1" presStyleIdx="10" presStyleCnt="14"/>
      <dgm:spPr/>
    </dgm:pt>
    <dgm:pt modelId="{F084DFC3-CB1C-4EEC-9CE9-E267953F98F2}" type="pres">
      <dgm:prSet presAssocID="{7A72F68A-32B9-43D3-9B76-16976C8E0C12}" presName="connectorText" presStyleLbl="sibTrans1D1" presStyleIdx="10" presStyleCnt="14"/>
      <dgm:spPr/>
    </dgm:pt>
    <dgm:pt modelId="{3DADD9BE-ACBF-4438-BF86-69F71F893EBA}" type="pres">
      <dgm:prSet presAssocID="{B7982D64-0076-4198-8083-C08806F21B99}" presName="node" presStyleLbl="node1" presStyleIdx="11" presStyleCnt="15">
        <dgm:presLayoutVars>
          <dgm:bulletEnabled val="1"/>
        </dgm:presLayoutVars>
      </dgm:prSet>
      <dgm:spPr/>
    </dgm:pt>
    <dgm:pt modelId="{7EBC8799-121A-4ED5-A1F9-B6175CA04429}" type="pres">
      <dgm:prSet presAssocID="{C6747918-3634-4EFD-96AB-C2EAE117E016}" presName="sibTrans" presStyleLbl="sibTrans1D1" presStyleIdx="11" presStyleCnt="14"/>
      <dgm:spPr/>
    </dgm:pt>
    <dgm:pt modelId="{58672DA8-730D-4113-8D46-5DC9E05FD6D7}" type="pres">
      <dgm:prSet presAssocID="{C6747918-3634-4EFD-96AB-C2EAE117E016}" presName="connectorText" presStyleLbl="sibTrans1D1" presStyleIdx="11" presStyleCnt="14"/>
      <dgm:spPr/>
    </dgm:pt>
    <dgm:pt modelId="{BDF818E4-5374-48A9-BE8A-1B583448D234}" type="pres">
      <dgm:prSet presAssocID="{EB19EC3B-A29C-4E9D-A6BA-BB9B69B332FE}" presName="node" presStyleLbl="node1" presStyleIdx="12" presStyleCnt="15">
        <dgm:presLayoutVars>
          <dgm:bulletEnabled val="1"/>
        </dgm:presLayoutVars>
      </dgm:prSet>
      <dgm:spPr/>
    </dgm:pt>
    <dgm:pt modelId="{A65BF7C0-2F3F-4CBF-93CD-8B34F0261EC8}" type="pres">
      <dgm:prSet presAssocID="{2EEBD55A-5B9E-4482-A2C5-752EB01C0798}" presName="sibTrans" presStyleLbl="sibTrans1D1" presStyleIdx="12" presStyleCnt="14"/>
      <dgm:spPr/>
    </dgm:pt>
    <dgm:pt modelId="{35669233-F822-4AC8-B591-551C6A1D5602}" type="pres">
      <dgm:prSet presAssocID="{2EEBD55A-5B9E-4482-A2C5-752EB01C0798}" presName="connectorText" presStyleLbl="sibTrans1D1" presStyleIdx="12" presStyleCnt="14"/>
      <dgm:spPr/>
    </dgm:pt>
    <dgm:pt modelId="{DCB0A2EC-27DB-4E40-AAB1-9628036F3A9E}" type="pres">
      <dgm:prSet presAssocID="{6CE9B2B3-B336-4392-8AD9-372A62D872A7}" presName="node" presStyleLbl="node1" presStyleIdx="13" presStyleCnt="15">
        <dgm:presLayoutVars>
          <dgm:bulletEnabled val="1"/>
        </dgm:presLayoutVars>
      </dgm:prSet>
      <dgm:spPr/>
    </dgm:pt>
    <dgm:pt modelId="{77BD1349-AF13-4E58-BAED-0F28ADA1CE52}" type="pres">
      <dgm:prSet presAssocID="{1DFF14B6-1D3A-4BE8-84D1-7BA8EA020B42}" presName="sibTrans" presStyleLbl="sibTrans1D1" presStyleIdx="13" presStyleCnt="14"/>
      <dgm:spPr/>
    </dgm:pt>
    <dgm:pt modelId="{69632167-43E1-4C96-9A7A-9F23D8056017}" type="pres">
      <dgm:prSet presAssocID="{1DFF14B6-1D3A-4BE8-84D1-7BA8EA020B42}" presName="connectorText" presStyleLbl="sibTrans1D1" presStyleIdx="13" presStyleCnt="14"/>
      <dgm:spPr/>
    </dgm:pt>
    <dgm:pt modelId="{C3045250-4682-4308-895B-021C80ADE5E6}" type="pres">
      <dgm:prSet presAssocID="{3BC90711-099D-4833-8358-CEA3C0F92C6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E5AE7F04-A031-4EDF-819F-AB8A86277C5C}" type="presOf" srcId="{7A72F68A-32B9-43D3-9B76-16976C8E0C12}" destId="{C9F40972-9D38-49D8-8CE0-CD636EA33B44}" srcOrd="0" destOrd="0" presId="urn:microsoft.com/office/officeart/2016/7/layout/RepeatingBendingProcessNew"/>
    <dgm:cxn modelId="{37E74210-ED3B-4241-8F2A-2D5A0D866BD3}" type="presOf" srcId="{67E1A347-23C1-4DB1-9178-EC7E024A479E}" destId="{59EF13B4-10E1-4DA5-B73E-D35434198D6E}" srcOrd="0" destOrd="0" presId="urn:microsoft.com/office/officeart/2016/7/layout/RepeatingBendingProcessNew"/>
    <dgm:cxn modelId="{7FC5B911-A6C7-49CD-9674-CDA87DC45C47}" type="presOf" srcId="{EB19EC3B-A29C-4E9D-A6BA-BB9B69B332FE}" destId="{BDF818E4-5374-48A9-BE8A-1B583448D234}" srcOrd="0" destOrd="0" presId="urn:microsoft.com/office/officeart/2016/7/layout/RepeatingBendingProcessNew"/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A2BEF613-EC49-43FF-A98A-E5688ABA48D2}" srcId="{2F6D568C-C6E4-4987-9B62-D0268A93D22C}" destId="{B7982D64-0076-4198-8083-C08806F21B99}" srcOrd="11" destOrd="0" parTransId="{39AD0BE6-0700-402C-8BD4-06D70F1A4F95}" sibTransId="{C6747918-3634-4EFD-96AB-C2EAE117E016}"/>
    <dgm:cxn modelId="{9C524618-8704-42B6-B77E-A086947AE65B}" type="presOf" srcId="{7A72F68A-32B9-43D3-9B76-16976C8E0C12}" destId="{F084DFC3-CB1C-4EEC-9CE9-E267953F98F2}" srcOrd="1" destOrd="0" presId="urn:microsoft.com/office/officeart/2016/7/layout/RepeatingBendingProcessNew"/>
    <dgm:cxn modelId="{CDEF7C19-4BBD-45E5-A589-F5F0ACB2B6C7}" srcId="{2F6D568C-C6E4-4987-9B62-D0268A93D22C}" destId="{67E1A347-23C1-4DB1-9178-EC7E024A479E}" srcOrd="10" destOrd="0" parTransId="{1044ADAF-4AA6-4700-B9F3-8FB301A3A3D4}" sibTransId="{7A72F68A-32B9-43D3-9B76-16976C8E0C12}"/>
    <dgm:cxn modelId="{2F44E41A-73A7-4553-AA84-9E5E997AEB1B}" type="presOf" srcId="{0BC13562-70C4-4BC2-BFBE-1D778A5CF8AD}" destId="{F0CF1E57-6EDB-42C2-9C40-1524883F3AF1}" srcOrd="1" destOrd="0" presId="urn:microsoft.com/office/officeart/2016/7/layout/RepeatingBendingProcessNew"/>
    <dgm:cxn modelId="{822DE821-A174-4890-9008-9E519A1EAF16}" type="presOf" srcId="{863AFDD0-6F7E-4BFA-BC64-E68F3E4B5318}" destId="{5F13A590-3827-444E-8148-11A70EADA577}" srcOrd="1" destOrd="0" presId="urn:microsoft.com/office/officeart/2016/7/layout/RepeatingBendingProcessNew"/>
    <dgm:cxn modelId="{3E002A34-0BF0-40E3-B8C2-DD6E604EE471}" srcId="{2F6D568C-C6E4-4987-9B62-D0268A93D22C}" destId="{859EBBE1-3413-41FC-BE21-3DB820A837FB}" srcOrd="4" destOrd="0" parTransId="{FB8B0307-8567-4965-8A60-2B417DF1B8D9}" sibTransId="{A93322B4-6BDC-4100-991E-78FEBFB44E01}"/>
    <dgm:cxn modelId="{F72F6140-AE1F-4AC5-BC17-B65C72734A9C}" srcId="{2F6D568C-C6E4-4987-9B62-D0268A93D22C}" destId="{E1820805-D2A0-4336-99F9-FB5C58F09A12}" srcOrd="6" destOrd="0" parTransId="{32C97A60-965B-4B92-9B68-98B4399C6FF9}" sibTransId="{3FA52284-97FD-4AD6-AAC0-B83E4A5F2957}"/>
    <dgm:cxn modelId="{9AFC885D-6C76-49FD-B301-C58291619D95}" srcId="{2F6D568C-C6E4-4987-9B62-D0268A93D22C}" destId="{C8470B7A-D596-4B28-9A21-686EB0872FBC}" srcOrd="8" destOrd="0" parTransId="{DB3B5B04-8364-4DC4-8249-41E350ADC808}" sibTransId="{633E44F3-9D6C-451F-BEE3-C13DC9E16B97}"/>
    <dgm:cxn modelId="{7AE34441-C498-4187-A00E-6F60B21E19B5}" type="presOf" srcId="{3BC90711-099D-4833-8358-CEA3C0F92C66}" destId="{C3045250-4682-4308-895B-021C80ADE5E6}" srcOrd="0" destOrd="0" presId="urn:microsoft.com/office/officeart/2016/7/layout/RepeatingBendingProcessNew"/>
    <dgm:cxn modelId="{BE57DB44-C973-4592-A824-09A822AB7E6D}" srcId="{2F6D568C-C6E4-4987-9B62-D0268A93D22C}" destId="{EB19EC3B-A29C-4E9D-A6BA-BB9B69B332FE}" srcOrd="12" destOrd="0" parTransId="{2B768611-C8F4-4BFF-893F-D3507CD44459}" sibTransId="{2EEBD55A-5B9E-4482-A2C5-752EB01C0798}"/>
    <dgm:cxn modelId="{9F626865-A90E-4CF1-A000-082BA95BE9B7}" srcId="{2F6D568C-C6E4-4987-9B62-D0268A93D22C}" destId="{3D43B130-53D0-48BF-999C-AB1B8950D0A8}" srcOrd="3" destOrd="0" parTransId="{7FB0233D-FDF2-4B53-B9DB-66176C172AAB}" sibTransId="{10CC2A3C-AA87-4012-B07E-157815481031}"/>
    <dgm:cxn modelId="{AFBD026B-08AE-4DA8-AF0B-61E1897F4B2C}" type="presOf" srcId="{4B4B8088-F8AB-4B90-BBA4-650DE85A872C}" destId="{8434C414-C961-4B15-B392-818171D8E05F}" srcOrd="0" destOrd="0" presId="urn:microsoft.com/office/officeart/2016/7/layout/RepeatingBendingProcessNew"/>
    <dgm:cxn modelId="{F1C5456B-660F-484B-9729-28EE1557C89A}" type="presOf" srcId="{0BC13562-70C4-4BC2-BFBE-1D778A5CF8AD}" destId="{FA238E4F-088D-4C44-93EB-D510238A7833}" srcOrd="0" destOrd="0" presId="urn:microsoft.com/office/officeart/2016/7/layout/RepeatingBendingProcessNew"/>
    <dgm:cxn modelId="{F9E9186C-AFCF-40A0-9D74-18C3F2A2B143}" type="presOf" srcId="{A93322B4-6BDC-4100-991E-78FEBFB44E01}" destId="{23A2607A-1244-44E3-B7B7-FEAD146CD9BC}" srcOrd="1" destOrd="0" presId="urn:microsoft.com/office/officeart/2016/7/layout/RepeatingBendingProcessNew"/>
    <dgm:cxn modelId="{D629F26E-D269-4A86-9C26-A26CD7E81996}" type="presOf" srcId="{6CE9B2B3-B336-4392-8AD9-372A62D872A7}" destId="{DCB0A2EC-27DB-4E40-AAB1-9628036F3A9E}" srcOrd="0" destOrd="0" presId="urn:microsoft.com/office/officeart/2016/7/layout/RepeatingBendingProcessNew"/>
    <dgm:cxn modelId="{9A186170-DB8F-4F88-9BCD-A284FF6871C8}" srcId="{2F6D568C-C6E4-4987-9B62-D0268A93D22C}" destId="{3BC90711-099D-4833-8358-CEA3C0F92C66}" srcOrd="14" destOrd="0" parTransId="{15578C14-07D7-4378-AF1B-7AEB2C2951F9}" sibTransId="{D7C136A2-116F-458C-81E7-163AFCDF0087}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81BCD673-385D-4383-811C-EE02259D6D6B}" type="presOf" srcId="{E1820805-D2A0-4336-99F9-FB5C58F09A12}" destId="{18E5E8A6-C3E2-4DC8-9085-7A70ACCBC147}" srcOrd="0" destOrd="0" presId="urn:microsoft.com/office/officeart/2016/7/layout/RepeatingBendingProcessNew"/>
    <dgm:cxn modelId="{C7B8A975-472D-458B-AAA3-38AD70CA8140}" srcId="{2F6D568C-C6E4-4987-9B62-D0268A93D22C}" destId="{5E30F1F4-D29C-47A6-8228-62D58BEB152E}" srcOrd="5" destOrd="0" parTransId="{3D978577-3907-4E1E-A48C-6BC285766C3C}" sibTransId="{48CB6927-555A-4D98-8202-049C3148808C}"/>
    <dgm:cxn modelId="{A2313156-160A-431A-8A72-2BB6D13DE860}" type="presOf" srcId="{2EEBD55A-5B9E-4482-A2C5-752EB01C0798}" destId="{A65BF7C0-2F3F-4CBF-93CD-8B34F0261EC8}" srcOrd="0" destOrd="0" presId="urn:microsoft.com/office/officeart/2016/7/layout/RepeatingBendingProcessNew"/>
    <dgm:cxn modelId="{30F27F76-5B0F-47B3-A199-480FC6C0D917}" type="presOf" srcId="{48CB6927-555A-4D98-8202-049C3148808C}" destId="{C94BA640-F520-4036-81FC-556B6510C4CE}" srcOrd="0" destOrd="0" presId="urn:microsoft.com/office/officeart/2016/7/layout/RepeatingBendingProcessNew"/>
    <dgm:cxn modelId="{05348F57-C216-45D0-81E5-E724AC863747}" srcId="{2F6D568C-C6E4-4987-9B62-D0268A93D22C}" destId="{221EAE13-B6C2-4B3F-80BD-A80900A6EC0D}" srcOrd="9" destOrd="0" parTransId="{A1981F31-BE0D-44D4-8B7D-F8E16B50D874}" sibTransId="{B6A6B78D-0F60-4BA9-B058-F2AB266A050A}"/>
    <dgm:cxn modelId="{4AE1F978-5697-40B4-8FDD-C7D66F2ACF00}" srcId="{2F6D568C-C6E4-4987-9B62-D0268A93D22C}" destId="{BC340C0D-8C68-4678-9B76-A6DEF62F48F5}" srcOrd="7" destOrd="0" parTransId="{E8186324-C735-4FDD-9F20-AFCA03F4345D}" sibTransId="{863AFDD0-6F7E-4BFA-BC64-E68F3E4B5318}"/>
    <dgm:cxn modelId="{3F0EAA59-4A37-4324-B34E-26ED0A2EB510}" type="presOf" srcId="{89FC494B-B77A-4805-9528-5389E802F0F6}" destId="{B310C555-06C4-4A0E-8FE5-8B5E6D50AF6D}" srcOrd="0" destOrd="0" presId="urn:microsoft.com/office/officeart/2016/7/layout/RepeatingBendingProcessNew"/>
    <dgm:cxn modelId="{5F054E7A-C355-4629-8D4E-9D25CFB1FB60}" type="presOf" srcId="{3FA52284-97FD-4AD6-AAC0-B83E4A5F2957}" destId="{E3583911-3401-4ACB-882F-1A6F30A65EE4}" srcOrd="1" destOrd="0" presId="urn:microsoft.com/office/officeart/2016/7/layout/RepeatingBendingProcessNew"/>
    <dgm:cxn modelId="{2ECD3C7C-45E5-40C8-AA28-8DF5AC00384B}" srcId="{2F6D568C-C6E4-4987-9B62-D0268A93D22C}" destId="{208D9FDA-00C1-48F9-B953-978D15212ED3}" srcOrd="2" destOrd="0" parTransId="{EBC7C30C-9E51-48FA-B6D7-9D6F864A6CF7}" sibTransId="{0BC13562-70C4-4BC2-BFBE-1D778A5CF8AD}"/>
    <dgm:cxn modelId="{FB92067E-BE1C-49E9-A097-7A2CF43ABADA}" type="presOf" srcId="{1DFF14B6-1D3A-4BE8-84D1-7BA8EA020B42}" destId="{77BD1349-AF13-4E58-BAED-0F28ADA1CE52}" srcOrd="0" destOrd="0" presId="urn:microsoft.com/office/officeart/2016/7/layout/RepeatingBendingProcessNew"/>
    <dgm:cxn modelId="{6D26947E-A3AC-4707-859E-07A52B261DD7}" type="presOf" srcId="{5E30F1F4-D29C-47A6-8228-62D58BEB152E}" destId="{5F5E78DB-F12A-4EBA-B74C-D47878C8697F}" srcOrd="0" destOrd="0" presId="urn:microsoft.com/office/officeart/2016/7/layout/RepeatingBendingProcessNew"/>
    <dgm:cxn modelId="{1FAA4885-523B-4593-9218-2CAAE35F1BFB}" type="presOf" srcId="{863AFDD0-6F7E-4BFA-BC64-E68F3E4B5318}" destId="{E12B9B47-CD04-4D7C-895A-5A64B948BACF}" srcOrd="0" destOrd="0" presId="urn:microsoft.com/office/officeart/2016/7/layout/RepeatingBendingProcessNew"/>
    <dgm:cxn modelId="{262E2D88-8DB3-4BC6-90D1-0AEF90CDBE7B}" type="presOf" srcId="{633E44F3-9D6C-451F-BEE3-C13DC9E16B97}" destId="{D2F207E4-BCDE-4F9C-88BA-B9319176B151}" srcOrd="1" destOrd="0" presId="urn:microsoft.com/office/officeart/2016/7/layout/RepeatingBendingProcessNew"/>
    <dgm:cxn modelId="{273DA589-EC1C-4396-9B07-7EE0FFF5B4AC}" type="presOf" srcId="{A93322B4-6BDC-4100-991E-78FEBFB44E01}" destId="{249233EE-3DD4-4B33-951F-1F64AF07D1D0}" srcOrd="0" destOrd="0" presId="urn:microsoft.com/office/officeart/2016/7/layout/RepeatingBendingProcessNew"/>
    <dgm:cxn modelId="{FDCA5496-E187-4458-98AC-60009F93314E}" type="presOf" srcId="{B6A6B78D-0F60-4BA9-B058-F2AB266A050A}" destId="{7E46B2AC-6715-41D7-AE9D-A6A050068A2A}" srcOrd="1" destOrd="0" presId="urn:microsoft.com/office/officeart/2016/7/layout/RepeatingBendingProcessNew"/>
    <dgm:cxn modelId="{089A7E98-71D4-43FD-9FDB-409551B23755}" type="presOf" srcId="{C6747918-3634-4EFD-96AB-C2EAE117E016}" destId="{58672DA8-730D-4113-8D46-5DC9E05FD6D7}" srcOrd="1" destOrd="0" presId="urn:microsoft.com/office/officeart/2016/7/layout/RepeatingBendingProcessNew"/>
    <dgm:cxn modelId="{CD513C9D-C8EA-490E-BD2A-EA7ED6431C70}" type="presOf" srcId="{10CC2A3C-AA87-4012-B07E-157815481031}" destId="{1FCB8CC6-5034-4FE3-895C-1C084BD75D93}" srcOrd="1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02F913A9-7BFE-4532-B341-564FA193B9CC}" srcId="{2F6D568C-C6E4-4987-9B62-D0268A93D22C}" destId="{6CE9B2B3-B336-4392-8AD9-372A62D872A7}" srcOrd="13" destOrd="0" parTransId="{E02608D9-7B41-45AF-8DF9-B1E3B08DC569}" sibTransId="{1DFF14B6-1D3A-4BE8-84D1-7BA8EA020B42}"/>
    <dgm:cxn modelId="{523DB7AB-D392-47F9-8E73-408C0AB88E03}" type="presOf" srcId="{C6747918-3634-4EFD-96AB-C2EAE117E016}" destId="{7EBC8799-121A-4ED5-A1F9-B6175CA04429}" srcOrd="0" destOrd="0" presId="urn:microsoft.com/office/officeart/2016/7/layout/RepeatingBendingProcessNew"/>
    <dgm:cxn modelId="{532AE5AB-90D5-4A80-9863-FD0A97DAAE59}" type="presOf" srcId="{48CB6927-555A-4D98-8202-049C3148808C}" destId="{E9919FD3-EA16-4BDD-A7AF-34572F725ABA}" srcOrd="1" destOrd="0" presId="urn:microsoft.com/office/officeart/2016/7/layout/RepeatingBendingProcessNew"/>
    <dgm:cxn modelId="{A2A504AC-2E41-4BF2-9A05-30B48B976310}" type="presOf" srcId="{633E44F3-9D6C-451F-BEE3-C13DC9E16B97}" destId="{201C470D-374A-4F42-B082-4375C5015A22}" srcOrd="0" destOrd="0" presId="urn:microsoft.com/office/officeart/2016/7/layout/RepeatingBendingProcessNew"/>
    <dgm:cxn modelId="{76D581B1-3113-4804-8938-ED529DE2778B}" type="presOf" srcId="{C8470B7A-D596-4B28-9A21-686EB0872FBC}" destId="{CDDE953C-9969-4314-A287-5B9F64405E8E}" srcOrd="0" destOrd="0" presId="urn:microsoft.com/office/officeart/2016/7/layout/RepeatingBendingProcessNew"/>
    <dgm:cxn modelId="{5BEC7AB4-B64B-45A9-AF92-DD4CF0EFC44E}" type="presOf" srcId="{B6A6B78D-0F60-4BA9-B058-F2AB266A050A}" destId="{BB53AEF2-23DA-403A-9199-B9A6B526CBF6}" srcOrd="0" destOrd="0" presId="urn:microsoft.com/office/officeart/2016/7/layout/RepeatingBendingProcessNew"/>
    <dgm:cxn modelId="{89D257B9-D21A-40E9-8CD9-20E99692D60A}" type="presOf" srcId="{3FA52284-97FD-4AD6-AAC0-B83E4A5F2957}" destId="{5C5C3D12-D045-47AA-8079-FDEB5185DC0D}" srcOrd="0" destOrd="0" presId="urn:microsoft.com/office/officeart/2016/7/layout/RepeatingBendingProcessNew"/>
    <dgm:cxn modelId="{EE02D4C4-F572-442D-9063-DF9410244405}" type="presOf" srcId="{BC340C0D-8C68-4678-9B76-A6DEF62F48F5}" destId="{09BB8A2B-E1D1-4DF7-81A0-B5F1BEE68702}" srcOrd="0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E563FACD-B608-4ECE-BB0B-126F31BD5659}" type="presOf" srcId="{B7982D64-0076-4198-8083-C08806F21B99}" destId="{3DADD9BE-ACBF-4438-BF86-69F71F893EBA}" srcOrd="0" destOrd="0" presId="urn:microsoft.com/office/officeart/2016/7/layout/RepeatingBendingProcessNew"/>
    <dgm:cxn modelId="{AF8E44CE-514B-4334-A23C-757AB1AE973B}" type="presOf" srcId="{3D43B130-53D0-48BF-999C-AB1B8950D0A8}" destId="{39669DB5-6CA4-4222-9E12-57D4D671C3BF}" srcOrd="0" destOrd="0" presId="urn:microsoft.com/office/officeart/2016/7/layout/RepeatingBendingProcessNew"/>
    <dgm:cxn modelId="{B74374D0-3515-42C1-A296-A99C9A37065B}" type="presOf" srcId="{859EBBE1-3413-41FC-BE21-3DB820A837FB}" destId="{F43D0202-6582-4983-AB1C-289BC514E725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426163D9-9285-4A0C-A092-A260E381970A}" type="presOf" srcId="{221EAE13-B6C2-4B3F-80BD-A80900A6EC0D}" destId="{E9238BBE-CEE3-44F3-AD19-C91F5BCB91A6}" srcOrd="0" destOrd="0" presId="urn:microsoft.com/office/officeart/2016/7/layout/RepeatingBendingProcessNew"/>
    <dgm:cxn modelId="{4F53D0D9-BA7A-42F4-BB0D-16D1593B8D7C}" type="presOf" srcId="{89FC494B-B77A-4805-9528-5389E802F0F6}" destId="{44D5D460-E6F7-4D00-AA2C-8D1D49ACBC3A}" srcOrd="1" destOrd="0" presId="urn:microsoft.com/office/officeart/2016/7/layout/RepeatingBendingProcessNew"/>
    <dgm:cxn modelId="{6B5A9AE0-9D7E-47CB-A2F1-F83D3148CFBA}" type="presOf" srcId="{10CC2A3C-AA87-4012-B07E-157815481031}" destId="{13D83A68-30DC-43AA-AC51-C3AC6FF71E9F}" srcOrd="0" destOrd="0" presId="urn:microsoft.com/office/officeart/2016/7/layout/RepeatingBendingProcessNew"/>
    <dgm:cxn modelId="{B59102E5-8D69-4B5F-AE6A-C0968ACC4F3A}" type="presOf" srcId="{2EEBD55A-5B9E-4482-A2C5-752EB01C0798}" destId="{35669233-F822-4AC8-B591-551C6A1D5602}" srcOrd="1" destOrd="0" presId="urn:microsoft.com/office/officeart/2016/7/layout/RepeatingBendingProcessNew"/>
    <dgm:cxn modelId="{7AB906E9-38B8-4EEC-9C74-10E7CF09581A}" type="presOf" srcId="{208D9FDA-00C1-48F9-B953-978D15212ED3}" destId="{35155351-9B46-4F94-AFE8-4F859DBB8B3E}" srcOrd="0" destOrd="0" presId="urn:microsoft.com/office/officeart/2016/7/layout/RepeatingBendingProcessNew"/>
    <dgm:cxn modelId="{0FACCFF1-2DA0-495E-BA7A-205D72DD7250}" srcId="{2F6D568C-C6E4-4987-9B62-D0268A93D22C}" destId="{4B4B8088-F8AB-4B90-BBA4-650DE85A872C}" srcOrd="1" destOrd="0" parTransId="{97519121-39DC-4991-B313-D306E8334138}" sibTransId="{89FC494B-B77A-4805-9528-5389E802F0F6}"/>
    <dgm:cxn modelId="{97B77CFF-1963-429F-AA71-993CAC378736}" type="presOf" srcId="{1DFF14B6-1D3A-4BE8-84D1-7BA8EA020B42}" destId="{69632167-43E1-4C96-9A7A-9F23D8056017}" srcOrd="1" destOrd="0" presId="urn:microsoft.com/office/officeart/2016/7/layout/RepeatingBendingProcessNew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2A31F7ED-7E99-4F97-8059-290D4D5B6FF4}" type="presParOf" srcId="{FBB14CF2-AFE5-48DB-9FCA-869B75017873}" destId="{8434C414-C961-4B15-B392-818171D8E05F}" srcOrd="2" destOrd="0" presId="urn:microsoft.com/office/officeart/2016/7/layout/RepeatingBendingProcessNew"/>
    <dgm:cxn modelId="{BD78A51C-F873-43A1-9E74-153A3CC727F2}" type="presParOf" srcId="{FBB14CF2-AFE5-48DB-9FCA-869B75017873}" destId="{B310C555-06C4-4A0E-8FE5-8B5E6D50AF6D}" srcOrd="3" destOrd="0" presId="urn:microsoft.com/office/officeart/2016/7/layout/RepeatingBendingProcessNew"/>
    <dgm:cxn modelId="{20D7E18A-1AF1-4209-8338-C6C7CDEF68A9}" type="presParOf" srcId="{B310C555-06C4-4A0E-8FE5-8B5E6D50AF6D}" destId="{44D5D460-E6F7-4D00-AA2C-8D1D49ACBC3A}" srcOrd="0" destOrd="0" presId="urn:microsoft.com/office/officeart/2016/7/layout/RepeatingBendingProcessNew"/>
    <dgm:cxn modelId="{DD210F31-CF3A-4183-8C8E-95D9C7920D1A}" type="presParOf" srcId="{FBB14CF2-AFE5-48DB-9FCA-869B75017873}" destId="{35155351-9B46-4F94-AFE8-4F859DBB8B3E}" srcOrd="4" destOrd="0" presId="urn:microsoft.com/office/officeart/2016/7/layout/RepeatingBendingProcessNew"/>
    <dgm:cxn modelId="{5D4F5EDD-3D89-4E8B-A0D0-B3B804A17C58}" type="presParOf" srcId="{FBB14CF2-AFE5-48DB-9FCA-869B75017873}" destId="{FA238E4F-088D-4C44-93EB-D510238A7833}" srcOrd="5" destOrd="0" presId="urn:microsoft.com/office/officeart/2016/7/layout/RepeatingBendingProcessNew"/>
    <dgm:cxn modelId="{130135DE-E6B2-430C-84F9-4EA8365EDDFD}" type="presParOf" srcId="{FA238E4F-088D-4C44-93EB-D510238A7833}" destId="{F0CF1E57-6EDB-42C2-9C40-1524883F3AF1}" srcOrd="0" destOrd="0" presId="urn:microsoft.com/office/officeart/2016/7/layout/RepeatingBendingProcessNew"/>
    <dgm:cxn modelId="{30C80C45-FD09-4338-9192-2AD43CEE2470}" type="presParOf" srcId="{FBB14CF2-AFE5-48DB-9FCA-869B75017873}" destId="{39669DB5-6CA4-4222-9E12-57D4D671C3BF}" srcOrd="6" destOrd="0" presId="urn:microsoft.com/office/officeart/2016/7/layout/RepeatingBendingProcessNew"/>
    <dgm:cxn modelId="{C36DE5C5-658E-4833-8A43-C6B91E181C7E}" type="presParOf" srcId="{FBB14CF2-AFE5-48DB-9FCA-869B75017873}" destId="{13D83A68-30DC-43AA-AC51-C3AC6FF71E9F}" srcOrd="7" destOrd="0" presId="urn:microsoft.com/office/officeart/2016/7/layout/RepeatingBendingProcessNew"/>
    <dgm:cxn modelId="{BF459EDC-38C5-4F89-A78E-6085B9F2E558}" type="presParOf" srcId="{13D83A68-30DC-43AA-AC51-C3AC6FF71E9F}" destId="{1FCB8CC6-5034-4FE3-895C-1C084BD75D93}" srcOrd="0" destOrd="0" presId="urn:microsoft.com/office/officeart/2016/7/layout/RepeatingBendingProcessNew"/>
    <dgm:cxn modelId="{A75FB586-AF8D-41E7-A0A7-EFC7201FF6B1}" type="presParOf" srcId="{FBB14CF2-AFE5-48DB-9FCA-869B75017873}" destId="{F43D0202-6582-4983-AB1C-289BC514E725}" srcOrd="8" destOrd="0" presId="urn:microsoft.com/office/officeart/2016/7/layout/RepeatingBendingProcessNew"/>
    <dgm:cxn modelId="{EC82C1E5-2DC2-4CE2-BA73-77BF0ABF74BE}" type="presParOf" srcId="{FBB14CF2-AFE5-48DB-9FCA-869B75017873}" destId="{249233EE-3DD4-4B33-951F-1F64AF07D1D0}" srcOrd="9" destOrd="0" presId="urn:microsoft.com/office/officeart/2016/7/layout/RepeatingBendingProcessNew"/>
    <dgm:cxn modelId="{046AA0E0-1341-4CD4-8EB3-FB2CE1017445}" type="presParOf" srcId="{249233EE-3DD4-4B33-951F-1F64AF07D1D0}" destId="{23A2607A-1244-44E3-B7B7-FEAD146CD9BC}" srcOrd="0" destOrd="0" presId="urn:microsoft.com/office/officeart/2016/7/layout/RepeatingBendingProcessNew"/>
    <dgm:cxn modelId="{256E7467-2014-4939-92CF-F099C5538C5F}" type="presParOf" srcId="{FBB14CF2-AFE5-48DB-9FCA-869B75017873}" destId="{5F5E78DB-F12A-4EBA-B74C-D47878C8697F}" srcOrd="10" destOrd="0" presId="urn:microsoft.com/office/officeart/2016/7/layout/RepeatingBendingProcessNew"/>
    <dgm:cxn modelId="{AD76F9C2-3067-4DBF-BB1E-4CDB4C17777B}" type="presParOf" srcId="{FBB14CF2-AFE5-48DB-9FCA-869B75017873}" destId="{C94BA640-F520-4036-81FC-556B6510C4CE}" srcOrd="11" destOrd="0" presId="urn:microsoft.com/office/officeart/2016/7/layout/RepeatingBendingProcessNew"/>
    <dgm:cxn modelId="{B0243F61-CEC1-4CE0-AF72-B2B769DDAFA9}" type="presParOf" srcId="{C94BA640-F520-4036-81FC-556B6510C4CE}" destId="{E9919FD3-EA16-4BDD-A7AF-34572F725ABA}" srcOrd="0" destOrd="0" presId="urn:microsoft.com/office/officeart/2016/7/layout/RepeatingBendingProcessNew"/>
    <dgm:cxn modelId="{B2BE1DD8-43B2-4458-8CAA-36E93BFD8F8A}" type="presParOf" srcId="{FBB14CF2-AFE5-48DB-9FCA-869B75017873}" destId="{18E5E8A6-C3E2-4DC8-9085-7A70ACCBC147}" srcOrd="12" destOrd="0" presId="urn:microsoft.com/office/officeart/2016/7/layout/RepeatingBendingProcessNew"/>
    <dgm:cxn modelId="{B344859D-AA92-4332-B35C-D479A44FACA0}" type="presParOf" srcId="{FBB14CF2-AFE5-48DB-9FCA-869B75017873}" destId="{5C5C3D12-D045-47AA-8079-FDEB5185DC0D}" srcOrd="13" destOrd="0" presId="urn:microsoft.com/office/officeart/2016/7/layout/RepeatingBendingProcessNew"/>
    <dgm:cxn modelId="{61CBE300-6971-4016-9C23-ED6C41C9DB12}" type="presParOf" srcId="{5C5C3D12-D045-47AA-8079-FDEB5185DC0D}" destId="{E3583911-3401-4ACB-882F-1A6F30A65EE4}" srcOrd="0" destOrd="0" presId="urn:microsoft.com/office/officeart/2016/7/layout/RepeatingBendingProcessNew"/>
    <dgm:cxn modelId="{CC33CC54-803F-405D-9DFF-52970DE2B04E}" type="presParOf" srcId="{FBB14CF2-AFE5-48DB-9FCA-869B75017873}" destId="{09BB8A2B-E1D1-4DF7-81A0-B5F1BEE68702}" srcOrd="14" destOrd="0" presId="urn:microsoft.com/office/officeart/2016/7/layout/RepeatingBendingProcessNew"/>
    <dgm:cxn modelId="{AFC0F70C-5A4A-4650-941D-22DE4EA72D6B}" type="presParOf" srcId="{FBB14CF2-AFE5-48DB-9FCA-869B75017873}" destId="{E12B9B47-CD04-4D7C-895A-5A64B948BACF}" srcOrd="15" destOrd="0" presId="urn:microsoft.com/office/officeart/2016/7/layout/RepeatingBendingProcessNew"/>
    <dgm:cxn modelId="{3A786338-3BF5-4C1D-AFE8-365FC7F1A716}" type="presParOf" srcId="{E12B9B47-CD04-4D7C-895A-5A64B948BACF}" destId="{5F13A590-3827-444E-8148-11A70EADA577}" srcOrd="0" destOrd="0" presId="urn:microsoft.com/office/officeart/2016/7/layout/RepeatingBendingProcessNew"/>
    <dgm:cxn modelId="{4E95255F-436E-4B92-B9EA-4631B1156FF8}" type="presParOf" srcId="{FBB14CF2-AFE5-48DB-9FCA-869B75017873}" destId="{CDDE953C-9969-4314-A287-5B9F64405E8E}" srcOrd="16" destOrd="0" presId="urn:microsoft.com/office/officeart/2016/7/layout/RepeatingBendingProcessNew"/>
    <dgm:cxn modelId="{772C2813-109F-4973-852C-B1173ED88C29}" type="presParOf" srcId="{FBB14CF2-AFE5-48DB-9FCA-869B75017873}" destId="{201C470D-374A-4F42-B082-4375C5015A22}" srcOrd="17" destOrd="0" presId="urn:microsoft.com/office/officeart/2016/7/layout/RepeatingBendingProcessNew"/>
    <dgm:cxn modelId="{1AAD2930-0D7E-403B-8A4D-0738FC653047}" type="presParOf" srcId="{201C470D-374A-4F42-B082-4375C5015A22}" destId="{D2F207E4-BCDE-4F9C-88BA-B9319176B151}" srcOrd="0" destOrd="0" presId="urn:microsoft.com/office/officeart/2016/7/layout/RepeatingBendingProcessNew"/>
    <dgm:cxn modelId="{000CF544-00ED-4C3C-9F26-E0A162493582}" type="presParOf" srcId="{FBB14CF2-AFE5-48DB-9FCA-869B75017873}" destId="{E9238BBE-CEE3-44F3-AD19-C91F5BCB91A6}" srcOrd="18" destOrd="0" presId="urn:microsoft.com/office/officeart/2016/7/layout/RepeatingBendingProcessNew"/>
    <dgm:cxn modelId="{0FBE8416-306C-489C-929A-55E0C46F4F0E}" type="presParOf" srcId="{FBB14CF2-AFE5-48DB-9FCA-869B75017873}" destId="{BB53AEF2-23DA-403A-9199-B9A6B526CBF6}" srcOrd="19" destOrd="0" presId="urn:microsoft.com/office/officeart/2016/7/layout/RepeatingBendingProcessNew"/>
    <dgm:cxn modelId="{97DA1E1C-4189-4A2D-81DA-FBFBD08793CD}" type="presParOf" srcId="{BB53AEF2-23DA-403A-9199-B9A6B526CBF6}" destId="{7E46B2AC-6715-41D7-AE9D-A6A050068A2A}" srcOrd="0" destOrd="0" presId="urn:microsoft.com/office/officeart/2016/7/layout/RepeatingBendingProcessNew"/>
    <dgm:cxn modelId="{5CE7934E-648A-4479-980F-7CEF8E98BB30}" type="presParOf" srcId="{FBB14CF2-AFE5-48DB-9FCA-869B75017873}" destId="{59EF13B4-10E1-4DA5-B73E-D35434198D6E}" srcOrd="20" destOrd="0" presId="urn:microsoft.com/office/officeart/2016/7/layout/RepeatingBendingProcessNew"/>
    <dgm:cxn modelId="{C190A26C-3EED-41F1-8442-D4C4E6A835EF}" type="presParOf" srcId="{FBB14CF2-AFE5-48DB-9FCA-869B75017873}" destId="{C9F40972-9D38-49D8-8CE0-CD636EA33B44}" srcOrd="21" destOrd="0" presId="urn:microsoft.com/office/officeart/2016/7/layout/RepeatingBendingProcessNew"/>
    <dgm:cxn modelId="{64FF5457-2B79-432E-9BC2-7AF42DA4AC36}" type="presParOf" srcId="{C9F40972-9D38-49D8-8CE0-CD636EA33B44}" destId="{F084DFC3-CB1C-4EEC-9CE9-E267953F98F2}" srcOrd="0" destOrd="0" presId="urn:microsoft.com/office/officeart/2016/7/layout/RepeatingBendingProcessNew"/>
    <dgm:cxn modelId="{EF373952-920F-4A90-AE18-7CB8A1F3CDFD}" type="presParOf" srcId="{FBB14CF2-AFE5-48DB-9FCA-869B75017873}" destId="{3DADD9BE-ACBF-4438-BF86-69F71F893EBA}" srcOrd="22" destOrd="0" presId="urn:microsoft.com/office/officeart/2016/7/layout/RepeatingBendingProcessNew"/>
    <dgm:cxn modelId="{C2147706-4BF6-46B3-ABA8-C9D1D9A7274C}" type="presParOf" srcId="{FBB14CF2-AFE5-48DB-9FCA-869B75017873}" destId="{7EBC8799-121A-4ED5-A1F9-B6175CA04429}" srcOrd="23" destOrd="0" presId="urn:microsoft.com/office/officeart/2016/7/layout/RepeatingBendingProcessNew"/>
    <dgm:cxn modelId="{99E72F39-FE7D-4C7D-A632-7CEA52E7D857}" type="presParOf" srcId="{7EBC8799-121A-4ED5-A1F9-B6175CA04429}" destId="{58672DA8-730D-4113-8D46-5DC9E05FD6D7}" srcOrd="0" destOrd="0" presId="urn:microsoft.com/office/officeart/2016/7/layout/RepeatingBendingProcessNew"/>
    <dgm:cxn modelId="{6B98B4D9-9419-4C9B-AFAD-1140D631FD48}" type="presParOf" srcId="{FBB14CF2-AFE5-48DB-9FCA-869B75017873}" destId="{BDF818E4-5374-48A9-BE8A-1B583448D234}" srcOrd="24" destOrd="0" presId="urn:microsoft.com/office/officeart/2016/7/layout/RepeatingBendingProcessNew"/>
    <dgm:cxn modelId="{7018594A-C0A7-4634-93CE-4521CDFD9F4F}" type="presParOf" srcId="{FBB14CF2-AFE5-48DB-9FCA-869B75017873}" destId="{A65BF7C0-2F3F-4CBF-93CD-8B34F0261EC8}" srcOrd="25" destOrd="0" presId="urn:microsoft.com/office/officeart/2016/7/layout/RepeatingBendingProcessNew"/>
    <dgm:cxn modelId="{85D7D3CA-52FE-4302-9469-6454C945A787}" type="presParOf" srcId="{A65BF7C0-2F3F-4CBF-93CD-8B34F0261EC8}" destId="{35669233-F822-4AC8-B591-551C6A1D5602}" srcOrd="0" destOrd="0" presId="urn:microsoft.com/office/officeart/2016/7/layout/RepeatingBendingProcessNew"/>
    <dgm:cxn modelId="{AF59FF16-D415-4C87-9DA7-5DF538003C38}" type="presParOf" srcId="{FBB14CF2-AFE5-48DB-9FCA-869B75017873}" destId="{DCB0A2EC-27DB-4E40-AAB1-9628036F3A9E}" srcOrd="26" destOrd="0" presId="urn:microsoft.com/office/officeart/2016/7/layout/RepeatingBendingProcessNew"/>
    <dgm:cxn modelId="{6C5EB7FE-68DD-47B6-A0A5-346163267888}" type="presParOf" srcId="{FBB14CF2-AFE5-48DB-9FCA-869B75017873}" destId="{77BD1349-AF13-4E58-BAED-0F28ADA1CE52}" srcOrd="27" destOrd="0" presId="urn:microsoft.com/office/officeart/2016/7/layout/RepeatingBendingProcessNew"/>
    <dgm:cxn modelId="{3902F828-07D3-4F05-B1CB-490713485F04}" type="presParOf" srcId="{77BD1349-AF13-4E58-BAED-0F28ADA1CE52}" destId="{69632167-43E1-4C96-9A7A-9F23D8056017}" srcOrd="0" destOrd="0" presId="urn:microsoft.com/office/officeart/2016/7/layout/RepeatingBendingProcessNew"/>
    <dgm:cxn modelId="{D2E143D9-81D1-48ED-BAD0-F5475882742A}" type="presParOf" srcId="{FBB14CF2-AFE5-48DB-9FCA-869B75017873}" destId="{C3045250-4682-4308-895B-021C80ADE5E6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Introduzione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4B4B8088-F8AB-4B90-BBA4-650DE85A872C}">
      <dgm:prSet/>
      <dgm:spPr/>
      <dgm:t>
        <a:bodyPr/>
        <a:lstStyle/>
        <a:p>
          <a:r>
            <a:rPr lang="en-US" dirty="0"/>
            <a:t>System</a:t>
          </a:r>
          <a:r>
            <a:rPr lang="en-US" baseline="0" dirty="0"/>
            <a:t> Overview</a:t>
          </a:r>
          <a:endParaRPr lang="en-US" dirty="0"/>
        </a:p>
      </dgm:t>
    </dgm:pt>
    <dgm:pt modelId="{97519121-39DC-4991-B313-D306E8334138}" type="parTrans" cxnId="{0FACCFF1-2DA0-495E-BA7A-205D72DD7250}">
      <dgm:prSet/>
      <dgm:spPr/>
      <dgm:t>
        <a:bodyPr/>
        <a:lstStyle/>
        <a:p>
          <a:endParaRPr lang="en-US"/>
        </a:p>
      </dgm:t>
    </dgm:pt>
    <dgm:pt modelId="{89FC494B-B77A-4805-9528-5389E802F0F6}" type="sibTrans" cxnId="{0FACCFF1-2DA0-495E-BA7A-205D72DD7250}">
      <dgm:prSet/>
      <dgm:spPr/>
      <dgm:t>
        <a:bodyPr/>
        <a:lstStyle/>
        <a:p>
          <a:endParaRPr lang="en-US"/>
        </a:p>
      </dgm:t>
    </dgm:pt>
    <dgm:pt modelId="{208D9FDA-00C1-48F9-B953-978D15212ED3}">
      <dgm:prSet/>
      <dgm:spPr/>
      <dgm:t>
        <a:bodyPr/>
        <a:lstStyle/>
        <a:p>
          <a:r>
            <a:rPr lang="en-US" dirty="0"/>
            <a:t>System Architecture</a:t>
          </a:r>
        </a:p>
      </dgm:t>
    </dgm:pt>
    <dgm:pt modelId="{EBC7C30C-9E51-48FA-B6D7-9D6F864A6CF7}" type="parTrans" cxnId="{2ECD3C7C-45E5-40C8-AA28-8DF5AC00384B}">
      <dgm:prSet/>
      <dgm:spPr/>
      <dgm:t>
        <a:bodyPr/>
        <a:lstStyle/>
        <a:p>
          <a:endParaRPr lang="en-US"/>
        </a:p>
      </dgm:t>
    </dgm:pt>
    <dgm:pt modelId="{0BC13562-70C4-4BC2-BFBE-1D778A5CF8AD}" type="sibTrans" cxnId="{2ECD3C7C-45E5-40C8-AA28-8DF5AC00384B}">
      <dgm:prSet/>
      <dgm:spPr/>
      <dgm:t>
        <a:bodyPr/>
        <a:lstStyle/>
        <a:p>
          <a:endParaRPr lang="en-US"/>
        </a:p>
      </dgm:t>
    </dgm:pt>
    <dgm:pt modelId="{3D43B130-53D0-48BF-999C-AB1B8950D0A8}">
      <dgm:prSet/>
      <dgm:spPr/>
      <dgm:t>
        <a:bodyPr/>
        <a:lstStyle/>
        <a:p>
          <a:r>
            <a:rPr lang="en-US" dirty="0"/>
            <a:t>Design</a:t>
          </a:r>
          <a:r>
            <a:rPr lang="en-US" baseline="0" dirty="0"/>
            <a:t> Data</a:t>
          </a:r>
          <a:endParaRPr lang="en-US" dirty="0"/>
        </a:p>
      </dgm:t>
    </dgm:pt>
    <dgm:pt modelId="{7FB0233D-FDF2-4B53-B9DB-66176C172AAB}" type="parTrans" cxnId="{9F626865-A90E-4CF1-A000-082BA95BE9B7}">
      <dgm:prSet/>
      <dgm:spPr/>
      <dgm:t>
        <a:bodyPr/>
        <a:lstStyle/>
        <a:p>
          <a:endParaRPr lang="en-US"/>
        </a:p>
      </dgm:t>
    </dgm:pt>
    <dgm:pt modelId="{10CC2A3C-AA87-4012-B07E-157815481031}" type="sibTrans" cxnId="{9F626865-A90E-4CF1-A000-082BA95BE9B7}">
      <dgm:prSet/>
      <dgm:spPr/>
      <dgm:t>
        <a:bodyPr/>
        <a:lstStyle/>
        <a:p>
          <a:endParaRPr lang="en-US"/>
        </a:p>
      </dgm:t>
    </dgm:pt>
    <dgm:pt modelId="{859EBBE1-3413-41FC-BE21-3DB820A837FB}">
      <dgm:prSet/>
      <dgm:spPr/>
      <dgm:t>
        <a:bodyPr/>
        <a:lstStyle/>
        <a:p>
          <a:r>
            <a:rPr lang="en-US" dirty="0"/>
            <a:t>Access</a:t>
          </a:r>
          <a:r>
            <a:rPr lang="en-US" baseline="0" dirty="0"/>
            <a:t> Control and Security</a:t>
          </a:r>
          <a:endParaRPr lang="en-US" dirty="0"/>
        </a:p>
      </dgm:t>
    </dgm:pt>
    <dgm:pt modelId="{FB8B0307-8567-4965-8A60-2B417DF1B8D9}" type="parTrans" cxnId="{3E002A34-0BF0-40E3-B8C2-DD6E604EE471}">
      <dgm:prSet/>
      <dgm:spPr/>
      <dgm:t>
        <a:bodyPr/>
        <a:lstStyle/>
        <a:p>
          <a:endParaRPr lang="en-US"/>
        </a:p>
      </dgm:t>
    </dgm:pt>
    <dgm:pt modelId="{A93322B4-6BDC-4100-991E-78FEBFB44E01}" type="sibTrans" cxnId="{3E002A34-0BF0-40E3-B8C2-DD6E604EE471}">
      <dgm:prSet/>
      <dgm:spPr/>
      <dgm:t>
        <a:bodyPr/>
        <a:lstStyle/>
        <a:p>
          <a:endParaRPr lang="en-US"/>
        </a:p>
      </dgm:t>
    </dgm:pt>
    <dgm:pt modelId="{5E30F1F4-D29C-47A6-8228-62D58BEB152E}">
      <dgm:prSet/>
      <dgm:spPr/>
      <dgm:t>
        <a:bodyPr/>
        <a:lstStyle/>
        <a:p>
          <a:r>
            <a:rPr lang="en-US" dirty="0"/>
            <a:t>Boundary</a:t>
          </a:r>
          <a:r>
            <a:rPr lang="en-US" baseline="0" dirty="0"/>
            <a:t> Condition</a:t>
          </a:r>
          <a:endParaRPr lang="en-US" dirty="0"/>
        </a:p>
      </dgm:t>
    </dgm:pt>
    <dgm:pt modelId="{3D978577-3907-4E1E-A48C-6BC285766C3C}" type="parTrans" cxnId="{C7B8A975-472D-458B-AAA3-38AD70CA8140}">
      <dgm:prSet/>
      <dgm:spPr/>
      <dgm:t>
        <a:bodyPr/>
        <a:lstStyle/>
        <a:p>
          <a:endParaRPr lang="en-US"/>
        </a:p>
      </dgm:t>
    </dgm:pt>
    <dgm:pt modelId="{48CB6927-555A-4D98-8202-049C3148808C}" type="sibTrans" cxnId="{C7B8A975-472D-458B-AAA3-38AD70CA8140}">
      <dgm:prSet/>
      <dgm:spPr/>
      <dgm:t>
        <a:bodyPr/>
        <a:lstStyle/>
        <a:p>
          <a:endParaRPr lang="en-US"/>
        </a:p>
      </dgm:t>
    </dgm:pt>
    <dgm:pt modelId="{E1820805-D2A0-4336-99F9-FB5C58F09A12}">
      <dgm:prSet/>
      <dgm:spPr/>
      <dgm:t>
        <a:bodyPr/>
        <a:lstStyle/>
        <a:p>
          <a:r>
            <a:rPr lang="en-US" dirty="0"/>
            <a:t>Subsystem Services</a:t>
          </a:r>
        </a:p>
      </dgm:t>
    </dgm:pt>
    <dgm:pt modelId="{32C97A60-965B-4B92-9B68-98B4399C6FF9}" type="parTrans" cxnId="{F72F6140-AE1F-4AC5-BC17-B65C72734A9C}">
      <dgm:prSet/>
      <dgm:spPr/>
      <dgm:t>
        <a:bodyPr/>
        <a:lstStyle/>
        <a:p>
          <a:endParaRPr lang="en-US"/>
        </a:p>
      </dgm:t>
    </dgm:pt>
    <dgm:pt modelId="{3FA52284-97FD-4AD6-AAC0-B83E4A5F2957}" type="sibTrans" cxnId="{F72F6140-AE1F-4AC5-BC17-B65C72734A9C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7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6"/>
      <dgm:spPr/>
    </dgm:pt>
    <dgm:pt modelId="{AE29ECEF-E2A7-47F6-90AC-C10C04F8270B}" type="pres">
      <dgm:prSet presAssocID="{CC7007EF-25D5-4567-B742-B4F8B30B2D9C}" presName="connectorText" presStyleLbl="sibTrans1D1" presStyleIdx="0" presStyleCnt="6"/>
      <dgm:spPr/>
    </dgm:pt>
    <dgm:pt modelId="{8434C414-C961-4B15-B392-818171D8E05F}" type="pres">
      <dgm:prSet presAssocID="{4B4B8088-F8AB-4B90-BBA4-650DE85A872C}" presName="node" presStyleLbl="node1" presStyleIdx="1" presStyleCnt="7">
        <dgm:presLayoutVars>
          <dgm:bulletEnabled val="1"/>
        </dgm:presLayoutVars>
      </dgm:prSet>
      <dgm:spPr/>
    </dgm:pt>
    <dgm:pt modelId="{B310C555-06C4-4A0E-8FE5-8B5E6D50AF6D}" type="pres">
      <dgm:prSet presAssocID="{89FC494B-B77A-4805-9528-5389E802F0F6}" presName="sibTrans" presStyleLbl="sibTrans1D1" presStyleIdx="1" presStyleCnt="6"/>
      <dgm:spPr/>
    </dgm:pt>
    <dgm:pt modelId="{44D5D460-E6F7-4D00-AA2C-8D1D49ACBC3A}" type="pres">
      <dgm:prSet presAssocID="{89FC494B-B77A-4805-9528-5389E802F0F6}" presName="connectorText" presStyleLbl="sibTrans1D1" presStyleIdx="1" presStyleCnt="6"/>
      <dgm:spPr/>
    </dgm:pt>
    <dgm:pt modelId="{35155351-9B46-4F94-AFE8-4F859DBB8B3E}" type="pres">
      <dgm:prSet presAssocID="{208D9FDA-00C1-48F9-B953-978D15212ED3}" presName="node" presStyleLbl="node1" presStyleIdx="2" presStyleCnt="7">
        <dgm:presLayoutVars>
          <dgm:bulletEnabled val="1"/>
        </dgm:presLayoutVars>
      </dgm:prSet>
      <dgm:spPr/>
    </dgm:pt>
    <dgm:pt modelId="{FA238E4F-088D-4C44-93EB-D510238A7833}" type="pres">
      <dgm:prSet presAssocID="{0BC13562-70C4-4BC2-BFBE-1D778A5CF8AD}" presName="sibTrans" presStyleLbl="sibTrans1D1" presStyleIdx="2" presStyleCnt="6"/>
      <dgm:spPr/>
    </dgm:pt>
    <dgm:pt modelId="{F0CF1E57-6EDB-42C2-9C40-1524883F3AF1}" type="pres">
      <dgm:prSet presAssocID="{0BC13562-70C4-4BC2-BFBE-1D778A5CF8AD}" presName="connectorText" presStyleLbl="sibTrans1D1" presStyleIdx="2" presStyleCnt="6"/>
      <dgm:spPr/>
    </dgm:pt>
    <dgm:pt modelId="{39669DB5-6CA4-4222-9E12-57D4D671C3BF}" type="pres">
      <dgm:prSet presAssocID="{3D43B130-53D0-48BF-999C-AB1B8950D0A8}" presName="node" presStyleLbl="node1" presStyleIdx="3" presStyleCnt="7">
        <dgm:presLayoutVars>
          <dgm:bulletEnabled val="1"/>
        </dgm:presLayoutVars>
      </dgm:prSet>
      <dgm:spPr/>
    </dgm:pt>
    <dgm:pt modelId="{13D83A68-30DC-43AA-AC51-C3AC6FF71E9F}" type="pres">
      <dgm:prSet presAssocID="{10CC2A3C-AA87-4012-B07E-157815481031}" presName="sibTrans" presStyleLbl="sibTrans1D1" presStyleIdx="3" presStyleCnt="6"/>
      <dgm:spPr/>
    </dgm:pt>
    <dgm:pt modelId="{1FCB8CC6-5034-4FE3-895C-1C084BD75D93}" type="pres">
      <dgm:prSet presAssocID="{10CC2A3C-AA87-4012-B07E-157815481031}" presName="connectorText" presStyleLbl="sibTrans1D1" presStyleIdx="3" presStyleCnt="6"/>
      <dgm:spPr/>
    </dgm:pt>
    <dgm:pt modelId="{F43D0202-6582-4983-AB1C-289BC514E725}" type="pres">
      <dgm:prSet presAssocID="{859EBBE1-3413-41FC-BE21-3DB820A837FB}" presName="node" presStyleLbl="node1" presStyleIdx="4" presStyleCnt="7">
        <dgm:presLayoutVars>
          <dgm:bulletEnabled val="1"/>
        </dgm:presLayoutVars>
      </dgm:prSet>
      <dgm:spPr/>
    </dgm:pt>
    <dgm:pt modelId="{249233EE-3DD4-4B33-951F-1F64AF07D1D0}" type="pres">
      <dgm:prSet presAssocID="{A93322B4-6BDC-4100-991E-78FEBFB44E01}" presName="sibTrans" presStyleLbl="sibTrans1D1" presStyleIdx="4" presStyleCnt="6"/>
      <dgm:spPr/>
    </dgm:pt>
    <dgm:pt modelId="{23A2607A-1244-44E3-B7B7-FEAD146CD9BC}" type="pres">
      <dgm:prSet presAssocID="{A93322B4-6BDC-4100-991E-78FEBFB44E01}" presName="connectorText" presStyleLbl="sibTrans1D1" presStyleIdx="4" presStyleCnt="6"/>
      <dgm:spPr/>
    </dgm:pt>
    <dgm:pt modelId="{5F5E78DB-F12A-4EBA-B74C-D47878C8697F}" type="pres">
      <dgm:prSet presAssocID="{5E30F1F4-D29C-47A6-8228-62D58BEB152E}" presName="node" presStyleLbl="node1" presStyleIdx="5" presStyleCnt="7">
        <dgm:presLayoutVars>
          <dgm:bulletEnabled val="1"/>
        </dgm:presLayoutVars>
      </dgm:prSet>
      <dgm:spPr/>
    </dgm:pt>
    <dgm:pt modelId="{C94BA640-F520-4036-81FC-556B6510C4CE}" type="pres">
      <dgm:prSet presAssocID="{48CB6927-555A-4D98-8202-049C3148808C}" presName="sibTrans" presStyleLbl="sibTrans1D1" presStyleIdx="5" presStyleCnt="6"/>
      <dgm:spPr/>
    </dgm:pt>
    <dgm:pt modelId="{E9919FD3-EA16-4BDD-A7AF-34572F725ABA}" type="pres">
      <dgm:prSet presAssocID="{48CB6927-555A-4D98-8202-049C3148808C}" presName="connectorText" presStyleLbl="sibTrans1D1" presStyleIdx="5" presStyleCnt="6"/>
      <dgm:spPr/>
    </dgm:pt>
    <dgm:pt modelId="{18E5E8A6-C3E2-4DC8-9085-7A70ACCBC147}" type="pres">
      <dgm:prSet presAssocID="{E1820805-D2A0-4336-99F9-FB5C58F09A12}" presName="node" presStyleLbl="node1" presStyleIdx="6" presStyleCnt="7">
        <dgm:presLayoutVars>
          <dgm:bulletEnabled val="1"/>
        </dgm:presLayoutVars>
      </dgm:prSet>
      <dgm:spPr/>
    </dgm:pt>
  </dgm:ptLst>
  <dgm:cxnLst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2F44E41A-73A7-4553-AA84-9E5E997AEB1B}" type="presOf" srcId="{0BC13562-70C4-4BC2-BFBE-1D778A5CF8AD}" destId="{F0CF1E57-6EDB-42C2-9C40-1524883F3AF1}" srcOrd="1" destOrd="0" presId="urn:microsoft.com/office/officeart/2016/7/layout/RepeatingBendingProcessNew"/>
    <dgm:cxn modelId="{3E002A34-0BF0-40E3-B8C2-DD6E604EE471}" srcId="{2F6D568C-C6E4-4987-9B62-D0268A93D22C}" destId="{859EBBE1-3413-41FC-BE21-3DB820A837FB}" srcOrd="4" destOrd="0" parTransId="{FB8B0307-8567-4965-8A60-2B417DF1B8D9}" sibTransId="{A93322B4-6BDC-4100-991E-78FEBFB44E01}"/>
    <dgm:cxn modelId="{F72F6140-AE1F-4AC5-BC17-B65C72734A9C}" srcId="{2F6D568C-C6E4-4987-9B62-D0268A93D22C}" destId="{E1820805-D2A0-4336-99F9-FB5C58F09A12}" srcOrd="6" destOrd="0" parTransId="{32C97A60-965B-4B92-9B68-98B4399C6FF9}" sibTransId="{3FA52284-97FD-4AD6-AAC0-B83E4A5F2957}"/>
    <dgm:cxn modelId="{9F626865-A90E-4CF1-A000-082BA95BE9B7}" srcId="{2F6D568C-C6E4-4987-9B62-D0268A93D22C}" destId="{3D43B130-53D0-48BF-999C-AB1B8950D0A8}" srcOrd="3" destOrd="0" parTransId="{7FB0233D-FDF2-4B53-B9DB-66176C172AAB}" sibTransId="{10CC2A3C-AA87-4012-B07E-157815481031}"/>
    <dgm:cxn modelId="{AFBD026B-08AE-4DA8-AF0B-61E1897F4B2C}" type="presOf" srcId="{4B4B8088-F8AB-4B90-BBA4-650DE85A872C}" destId="{8434C414-C961-4B15-B392-818171D8E05F}" srcOrd="0" destOrd="0" presId="urn:microsoft.com/office/officeart/2016/7/layout/RepeatingBendingProcessNew"/>
    <dgm:cxn modelId="{F1C5456B-660F-484B-9729-28EE1557C89A}" type="presOf" srcId="{0BC13562-70C4-4BC2-BFBE-1D778A5CF8AD}" destId="{FA238E4F-088D-4C44-93EB-D510238A7833}" srcOrd="0" destOrd="0" presId="urn:microsoft.com/office/officeart/2016/7/layout/RepeatingBendingProcessNew"/>
    <dgm:cxn modelId="{F9E9186C-AFCF-40A0-9D74-18C3F2A2B143}" type="presOf" srcId="{A93322B4-6BDC-4100-991E-78FEBFB44E01}" destId="{23A2607A-1244-44E3-B7B7-FEAD146CD9BC}" srcOrd="1" destOrd="0" presId="urn:microsoft.com/office/officeart/2016/7/layout/RepeatingBendingProcessNew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81BCD673-385D-4383-811C-EE02259D6D6B}" type="presOf" srcId="{E1820805-D2A0-4336-99F9-FB5C58F09A12}" destId="{18E5E8A6-C3E2-4DC8-9085-7A70ACCBC147}" srcOrd="0" destOrd="0" presId="urn:microsoft.com/office/officeart/2016/7/layout/RepeatingBendingProcessNew"/>
    <dgm:cxn modelId="{C7B8A975-472D-458B-AAA3-38AD70CA8140}" srcId="{2F6D568C-C6E4-4987-9B62-D0268A93D22C}" destId="{5E30F1F4-D29C-47A6-8228-62D58BEB152E}" srcOrd="5" destOrd="0" parTransId="{3D978577-3907-4E1E-A48C-6BC285766C3C}" sibTransId="{48CB6927-555A-4D98-8202-049C3148808C}"/>
    <dgm:cxn modelId="{30F27F76-5B0F-47B3-A199-480FC6C0D917}" type="presOf" srcId="{48CB6927-555A-4D98-8202-049C3148808C}" destId="{C94BA640-F520-4036-81FC-556B6510C4CE}" srcOrd="0" destOrd="0" presId="urn:microsoft.com/office/officeart/2016/7/layout/RepeatingBendingProcessNew"/>
    <dgm:cxn modelId="{3F0EAA59-4A37-4324-B34E-26ED0A2EB510}" type="presOf" srcId="{89FC494B-B77A-4805-9528-5389E802F0F6}" destId="{B310C555-06C4-4A0E-8FE5-8B5E6D50AF6D}" srcOrd="0" destOrd="0" presId="urn:microsoft.com/office/officeart/2016/7/layout/RepeatingBendingProcessNew"/>
    <dgm:cxn modelId="{2ECD3C7C-45E5-40C8-AA28-8DF5AC00384B}" srcId="{2F6D568C-C6E4-4987-9B62-D0268A93D22C}" destId="{208D9FDA-00C1-48F9-B953-978D15212ED3}" srcOrd="2" destOrd="0" parTransId="{EBC7C30C-9E51-48FA-B6D7-9D6F864A6CF7}" sibTransId="{0BC13562-70C4-4BC2-BFBE-1D778A5CF8AD}"/>
    <dgm:cxn modelId="{6D26947E-A3AC-4707-859E-07A52B261DD7}" type="presOf" srcId="{5E30F1F4-D29C-47A6-8228-62D58BEB152E}" destId="{5F5E78DB-F12A-4EBA-B74C-D47878C8697F}" srcOrd="0" destOrd="0" presId="urn:microsoft.com/office/officeart/2016/7/layout/RepeatingBendingProcessNew"/>
    <dgm:cxn modelId="{273DA589-EC1C-4396-9B07-7EE0FFF5B4AC}" type="presOf" srcId="{A93322B4-6BDC-4100-991E-78FEBFB44E01}" destId="{249233EE-3DD4-4B33-951F-1F64AF07D1D0}" srcOrd="0" destOrd="0" presId="urn:microsoft.com/office/officeart/2016/7/layout/RepeatingBendingProcessNew"/>
    <dgm:cxn modelId="{CD513C9D-C8EA-490E-BD2A-EA7ED6431C70}" type="presOf" srcId="{10CC2A3C-AA87-4012-B07E-157815481031}" destId="{1FCB8CC6-5034-4FE3-895C-1C084BD75D93}" srcOrd="1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532AE5AB-90D5-4A80-9863-FD0A97DAAE59}" type="presOf" srcId="{48CB6927-555A-4D98-8202-049C3148808C}" destId="{E9919FD3-EA16-4BDD-A7AF-34572F725ABA}" srcOrd="1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AF8E44CE-514B-4334-A23C-757AB1AE973B}" type="presOf" srcId="{3D43B130-53D0-48BF-999C-AB1B8950D0A8}" destId="{39669DB5-6CA4-4222-9E12-57D4D671C3BF}" srcOrd="0" destOrd="0" presId="urn:microsoft.com/office/officeart/2016/7/layout/RepeatingBendingProcessNew"/>
    <dgm:cxn modelId="{B74374D0-3515-42C1-A296-A99C9A37065B}" type="presOf" srcId="{859EBBE1-3413-41FC-BE21-3DB820A837FB}" destId="{F43D0202-6582-4983-AB1C-289BC514E725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4F53D0D9-BA7A-42F4-BB0D-16D1593B8D7C}" type="presOf" srcId="{89FC494B-B77A-4805-9528-5389E802F0F6}" destId="{44D5D460-E6F7-4D00-AA2C-8D1D49ACBC3A}" srcOrd="1" destOrd="0" presId="urn:microsoft.com/office/officeart/2016/7/layout/RepeatingBendingProcessNew"/>
    <dgm:cxn modelId="{6B5A9AE0-9D7E-47CB-A2F1-F83D3148CFBA}" type="presOf" srcId="{10CC2A3C-AA87-4012-B07E-157815481031}" destId="{13D83A68-30DC-43AA-AC51-C3AC6FF71E9F}" srcOrd="0" destOrd="0" presId="urn:microsoft.com/office/officeart/2016/7/layout/RepeatingBendingProcessNew"/>
    <dgm:cxn modelId="{7AB906E9-38B8-4EEC-9C74-10E7CF09581A}" type="presOf" srcId="{208D9FDA-00C1-48F9-B953-978D15212ED3}" destId="{35155351-9B46-4F94-AFE8-4F859DBB8B3E}" srcOrd="0" destOrd="0" presId="urn:microsoft.com/office/officeart/2016/7/layout/RepeatingBendingProcessNew"/>
    <dgm:cxn modelId="{0FACCFF1-2DA0-495E-BA7A-205D72DD7250}" srcId="{2F6D568C-C6E4-4987-9B62-D0268A93D22C}" destId="{4B4B8088-F8AB-4B90-BBA4-650DE85A872C}" srcOrd="1" destOrd="0" parTransId="{97519121-39DC-4991-B313-D306E8334138}" sibTransId="{89FC494B-B77A-4805-9528-5389E802F0F6}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2A31F7ED-7E99-4F97-8059-290D4D5B6FF4}" type="presParOf" srcId="{FBB14CF2-AFE5-48DB-9FCA-869B75017873}" destId="{8434C414-C961-4B15-B392-818171D8E05F}" srcOrd="2" destOrd="0" presId="urn:microsoft.com/office/officeart/2016/7/layout/RepeatingBendingProcessNew"/>
    <dgm:cxn modelId="{BD78A51C-F873-43A1-9E74-153A3CC727F2}" type="presParOf" srcId="{FBB14CF2-AFE5-48DB-9FCA-869B75017873}" destId="{B310C555-06C4-4A0E-8FE5-8B5E6D50AF6D}" srcOrd="3" destOrd="0" presId="urn:microsoft.com/office/officeart/2016/7/layout/RepeatingBendingProcessNew"/>
    <dgm:cxn modelId="{20D7E18A-1AF1-4209-8338-C6C7CDEF68A9}" type="presParOf" srcId="{B310C555-06C4-4A0E-8FE5-8B5E6D50AF6D}" destId="{44D5D460-E6F7-4D00-AA2C-8D1D49ACBC3A}" srcOrd="0" destOrd="0" presId="urn:microsoft.com/office/officeart/2016/7/layout/RepeatingBendingProcessNew"/>
    <dgm:cxn modelId="{DD210F31-CF3A-4183-8C8E-95D9C7920D1A}" type="presParOf" srcId="{FBB14CF2-AFE5-48DB-9FCA-869B75017873}" destId="{35155351-9B46-4F94-AFE8-4F859DBB8B3E}" srcOrd="4" destOrd="0" presId="urn:microsoft.com/office/officeart/2016/7/layout/RepeatingBendingProcessNew"/>
    <dgm:cxn modelId="{5D4F5EDD-3D89-4E8B-A0D0-B3B804A17C58}" type="presParOf" srcId="{FBB14CF2-AFE5-48DB-9FCA-869B75017873}" destId="{FA238E4F-088D-4C44-93EB-D510238A7833}" srcOrd="5" destOrd="0" presId="urn:microsoft.com/office/officeart/2016/7/layout/RepeatingBendingProcessNew"/>
    <dgm:cxn modelId="{130135DE-E6B2-430C-84F9-4EA8365EDDFD}" type="presParOf" srcId="{FA238E4F-088D-4C44-93EB-D510238A7833}" destId="{F0CF1E57-6EDB-42C2-9C40-1524883F3AF1}" srcOrd="0" destOrd="0" presId="urn:microsoft.com/office/officeart/2016/7/layout/RepeatingBendingProcessNew"/>
    <dgm:cxn modelId="{30C80C45-FD09-4338-9192-2AD43CEE2470}" type="presParOf" srcId="{FBB14CF2-AFE5-48DB-9FCA-869B75017873}" destId="{39669DB5-6CA4-4222-9E12-57D4D671C3BF}" srcOrd="6" destOrd="0" presId="urn:microsoft.com/office/officeart/2016/7/layout/RepeatingBendingProcessNew"/>
    <dgm:cxn modelId="{C36DE5C5-658E-4833-8A43-C6B91E181C7E}" type="presParOf" srcId="{FBB14CF2-AFE5-48DB-9FCA-869B75017873}" destId="{13D83A68-30DC-43AA-AC51-C3AC6FF71E9F}" srcOrd="7" destOrd="0" presId="urn:microsoft.com/office/officeart/2016/7/layout/RepeatingBendingProcessNew"/>
    <dgm:cxn modelId="{BF459EDC-38C5-4F89-A78E-6085B9F2E558}" type="presParOf" srcId="{13D83A68-30DC-43AA-AC51-C3AC6FF71E9F}" destId="{1FCB8CC6-5034-4FE3-895C-1C084BD75D93}" srcOrd="0" destOrd="0" presId="urn:microsoft.com/office/officeart/2016/7/layout/RepeatingBendingProcessNew"/>
    <dgm:cxn modelId="{A75FB586-AF8D-41E7-A0A7-EFC7201FF6B1}" type="presParOf" srcId="{FBB14CF2-AFE5-48DB-9FCA-869B75017873}" destId="{F43D0202-6582-4983-AB1C-289BC514E725}" srcOrd="8" destOrd="0" presId="urn:microsoft.com/office/officeart/2016/7/layout/RepeatingBendingProcessNew"/>
    <dgm:cxn modelId="{EC82C1E5-2DC2-4CE2-BA73-77BF0ABF74BE}" type="presParOf" srcId="{FBB14CF2-AFE5-48DB-9FCA-869B75017873}" destId="{249233EE-3DD4-4B33-951F-1F64AF07D1D0}" srcOrd="9" destOrd="0" presId="urn:microsoft.com/office/officeart/2016/7/layout/RepeatingBendingProcessNew"/>
    <dgm:cxn modelId="{046AA0E0-1341-4CD4-8EB3-FB2CE1017445}" type="presParOf" srcId="{249233EE-3DD4-4B33-951F-1F64AF07D1D0}" destId="{23A2607A-1244-44E3-B7B7-FEAD146CD9BC}" srcOrd="0" destOrd="0" presId="urn:microsoft.com/office/officeart/2016/7/layout/RepeatingBendingProcessNew"/>
    <dgm:cxn modelId="{256E7467-2014-4939-92CF-F099C5538C5F}" type="presParOf" srcId="{FBB14CF2-AFE5-48DB-9FCA-869B75017873}" destId="{5F5E78DB-F12A-4EBA-B74C-D47878C8697F}" srcOrd="10" destOrd="0" presId="urn:microsoft.com/office/officeart/2016/7/layout/RepeatingBendingProcessNew"/>
    <dgm:cxn modelId="{AD76F9C2-3067-4DBF-BB1E-4CDB4C17777B}" type="presParOf" srcId="{FBB14CF2-AFE5-48DB-9FCA-869B75017873}" destId="{C94BA640-F520-4036-81FC-556B6510C4CE}" srcOrd="11" destOrd="0" presId="urn:microsoft.com/office/officeart/2016/7/layout/RepeatingBendingProcessNew"/>
    <dgm:cxn modelId="{B0243F61-CEC1-4CE0-AF72-B2B769DDAFA9}" type="presParOf" srcId="{C94BA640-F520-4036-81FC-556B6510C4CE}" destId="{E9919FD3-EA16-4BDD-A7AF-34572F725ABA}" srcOrd="0" destOrd="0" presId="urn:microsoft.com/office/officeart/2016/7/layout/RepeatingBendingProcessNew"/>
    <dgm:cxn modelId="{B2BE1DD8-43B2-4458-8CAA-36E93BFD8F8A}" type="presParOf" srcId="{FBB14CF2-AFE5-48DB-9FCA-869B75017873}" destId="{18E5E8A6-C3E2-4DC8-9085-7A70ACCBC14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Introduzione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4B4B8088-F8AB-4B90-BBA4-650DE85A872C}">
      <dgm:prSet/>
      <dgm:spPr/>
      <dgm:t>
        <a:bodyPr/>
        <a:lstStyle/>
        <a:p>
          <a:r>
            <a:rPr lang="en-US" dirty="0"/>
            <a:t>System</a:t>
          </a:r>
          <a:r>
            <a:rPr lang="en-US" baseline="0" dirty="0"/>
            <a:t> Overview</a:t>
          </a:r>
          <a:endParaRPr lang="en-US" dirty="0"/>
        </a:p>
      </dgm:t>
    </dgm:pt>
    <dgm:pt modelId="{97519121-39DC-4991-B313-D306E8334138}" type="parTrans" cxnId="{0FACCFF1-2DA0-495E-BA7A-205D72DD7250}">
      <dgm:prSet/>
      <dgm:spPr/>
      <dgm:t>
        <a:bodyPr/>
        <a:lstStyle/>
        <a:p>
          <a:endParaRPr lang="en-US"/>
        </a:p>
      </dgm:t>
    </dgm:pt>
    <dgm:pt modelId="{89FC494B-B77A-4805-9528-5389E802F0F6}" type="sibTrans" cxnId="{0FACCFF1-2DA0-495E-BA7A-205D72DD7250}">
      <dgm:prSet/>
      <dgm:spPr/>
      <dgm:t>
        <a:bodyPr/>
        <a:lstStyle/>
        <a:p>
          <a:endParaRPr lang="en-US"/>
        </a:p>
      </dgm:t>
    </dgm:pt>
    <dgm:pt modelId="{208D9FDA-00C1-48F9-B953-978D15212ED3}">
      <dgm:prSet/>
      <dgm:spPr/>
      <dgm:t>
        <a:bodyPr/>
        <a:lstStyle/>
        <a:p>
          <a:r>
            <a:rPr lang="en-US" dirty="0"/>
            <a:t>System Architecture</a:t>
          </a:r>
        </a:p>
      </dgm:t>
    </dgm:pt>
    <dgm:pt modelId="{EBC7C30C-9E51-48FA-B6D7-9D6F864A6CF7}" type="parTrans" cxnId="{2ECD3C7C-45E5-40C8-AA28-8DF5AC00384B}">
      <dgm:prSet/>
      <dgm:spPr/>
      <dgm:t>
        <a:bodyPr/>
        <a:lstStyle/>
        <a:p>
          <a:endParaRPr lang="en-US"/>
        </a:p>
      </dgm:t>
    </dgm:pt>
    <dgm:pt modelId="{0BC13562-70C4-4BC2-BFBE-1D778A5CF8AD}" type="sibTrans" cxnId="{2ECD3C7C-45E5-40C8-AA28-8DF5AC00384B}">
      <dgm:prSet/>
      <dgm:spPr/>
      <dgm:t>
        <a:bodyPr/>
        <a:lstStyle/>
        <a:p>
          <a:endParaRPr lang="en-US"/>
        </a:p>
      </dgm:t>
    </dgm:pt>
    <dgm:pt modelId="{3D43B130-53D0-48BF-999C-AB1B8950D0A8}">
      <dgm:prSet/>
      <dgm:spPr/>
      <dgm:t>
        <a:bodyPr/>
        <a:lstStyle/>
        <a:p>
          <a:r>
            <a:rPr lang="en-US" dirty="0"/>
            <a:t>Design</a:t>
          </a:r>
          <a:r>
            <a:rPr lang="en-US" baseline="0" dirty="0"/>
            <a:t> Data</a:t>
          </a:r>
          <a:endParaRPr lang="en-US" dirty="0"/>
        </a:p>
      </dgm:t>
    </dgm:pt>
    <dgm:pt modelId="{7FB0233D-FDF2-4B53-B9DB-66176C172AAB}" type="parTrans" cxnId="{9F626865-A90E-4CF1-A000-082BA95BE9B7}">
      <dgm:prSet/>
      <dgm:spPr/>
      <dgm:t>
        <a:bodyPr/>
        <a:lstStyle/>
        <a:p>
          <a:endParaRPr lang="en-US"/>
        </a:p>
      </dgm:t>
    </dgm:pt>
    <dgm:pt modelId="{10CC2A3C-AA87-4012-B07E-157815481031}" type="sibTrans" cxnId="{9F626865-A90E-4CF1-A000-082BA95BE9B7}">
      <dgm:prSet/>
      <dgm:spPr/>
      <dgm:t>
        <a:bodyPr/>
        <a:lstStyle/>
        <a:p>
          <a:endParaRPr lang="en-US"/>
        </a:p>
      </dgm:t>
    </dgm:pt>
    <dgm:pt modelId="{859EBBE1-3413-41FC-BE21-3DB820A837FB}">
      <dgm:prSet/>
      <dgm:spPr/>
      <dgm:t>
        <a:bodyPr/>
        <a:lstStyle/>
        <a:p>
          <a:r>
            <a:rPr lang="en-US" dirty="0"/>
            <a:t>Access</a:t>
          </a:r>
          <a:r>
            <a:rPr lang="en-US" baseline="0" dirty="0"/>
            <a:t> Control and Security</a:t>
          </a:r>
          <a:endParaRPr lang="en-US" dirty="0"/>
        </a:p>
      </dgm:t>
    </dgm:pt>
    <dgm:pt modelId="{FB8B0307-8567-4965-8A60-2B417DF1B8D9}" type="parTrans" cxnId="{3E002A34-0BF0-40E3-B8C2-DD6E604EE471}">
      <dgm:prSet/>
      <dgm:spPr/>
      <dgm:t>
        <a:bodyPr/>
        <a:lstStyle/>
        <a:p>
          <a:endParaRPr lang="en-US"/>
        </a:p>
      </dgm:t>
    </dgm:pt>
    <dgm:pt modelId="{A93322B4-6BDC-4100-991E-78FEBFB44E01}" type="sibTrans" cxnId="{3E002A34-0BF0-40E3-B8C2-DD6E604EE471}">
      <dgm:prSet/>
      <dgm:spPr/>
      <dgm:t>
        <a:bodyPr/>
        <a:lstStyle/>
        <a:p>
          <a:endParaRPr lang="en-US"/>
        </a:p>
      </dgm:t>
    </dgm:pt>
    <dgm:pt modelId="{5E30F1F4-D29C-47A6-8228-62D58BEB152E}">
      <dgm:prSet/>
      <dgm:spPr/>
      <dgm:t>
        <a:bodyPr/>
        <a:lstStyle/>
        <a:p>
          <a:r>
            <a:rPr lang="en-US" dirty="0"/>
            <a:t>Boundary</a:t>
          </a:r>
          <a:r>
            <a:rPr lang="en-US" baseline="0" dirty="0"/>
            <a:t> Condition</a:t>
          </a:r>
          <a:endParaRPr lang="en-US" dirty="0"/>
        </a:p>
      </dgm:t>
    </dgm:pt>
    <dgm:pt modelId="{3D978577-3907-4E1E-A48C-6BC285766C3C}" type="parTrans" cxnId="{C7B8A975-472D-458B-AAA3-38AD70CA8140}">
      <dgm:prSet/>
      <dgm:spPr/>
      <dgm:t>
        <a:bodyPr/>
        <a:lstStyle/>
        <a:p>
          <a:endParaRPr lang="en-US"/>
        </a:p>
      </dgm:t>
    </dgm:pt>
    <dgm:pt modelId="{48CB6927-555A-4D98-8202-049C3148808C}" type="sibTrans" cxnId="{C7B8A975-472D-458B-AAA3-38AD70CA8140}">
      <dgm:prSet/>
      <dgm:spPr/>
      <dgm:t>
        <a:bodyPr/>
        <a:lstStyle/>
        <a:p>
          <a:endParaRPr lang="en-US"/>
        </a:p>
      </dgm:t>
    </dgm:pt>
    <dgm:pt modelId="{E1820805-D2A0-4336-99F9-FB5C58F09A12}">
      <dgm:prSet/>
      <dgm:spPr/>
      <dgm:t>
        <a:bodyPr/>
        <a:lstStyle/>
        <a:p>
          <a:r>
            <a:rPr lang="en-US" dirty="0"/>
            <a:t>Subsystem Services</a:t>
          </a:r>
        </a:p>
      </dgm:t>
    </dgm:pt>
    <dgm:pt modelId="{32C97A60-965B-4B92-9B68-98B4399C6FF9}" type="parTrans" cxnId="{F72F6140-AE1F-4AC5-BC17-B65C72734A9C}">
      <dgm:prSet/>
      <dgm:spPr/>
      <dgm:t>
        <a:bodyPr/>
        <a:lstStyle/>
        <a:p>
          <a:endParaRPr lang="en-US"/>
        </a:p>
      </dgm:t>
    </dgm:pt>
    <dgm:pt modelId="{3FA52284-97FD-4AD6-AAC0-B83E4A5F2957}" type="sibTrans" cxnId="{F72F6140-AE1F-4AC5-BC17-B65C72734A9C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7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6"/>
      <dgm:spPr/>
    </dgm:pt>
    <dgm:pt modelId="{AE29ECEF-E2A7-47F6-90AC-C10C04F8270B}" type="pres">
      <dgm:prSet presAssocID="{CC7007EF-25D5-4567-B742-B4F8B30B2D9C}" presName="connectorText" presStyleLbl="sibTrans1D1" presStyleIdx="0" presStyleCnt="6"/>
      <dgm:spPr/>
    </dgm:pt>
    <dgm:pt modelId="{8434C414-C961-4B15-B392-818171D8E05F}" type="pres">
      <dgm:prSet presAssocID="{4B4B8088-F8AB-4B90-BBA4-650DE85A872C}" presName="node" presStyleLbl="node1" presStyleIdx="1" presStyleCnt="7">
        <dgm:presLayoutVars>
          <dgm:bulletEnabled val="1"/>
        </dgm:presLayoutVars>
      </dgm:prSet>
      <dgm:spPr/>
    </dgm:pt>
    <dgm:pt modelId="{B310C555-06C4-4A0E-8FE5-8B5E6D50AF6D}" type="pres">
      <dgm:prSet presAssocID="{89FC494B-B77A-4805-9528-5389E802F0F6}" presName="sibTrans" presStyleLbl="sibTrans1D1" presStyleIdx="1" presStyleCnt="6"/>
      <dgm:spPr/>
    </dgm:pt>
    <dgm:pt modelId="{44D5D460-E6F7-4D00-AA2C-8D1D49ACBC3A}" type="pres">
      <dgm:prSet presAssocID="{89FC494B-B77A-4805-9528-5389E802F0F6}" presName="connectorText" presStyleLbl="sibTrans1D1" presStyleIdx="1" presStyleCnt="6"/>
      <dgm:spPr/>
    </dgm:pt>
    <dgm:pt modelId="{35155351-9B46-4F94-AFE8-4F859DBB8B3E}" type="pres">
      <dgm:prSet presAssocID="{208D9FDA-00C1-48F9-B953-978D15212ED3}" presName="node" presStyleLbl="node1" presStyleIdx="2" presStyleCnt="7">
        <dgm:presLayoutVars>
          <dgm:bulletEnabled val="1"/>
        </dgm:presLayoutVars>
      </dgm:prSet>
      <dgm:spPr/>
    </dgm:pt>
    <dgm:pt modelId="{FA238E4F-088D-4C44-93EB-D510238A7833}" type="pres">
      <dgm:prSet presAssocID="{0BC13562-70C4-4BC2-BFBE-1D778A5CF8AD}" presName="sibTrans" presStyleLbl="sibTrans1D1" presStyleIdx="2" presStyleCnt="6"/>
      <dgm:spPr/>
    </dgm:pt>
    <dgm:pt modelId="{F0CF1E57-6EDB-42C2-9C40-1524883F3AF1}" type="pres">
      <dgm:prSet presAssocID="{0BC13562-70C4-4BC2-BFBE-1D778A5CF8AD}" presName="connectorText" presStyleLbl="sibTrans1D1" presStyleIdx="2" presStyleCnt="6"/>
      <dgm:spPr/>
    </dgm:pt>
    <dgm:pt modelId="{39669DB5-6CA4-4222-9E12-57D4D671C3BF}" type="pres">
      <dgm:prSet presAssocID="{3D43B130-53D0-48BF-999C-AB1B8950D0A8}" presName="node" presStyleLbl="node1" presStyleIdx="3" presStyleCnt="7">
        <dgm:presLayoutVars>
          <dgm:bulletEnabled val="1"/>
        </dgm:presLayoutVars>
      </dgm:prSet>
      <dgm:spPr/>
    </dgm:pt>
    <dgm:pt modelId="{13D83A68-30DC-43AA-AC51-C3AC6FF71E9F}" type="pres">
      <dgm:prSet presAssocID="{10CC2A3C-AA87-4012-B07E-157815481031}" presName="sibTrans" presStyleLbl="sibTrans1D1" presStyleIdx="3" presStyleCnt="6"/>
      <dgm:spPr/>
    </dgm:pt>
    <dgm:pt modelId="{1FCB8CC6-5034-4FE3-895C-1C084BD75D93}" type="pres">
      <dgm:prSet presAssocID="{10CC2A3C-AA87-4012-B07E-157815481031}" presName="connectorText" presStyleLbl="sibTrans1D1" presStyleIdx="3" presStyleCnt="6"/>
      <dgm:spPr/>
    </dgm:pt>
    <dgm:pt modelId="{F43D0202-6582-4983-AB1C-289BC514E725}" type="pres">
      <dgm:prSet presAssocID="{859EBBE1-3413-41FC-BE21-3DB820A837FB}" presName="node" presStyleLbl="node1" presStyleIdx="4" presStyleCnt="7">
        <dgm:presLayoutVars>
          <dgm:bulletEnabled val="1"/>
        </dgm:presLayoutVars>
      </dgm:prSet>
      <dgm:spPr/>
    </dgm:pt>
    <dgm:pt modelId="{249233EE-3DD4-4B33-951F-1F64AF07D1D0}" type="pres">
      <dgm:prSet presAssocID="{A93322B4-6BDC-4100-991E-78FEBFB44E01}" presName="sibTrans" presStyleLbl="sibTrans1D1" presStyleIdx="4" presStyleCnt="6"/>
      <dgm:spPr/>
    </dgm:pt>
    <dgm:pt modelId="{23A2607A-1244-44E3-B7B7-FEAD146CD9BC}" type="pres">
      <dgm:prSet presAssocID="{A93322B4-6BDC-4100-991E-78FEBFB44E01}" presName="connectorText" presStyleLbl="sibTrans1D1" presStyleIdx="4" presStyleCnt="6"/>
      <dgm:spPr/>
    </dgm:pt>
    <dgm:pt modelId="{5F5E78DB-F12A-4EBA-B74C-D47878C8697F}" type="pres">
      <dgm:prSet presAssocID="{5E30F1F4-D29C-47A6-8228-62D58BEB152E}" presName="node" presStyleLbl="node1" presStyleIdx="5" presStyleCnt="7">
        <dgm:presLayoutVars>
          <dgm:bulletEnabled val="1"/>
        </dgm:presLayoutVars>
      </dgm:prSet>
      <dgm:spPr/>
    </dgm:pt>
    <dgm:pt modelId="{C94BA640-F520-4036-81FC-556B6510C4CE}" type="pres">
      <dgm:prSet presAssocID="{48CB6927-555A-4D98-8202-049C3148808C}" presName="sibTrans" presStyleLbl="sibTrans1D1" presStyleIdx="5" presStyleCnt="6"/>
      <dgm:spPr/>
    </dgm:pt>
    <dgm:pt modelId="{E9919FD3-EA16-4BDD-A7AF-34572F725ABA}" type="pres">
      <dgm:prSet presAssocID="{48CB6927-555A-4D98-8202-049C3148808C}" presName="connectorText" presStyleLbl="sibTrans1D1" presStyleIdx="5" presStyleCnt="6"/>
      <dgm:spPr/>
    </dgm:pt>
    <dgm:pt modelId="{18E5E8A6-C3E2-4DC8-9085-7A70ACCBC147}" type="pres">
      <dgm:prSet presAssocID="{E1820805-D2A0-4336-99F9-FB5C58F09A12}" presName="node" presStyleLbl="node1" presStyleIdx="6" presStyleCnt="7">
        <dgm:presLayoutVars>
          <dgm:bulletEnabled val="1"/>
        </dgm:presLayoutVars>
      </dgm:prSet>
      <dgm:spPr/>
    </dgm:pt>
  </dgm:ptLst>
  <dgm:cxnLst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2F44E41A-73A7-4553-AA84-9E5E997AEB1B}" type="presOf" srcId="{0BC13562-70C4-4BC2-BFBE-1D778A5CF8AD}" destId="{F0CF1E57-6EDB-42C2-9C40-1524883F3AF1}" srcOrd="1" destOrd="0" presId="urn:microsoft.com/office/officeart/2016/7/layout/RepeatingBendingProcessNew"/>
    <dgm:cxn modelId="{3E002A34-0BF0-40E3-B8C2-DD6E604EE471}" srcId="{2F6D568C-C6E4-4987-9B62-D0268A93D22C}" destId="{859EBBE1-3413-41FC-BE21-3DB820A837FB}" srcOrd="4" destOrd="0" parTransId="{FB8B0307-8567-4965-8A60-2B417DF1B8D9}" sibTransId="{A93322B4-6BDC-4100-991E-78FEBFB44E01}"/>
    <dgm:cxn modelId="{F72F6140-AE1F-4AC5-BC17-B65C72734A9C}" srcId="{2F6D568C-C6E4-4987-9B62-D0268A93D22C}" destId="{E1820805-D2A0-4336-99F9-FB5C58F09A12}" srcOrd="6" destOrd="0" parTransId="{32C97A60-965B-4B92-9B68-98B4399C6FF9}" sibTransId="{3FA52284-97FD-4AD6-AAC0-B83E4A5F2957}"/>
    <dgm:cxn modelId="{9F626865-A90E-4CF1-A000-082BA95BE9B7}" srcId="{2F6D568C-C6E4-4987-9B62-D0268A93D22C}" destId="{3D43B130-53D0-48BF-999C-AB1B8950D0A8}" srcOrd="3" destOrd="0" parTransId="{7FB0233D-FDF2-4B53-B9DB-66176C172AAB}" sibTransId="{10CC2A3C-AA87-4012-B07E-157815481031}"/>
    <dgm:cxn modelId="{AFBD026B-08AE-4DA8-AF0B-61E1897F4B2C}" type="presOf" srcId="{4B4B8088-F8AB-4B90-BBA4-650DE85A872C}" destId="{8434C414-C961-4B15-B392-818171D8E05F}" srcOrd="0" destOrd="0" presId="urn:microsoft.com/office/officeart/2016/7/layout/RepeatingBendingProcessNew"/>
    <dgm:cxn modelId="{F1C5456B-660F-484B-9729-28EE1557C89A}" type="presOf" srcId="{0BC13562-70C4-4BC2-BFBE-1D778A5CF8AD}" destId="{FA238E4F-088D-4C44-93EB-D510238A7833}" srcOrd="0" destOrd="0" presId="urn:microsoft.com/office/officeart/2016/7/layout/RepeatingBendingProcessNew"/>
    <dgm:cxn modelId="{F9E9186C-AFCF-40A0-9D74-18C3F2A2B143}" type="presOf" srcId="{A93322B4-6BDC-4100-991E-78FEBFB44E01}" destId="{23A2607A-1244-44E3-B7B7-FEAD146CD9BC}" srcOrd="1" destOrd="0" presId="urn:microsoft.com/office/officeart/2016/7/layout/RepeatingBendingProcessNew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81BCD673-385D-4383-811C-EE02259D6D6B}" type="presOf" srcId="{E1820805-D2A0-4336-99F9-FB5C58F09A12}" destId="{18E5E8A6-C3E2-4DC8-9085-7A70ACCBC147}" srcOrd="0" destOrd="0" presId="urn:microsoft.com/office/officeart/2016/7/layout/RepeatingBendingProcessNew"/>
    <dgm:cxn modelId="{C7B8A975-472D-458B-AAA3-38AD70CA8140}" srcId="{2F6D568C-C6E4-4987-9B62-D0268A93D22C}" destId="{5E30F1F4-D29C-47A6-8228-62D58BEB152E}" srcOrd="5" destOrd="0" parTransId="{3D978577-3907-4E1E-A48C-6BC285766C3C}" sibTransId="{48CB6927-555A-4D98-8202-049C3148808C}"/>
    <dgm:cxn modelId="{30F27F76-5B0F-47B3-A199-480FC6C0D917}" type="presOf" srcId="{48CB6927-555A-4D98-8202-049C3148808C}" destId="{C94BA640-F520-4036-81FC-556B6510C4CE}" srcOrd="0" destOrd="0" presId="urn:microsoft.com/office/officeart/2016/7/layout/RepeatingBendingProcessNew"/>
    <dgm:cxn modelId="{3F0EAA59-4A37-4324-B34E-26ED0A2EB510}" type="presOf" srcId="{89FC494B-B77A-4805-9528-5389E802F0F6}" destId="{B310C555-06C4-4A0E-8FE5-8B5E6D50AF6D}" srcOrd="0" destOrd="0" presId="urn:microsoft.com/office/officeart/2016/7/layout/RepeatingBendingProcessNew"/>
    <dgm:cxn modelId="{2ECD3C7C-45E5-40C8-AA28-8DF5AC00384B}" srcId="{2F6D568C-C6E4-4987-9B62-D0268A93D22C}" destId="{208D9FDA-00C1-48F9-B953-978D15212ED3}" srcOrd="2" destOrd="0" parTransId="{EBC7C30C-9E51-48FA-B6D7-9D6F864A6CF7}" sibTransId="{0BC13562-70C4-4BC2-BFBE-1D778A5CF8AD}"/>
    <dgm:cxn modelId="{6D26947E-A3AC-4707-859E-07A52B261DD7}" type="presOf" srcId="{5E30F1F4-D29C-47A6-8228-62D58BEB152E}" destId="{5F5E78DB-F12A-4EBA-B74C-D47878C8697F}" srcOrd="0" destOrd="0" presId="urn:microsoft.com/office/officeart/2016/7/layout/RepeatingBendingProcessNew"/>
    <dgm:cxn modelId="{273DA589-EC1C-4396-9B07-7EE0FFF5B4AC}" type="presOf" srcId="{A93322B4-6BDC-4100-991E-78FEBFB44E01}" destId="{249233EE-3DD4-4B33-951F-1F64AF07D1D0}" srcOrd="0" destOrd="0" presId="urn:microsoft.com/office/officeart/2016/7/layout/RepeatingBendingProcessNew"/>
    <dgm:cxn modelId="{CD513C9D-C8EA-490E-BD2A-EA7ED6431C70}" type="presOf" srcId="{10CC2A3C-AA87-4012-B07E-157815481031}" destId="{1FCB8CC6-5034-4FE3-895C-1C084BD75D93}" srcOrd="1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532AE5AB-90D5-4A80-9863-FD0A97DAAE59}" type="presOf" srcId="{48CB6927-555A-4D98-8202-049C3148808C}" destId="{E9919FD3-EA16-4BDD-A7AF-34572F725ABA}" srcOrd="1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AF8E44CE-514B-4334-A23C-757AB1AE973B}" type="presOf" srcId="{3D43B130-53D0-48BF-999C-AB1B8950D0A8}" destId="{39669DB5-6CA4-4222-9E12-57D4D671C3BF}" srcOrd="0" destOrd="0" presId="urn:microsoft.com/office/officeart/2016/7/layout/RepeatingBendingProcessNew"/>
    <dgm:cxn modelId="{B74374D0-3515-42C1-A296-A99C9A37065B}" type="presOf" srcId="{859EBBE1-3413-41FC-BE21-3DB820A837FB}" destId="{F43D0202-6582-4983-AB1C-289BC514E725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4F53D0D9-BA7A-42F4-BB0D-16D1593B8D7C}" type="presOf" srcId="{89FC494B-B77A-4805-9528-5389E802F0F6}" destId="{44D5D460-E6F7-4D00-AA2C-8D1D49ACBC3A}" srcOrd="1" destOrd="0" presId="urn:microsoft.com/office/officeart/2016/7/layout/RepeatingBendingProcessNew"/>
    <dgm:cxn modelId="{6B5A9AE0-9D7E-47CB-A2F1-F83D3148CFBA}" type="presOf" srcId="{10CC2A3C-AA87-4012-B07E-157815481031}" destId="{13D83A68-30DC-43AA-AC51-C3AC6FF71E9F}" srcOrd="0" destOrd="0" presId="urn:microsoft.com/office/officeart/2016/7/layout/RepeatingBendingProcessNew"/>
    <dgm:cxn modelId="{7AB906E9-38B8-4EEC-9C74-10E7CF09581A}" type="presOf" srcId="{208D9FDA-00C1-48F9-B953-978D15212ED3}" destId="{35155351-9B46-4F94-AFE8-4F859DBB8B3E}" srcOrd="0" destOrd="0" presId="urn:microsoft.com/office/officeart/2016/7/layout/RepeatingBendingProcessNew"/>
    <dgm:cxn modelId="{0FACCFF1-2DA0-495E-BA7A-205D72DD7250}" srcId="{2F6D568C-C6E4-4987-9B62-D0268A93D22C}" destId="{4B4B8088-F8AB-4B90-BBA4-650DE85A872C}" srcOrd="1" destOrd="0" parTransId="{97519121-39DC-4991-B313-D306E8334138}" sibTransId="{89FC494B-B77A-4805-9528-5389E802F0F6}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2A31F7ED-7E99-4F97-8059-290D4D5B6FF4}" type="presParOf" srcId="{FBB14CF2-AFE5-48DB-9FCA-869B75017873}" destId="{8434C414-C961-4B15-B392-818171D8E05F}" srcOrd="2" destOrd="0" presId="urn:microsoft.com/office/officeart/2016/7/layout/RepeatingBendingProcessNew"/>
    <dgm:cxn modelId="{BD78A51C-F873-43A1-9E74-153A3CC727F2}" type="presParOf" srcId="{FBB14CF2-AFE5-48DB-9FCA-869B75017873}" destId="{B310C555-06C4-4A0E-8FE5-8B5E6D50AF6D}" srcOrd="3" destOrd="0" presId="urn:microsoft.com/office/officeart/2016/7/layout/RepeatingBendingProcessNew"/>
    <dgm:cxn modelId="{20D7E18A-1AF1-4209-8338-C6C7CDEF68A9}" type="presParOf" srcId="{B310C555-06C4-4A0E-8FE5-8B5E6D50AF6D}" destId="{44D5D460-E6F7-4D00-AA2C-8D1D49ACBC3A}" srcOrd="0" destOrd="0" presId="urn:microsoft.com/office/officeart/2016/7/layout/RepeatingBendingProcessNew"/>
    <dgm:cxn modelId="{DD210F31-CF3A-4183-8C8E-95D9C7920D1A}" type="presParOf" srcId="{FBB14CF2-AFE5-48DB-9FCA-869B75017873}" destId="{35155351-9B46-4F94-AFE8-4F859DBB8B3E}" srcOrd="4" destOrd="0" presId="urn:microsoft.com/office/officeart/2016/7/layout/RepeatingBendingProcessNew"/>
    <dgm:cxn modelId="{5D4F5EDD-3D89-4E8B-A0D0-B3B804A17C58}" type="presParOf" srcId="{FBB14CF2-AFE5-48DB-9FCA-869B75017873}" destId="{FA238E4F-088D-4C44-93EB-D510238A7833}" srcOrd="5" destOrd="0" presId="urn:microsoft.com/office/officeart/2016/7/layout/RepeatingBendingProcessNew"/>
    <dgm:cxn modelId="{130135DE-E6B2-430C-84F9-4EA8365EDDFD}" type="presParOf" srcId="{FA238E4F-088D-4C44-93EB-D510238A7833}" destId="{F0CF1E57-6EDB-42C2-9C40-1524883F3AF1}" srcOrd="0" destOrd="0" presId="urn:microsoft.com/office/officeart/2016/7/layout/RepeatingBendingProcessNew"/>
    <dgm:cxn modelId="{30C80C45-FD09-4338-9192-2AD43CEE2470}" type="presParOf" srcId="{FBB14CF2-AFE5-48DB-9FCA-869B75017873}" destId="{39669DB5-6CA4-4222-9E12-57D4D671C3BF}" srcOrd="6" destOrd="0" presId="urn:microsoft.com/office/officeart/2016/7/layout/RepeatingBendingProcessNew"/>
    <dgm:cxn modelId="{C36DE5C5-658E-4833-8A43-C6B91E181C7E}" type="presParOf" srcId="{FBB14CF2-AFE5-48DB-9FCA-869B75017873}" destId="{13D83A68-30DC-43AA-AC51-C3AC6FF71E9F}" srcOrd="7" destOrd="0" presId="urn:microsoft.com/office/officeart/2016/7/layout/RepeatingBendingProcessNew"/>
    <dgm:cxn modelId="{BF459EDC-38C5-4F89-A78E-6085B9F2E558}" type="presParOf" srcId="{13D83A68-30DC-43AA-AC51-C3AC6FF71E9F}" destId="{1FCB8CC6-5034-4FE3-895C-1C084BD75D93}" srcOrd="0" destOrd="0" presId="urn:microsoft.com/office/officeart/2016/7/layout/RepeatingBendingProcessNew"/>
    <dgm:cxn modelId="{A75FB586-AF8D-41E7-A0A7-EFC7201FF6B1}" type="presParOf" srcId="{FBB14CF2-AFE5-48DB-9FCA-869B75017873}" destId="{F43D0202-6582-4983-AB1C-289BC514E725}" srcOrd="8" destOrd="0" presId="urn:microsoft.com/office/officeart/2016/7/layout/RepeatingBendingProcessNew"/>
    <dgm:cxn modelId="{EC82C1E5-2DC2-4CE2-BA73-77BF0ABF74BE}" type="presParOf" srcId="{FBB14CF2-AFE5-48DB-9FCA-869B75017873}" destId="{249233EE-3DD4-4B33-951F-1F64AF07D1D0}" srcOrd="9" destOrd="0" presId="urn:microsoft.com/office/officeart/2016/7/layout/RepeatingBendingProcessNew"/>
    <dgm:cxn modelId="{046AA0E0-1341-4CD4-8EB3-FB2CE1017445}" type="presParOf" srcId="{249233EE-3DD4-4B33-951F-1F64AF07D1D0}" destId="{23A2607A-1244-44E3-B7B7-FEAD146CD9BC}" srcOrd="0" destOrd="0" presId="urn:microsoft.com/office/officeart/2016/7/layout/RepeatingBendingProcessNew"/>
    <dgm:cxn modelId="{256E7467-2014-4939-92CF-F099C5538C5F}" type="presParOf" srcId="{FBB14CF2-AFE5-48DB-9FCA-869B75017873}" destId="{5F5E78DB-F12A-4EBA-B74C-D47878C8697F}" srcOrd="10" destOrd="0" presId="urn:microsoft.com/office/officeart/2016/7/layout/RepeatingBendingProcessNew"/>
    <dgm:cxn modelId="{AD76F9C2-3067-4DBF-BB1E-4CDB4C17777B}" type="presParOf" srcId="{FBB14CF2-AFE5-48DB-9FCA-869B75017873}" destId="{C94BA640-F520-4036-81FC-556B6510C4CE}" srcOrd="11" destOrd="0" presId="urn:microsoft.com/office/officeart/2016/7/layout/RepeatingBendingProcessNew"/>
    <dgm:cxn modelId="{B0243F61-CEC1-4CE0-AF72-B2B769DDAFA9}" type="presParOf" srcId="{C94BA640-F520-4036-81FC-556B6510C4CE}" destId="{E9919FD3-EA16-4BDD-A7AF-34572F725ABA}" srcOrd="0" destOrd="0" presId="urn:microsoft.com/office/officeart/2016/7/layout/RepeatingBendingProcessNew"/>
    <dgm:cxn modelId="{B2BE1DD8-43B2-4458-8CAA-36E93BFD8F8A}" type="presParOf" srcId="{FBB14CF2-AFE5-48DB-9FCA-869B75017873}" destId="{18E5E8A6-C3E2-4DC8-9085-7A70ACCBC14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Introduzione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208D9FDA-00C1-48F9-B953-978D15212ED3}">
      <dgm:prSet/>
      <dgm:spPr/>
      <dgm:t>
        <a:bodyPr/>
        <a:lstStyle/>
        <a:p>
          <a:r>
            <a:rPr lang="en-US" b="0" dirty="0"/>
            <a:t>Relationship to other documents</a:t>
          </a:r>
        </a:p>
      </dgm:t>
    </dgm:pt>
    <dgm:pt modelId="{EBC7C30C-9E51-48FA-B6D7-9D6F864A6CF7}" type="parTrans" cxnId="{2ECD3C7C-45E5-40C8-AA28-8DF5AC00384B}">
      <dgm:prSet/>
      <dgm:spPr/>
      <dgm:t>
        <a:bodyPr/>
        <a:lstStyle/>
        <a:p>
          <a:endParaRPr lang="en-US"/>
        </a:p>
      </dgm:t>
    </dgm:pt>
    <dgm:pt modelId="{0BC13562-70C4-4BC2-BFBE-1D778A5CF8AD}" type="sibTrans" cxnId="{2ECD3C7C-45E5-40C8-AA28-8DF5AC00384B}">
      <dgm:prSet/>
      <dgm:spPr/>
      <dgm:t>
        <a:bodyPr/>
        <a:lstStyle/>
        <a:p>
          <a:endParaRPr lang="en-US"/>
        </a:p>
      </dgm:t>
    </dgm:pt>
    <dgm:pt modelId="{3D43B130-53D0-48BF-999C-AB1B8950D0A8}">
      <dgm:prSet/>
      <dgm:spPr/>
      <dgm:t>
        <a:bodyPr/>
        <a:lstStyle/>
        <a:p>
          <a:r>
            <a:rPr lang="it-IT" b="0" dirty="0"/>
            <a:t>System Overview</a:t>
          </a:r>
          <a:endParaRPr lang="en-US" b="0" dirty="0"/>
        </a:p>
      </dgm:t>
    </dgm:pt>
    <dgm:pt modelId="{7FB0233D-FDF2-4B53-B9DB-66176C172AAB}" type="parTrans" cxnId="{9F626865-A90E-4CF1-A000-082BA95BE9B7}">
      <dgm:prSet/>
      <dgm:spPr/>
      <dgm:t>
        <a:bodyPr/>
        <a:lstStyle/>
        <a:p>
          <a:endParaRPr lang="en-US"/>
        </a:p>
      </dgm:t>
    </dgm:pt>
    <dgm:pt modelId="{10CC2A3C-AA87-4012-B07E-157815481031}" type="sibTrans" cxnId="{9F626865-A90E-4CF1-A000-082BA95BE9B7}">
      <dgm:prSet/>
      <dgm:spPr/>
      <dgm:t>
        <a:bodyPr/>
        <a:lstStyle/>
        <a:p>
          <a:endParaRPr lang="en-US"/>
        </a:p>
      </dgm:t>
    </dgm:pt>
    <dgm:pt modelId="{859EBBE1-3413-41FC-BE21-3DB820A837FB}">
      <dgm:prSet/>
      <dgm:spPr/>
      <dgm:t>
        <a:bodyPr/>
        <a:lstStyle/>
        <a:p>
          <a:r>
            <a:rPr lang="en-US" b="0" dirty="0"/>
            <a:t>Features to be tested/not to be tested</a:t>
          </a:r>
        </a:p>
      </dgm:t>
    </dgm:pt>
    <dgm:pt modelId="{FB8B0307-8567-4965-8A60-2B417DF1B8D9}" type="parTrans" cxnId="{3E002A34-0BF0-40E3-B8C2-DD6E604EE471}">
      <dgm:prSet/>
      <dgm:spPr/>
      <dgm:t>
        <a:bodyPr/>
        <a:lstStyle/>
        <a:p>
          <a:endParaRPr lang="en-US"/>
        </a:p>
      </dgm:t>
    </dgm:pt>
    <dgm:pt modelId="{A93322B4-6BDC-4100-991E-78FEBFB44E01}" type="sibTrans" cxnId="{3E002A34-0BF0-40E3-B8C2-DD6E604EE471}">
      <dgm:prSet/>
      <dgm:spPr/>
      <dgm:t>
        <a:bodyPr/>
        <a:lstStyle/>
        <a:p>
          <a:endParaRPr lang="en-US"/>
        </a:p>
      </dgm:t>
    </dgm:pt>
    <dgm:pt modelId="{5E30F1F4-D29C-47A6-8228-62D58BEB152E}">
      <dgm:prSet/>
      <dgm:spPr/>
      <dgm:t>
        <a:bodyPr/>
        <a:lstStyle/>
        <a:p>
          <a:r>
            <a:rPr lang="it-IT" b="0" dirty="0"/>
            <a:t>Pa</a:t>
          </a:r>
          <a:r>
            <a:rPr lang="en-US" b="0" dirty="0"/>
            <a:t>ss/Fail criteria</a:t>
          </a:r>
        </a:p>
      </dgm:t>
    </dgm:pt>
    <dgm:pt modelId="{3D978577-3907-4E1E-A48C-6BC285766C3C}" type="parTrans" cxnId="{C7B8A975-472D-458B-AAA3-38AD70CA8140}">
      <dgm:prSet/>
      <dgm:spPr/>
      <dgm:t>
        <a:bodyPr/>
        <a:lstStyle/>
        <a:p>
          <a:endParaRPr lang="en-US"/>
        </a:p>
      </dgm:t>
    </dgm:pt>
    <dgm:pt modelId="{48CB6927-555A-4D98-8202-049C3148808C}" type="sibTrans" cxnId="{C7B8A975-472D-458B-AAA3-38AD70CA8140}">
      <dgm:prSet/>
      <dgm:spPr/>
      <dgm:t>
        <a:bodyPr/>
        <a:lstStyle/>
        <a:p>
          <a:endParaRPr lang="en-US"/>
        </a:p>
      </dgm:t>
    </dgm:pt>
    <dgm:pt modelId="{E1820805-D2A0-4336-99F9-FB5C58F09A12}">
      <dgm:prSet/>
      <dgm:spPr/>
      <dgm:t>
        <a:bodyPr/>
        <a:lstStyle/>
        <a:p>
          <a:r>
            <a:rPr lang="it-IT" b="0" dirty="0"/>
            <a:t>Approach</a:t>
          </a:r>
          <a:endParaRPr lang="en-US" b="0" dirty="0"/>
        </a:p>
      </dgm:t>
    </dgm:pt>
    <dgm:pt modelId="{32C97A60-965B-4B92-9B68-98B4399C6FF9}" type="parTrans" cxnId="{F72F6140-AE1F-4AC5-BC17-B65C72734A9C}">
      <dgm:prSet/>
      <dgm:spPr/>
      <dgm:t>
        <a:bodyPr/>
        <a:lstStyle/>
        <a:p>
          <a:endParaRPr lang="en-US"/>
        </a:p>
      </dgm:t>
    </dgm:pt>
    <dgm:pt modelId="{3FA52284-97FD-4AD6-AAC0-B83E4A5F2957}" type="sibTrans" cxnId="{F72F6140-AE1F-4AC5-BC17-B65C72734A9C}">
      <dgm:prSet/>
      <dgm:spPr/>
      <dgm:t>
        <a:bodyPr/>
        <a:lstStyle/>
        <a:p>
          <a:endParaRPr lang="en-US"/>
        </a:p>
      </dgm:t>
    </dgm:pt>
    <dgm:pt modelId="{BC340C0D-8C68-4678-9B76-A6DEF62F48F5}">
      <dgm:prSet/>
      <dgm:spPr/>
      <dgm:t>
        <a:bodyPr/>
        <a:lstStyle/>
        <a:p>
          <a:r>
            <a:rPr lang="it-IT" b="0" dirty="0"/>
            <a:t>Suspension and Resumption</a:t>
          </a:r>
          <a:endParaRPr lang="en-US" b="0" dirty="0"/>
        </a:p>
      </dgm:t>
    </dgm:pt>
    <dgm:pt modelId="{E8186324-C735-4FDD-9F20-AFCA03F4345D}" type="parTrans" cxnId="{4AE1F978-5697-40B4-8FDD-C7D66F2ACF00}">
      <dgm:prSet/>
      <dgm:spPr/>
      <dgm:t>
        <a:bodyPr/>
        <a:lstStyle/>
        <a:p>
          <a:endParaRPr lang="en-US"/>
        </a:p>
      </dgm:t>
    </dgm:pt>
    <dgm:pt modelId="{863AFDD0-6F7E-4BFA-BC64-E68F3E4B5318}" type="sibTrans" cxnId="{4AE1F978-5697-40B4-8FDD-C7D66F2ACF00}">
      <dgm:prSet/>
      <dgm:spPr/>
      <dgm:t>
        <a:bodyPr/>
        <a:lstStyle/>
        <a:p>
          <a:endParaRPr lang="en-US"/>
        </a:p>
      </dgm:t>
    </dgm:pt>
    <dgm:pt modelId="{C8470B7A-D596-4B28-9A21-686EB0872FBC}">
      <dgm:prSet/>
      <dgm:spPr/>
      <dgm:t>
        <a:bodyPr/>
        <a:lstStyle/>
        <a:p>
          <a:r>
            <a:rPr lang="it-IT" b="0" dirty="0"/>
            <a:t>Testing materials</a:t>
          </a:r>
          <a:endParaRPr lang="en-US" b="0" dirty="0"/>
        </a:p>
      </dgm:t>
    </dgm:pt>
    <dgm:pt modelId="{DB3B5B04-8364-4DC4-8249-41E350ADC808}" type="parTrans" cxnId="{9AFC885D-6C76-49FD-B301-C58291619D95}">
      <dgm:prSet/>
      <dgm:spPr/>
      <dgm:t>
        <a:bodyPr/>
        <a:lstStyle/>
        <a:p>
          <a:endParaRPr lang="en-US"/>
        </a:p>
      </dgm:t>
    </dgm:pt>
    <dgm:pt modelId="{633E44F3-9D6C-451F-BEE3-C13DC9E16B97}" type="sibTrans" cxnId="{9AFC885D-6C76-49FD-B301-C58291619D95}">
      <dgm:prSet/>
      <dgm:spPr/>
      <dgm:t>
        <a:bodyPr/>
        <a:lstStyle/>
        <a:p>
          <a:endParaRPr lang="en-US"/>
        </a:p>
      </dgm:t>
    </dgm:pt>
    <dgm:pt modelId="{67E1A347-23C1-4DB1-9178-EC7E024A479E}">
      <dgm:prSet/>
      <dgm:spPr/>
      <dgm:t>
        <a:bodyPr/>
        <a:lstStyle/>
        <a:p>
          <a:r>
            <a:rPr lang="it-IT" b="0" dirty="0"/>
            <a:t>Testing Schedule</a:t>
          </a:r>
          <a:endParaRPr lang="en-US" b="0" dirty="0"/>
        </a:p>
      </dgm:t>
    </dgm:pt>
    <dgm:pt modelId="{1044ADAF-4AA6-4700-B9F3-8FB301A3A3D4}" type="parTrans" cxnId="{CDEF7C19-4BBD-45E5-A589-F5F0ACB2B6C7}">
      <dgm:prSet/>
      <dgm:spPr/>
      <dgm:t>
        <a:bodyPr/>
        <a:lstStyle/>
        <a:p>
          <a:endParaRPr lang="en-US"/>
        </a:p>
      </dgm:t>
    </dgm:pt>
    <dgm:pt modelId="{7A72F68A-32B9-43D3-9B76-16976C8E0C12}" type="sibTrans" cxnId="{CDEF7C19-4BBD-45E5-A589-F5F0ACB2B6C7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9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8"/>
      <dgm:spPr/>
    </dgm:pt>
    <dgm:pt modelId="{AE29ECEF-E2A7-47F6-90AC-C10C04F8270B}" type="pres">
      <dgm:prSet presAssocID="{CC7007EF-25D5-4567-B742-B4F8B30B2D9C}" presName="connectorText" presStyleLbl="sibTrans1D1" presStyleIdx="0" presStyleCnt="8"/>
      <dgm:spPr/>
    </dgm:pt>
    <dgm:pt modelId="{35155351-9B46-4F94-AFE8-4F859DBB8B3E}" type="pres">
      <dgm:prSet presAssocID="{208D9FDA-00C1-48F9-B953-978D15212ED3}" presName="node" presStyleLbl="node1" presStyleIdx="1" presStyleCnt="9">
        <dgm:presLayoutVars>
          <dgm:bulletEnabled val="1"/>
        </dgm:presLayoutVars>
      </dgm:prSet>
      <dgm:spPr/>
    </dgm:pt>
    <dgm:pt modelId="{FA238E4F-088D-4C44-93EB-D510238A7833}" type="pres">
      <dgm:prSet presAssocID="{0BC13562-70C4-4BC2-BFBE-1D778A5CF8AD}" presName="sibTrans" presStyleLbl="sibTrans1D1" presStyleIdx="1" presStyleCnt="8"/>
      <dgm:spPr/>
    </dgm:pt>
    <dgm:pt modelId="{F0CF1E57-6EDB-42C2-9C40-1524883F3AF1}" type="pres">
      <dgm:prSet presAssocID="{0BC13562-70C4-4BC2-BFBE-1D778A5CF8AD}" presName="connectorText" presStyleLbl="sibTrans1D1" presStyleIdx="1" presStyleCnt="8"/>
      <dgm:spPr/>
    </dgm:pt>
    <dgm:pt modelId="{39669DB5-6CA4-4222-9E12-57D4D671C3BF}" type="pres">
      <dgm:prSet presAssocID="{3D43B130-53D0-48BF-999C-AB1B8950D0A8}" presName="node" presStyleLbl="node1" presStyleIdx="2" presStyleCnt="9">
        <dgm:presLayoutVars>
          <dgm:bulletEnabled val="1"/>
        </dgm:presLayoutVars>
      </dgm:prSet>
      <dgm:spPr/>
    </dgm:pt>
    <dgm:pt modelId="{13D83A68-30DC-43AA-AC51-C3AC6FF71E9F}" type="pres">
      <dgm:prSet presAssocID="{10CC2A3C-AA87-4012-B07E-157815481031}" presName="sibTrans" presStyleLbl="sibTrans1D1" presStyleIdx="2" presStyleCnt="8"/>
      <dgm:spPr/>
    </dgm:pt>
    <dgm:pt modelId="{1FCB8CC6-5034-4FE3-895C-1C084BD75D93}" type="pres">
      <dgm:prSet presAssocID="{10CC2A3C-AA87-4012-B07E-157815481031}" presName="connectorText" presStyleLbl="sibTrans1D1" presStyleIdx="2" presStyleCnt="8"/>
      <dgm:spPr/>
    </dgm:pt>
    <dgm:pt modelId="{F43D0202-6582-4983-AB1C-289BC514E725}" type="pres">
      <dgm:prSet presAssocID="{859EBBE1-3413-41FC-BE21-3DB820A837FB}" presName="node" presStyleLbl="node1" presStyleIdx="3" presStyleCnt="9">
        <dgm:presLayoutVars>
          <dgm:bulletEnabled val="1"/>
        </dgm:presLayoutVars>
      </dgm:prSet>
      <dgm:spPr/>
    </dgm:pt>
    <dgm:pt modelId="{249233EE-3DD4-4B33-951F-1F64AF07D1D0}" type="pres">
      <dgm:prSet presAssocID="{A93322B4-6BDC-4100-991E-78FEBFB44E01}" presName="sibTrans" presStyleLbl="sibTrans1D1" presStyleIdx="3" presStyleCnt="8"/>
      <dgm:spPr/>
    </dgm:pt>
    <dgm:pt modelId="{23A2607A-1244-44E3-B7B7-FEAD146CD9BC}" type="pres">
      <dgm:prSet presAssocID="{A93322B4-6BDC-4100-991E-78FEBFB44E01}" presName="connectorText" presStyleLbl="sibTrans1D1" presStyleIdx="3" presStyleCnt="8"/>
      <dgm:spPr/>
    </dgm:pt>
    <dgm:pt modelId="{5F5E78DB-F12A-4EBA-B74C-D47878C8697F}" type="pres">
      <dgm:prSet presAssocID="{5E30F1F4-D29C-47A6-8228-62D58BEB152E}" presName="node" presStyleLbl="node1" presStyleIdx="4" presStyleCnt="9">
        <dgm:presLayoutVars>
          <dgm:bulletEnabled val="1"/>
        </dgm:presLayoutVars>
      </dgm:prSet>
      <dgm:spPr/>
    </dgm:pt>
    <dgm:pt modelId="{C94BA640-F520-4036-81FC-556B6510C4CE}" type="pres">
      <dgm:prSet presAssocID="{48CB6927-555A-4D98-8202-049C3148808C}" presName="sibTrans" presStyleLbl="sibTrans1D1" presStyleIdx="4" presStyleCnt="8"/>
      <dgm:spPr/>
    </dgm:pt>
    <dgm:pt modelId="{E9919FD3-EA16-4BDD-A7AF-34572F725ABA}" type="pres">
      <dgm:prSet presAssocID="{48CB6927-555A-4D98-8202-049C3148808C}" presName="connectorText" presStyleLbl="sibTrans1D1" presStyleIdx="4" presStyleCnt="8"/>
      <dgm:spPr/>
    </dgm:pt>
    <dgm:pt modelId="{18E5E8A6-C3E2-4DC8-9085-7A70ACCBC147}" type="pres">
      <dgm:prSet presAssocID="{E1820805-D2A0-4336-99F9-FB5C58F09A12}" presName="node" presStyleLbl="node1" presStyleIdx="5" presStyleCnt="9">
        <dgm:presLayoutVars>
          <dgm:bulletEnabled val="1"/>
        </dgm:presLayoutVars>
      </dgm:prSet>
      <dgm:spPr/>
    </dgm:pt>
    <dgm:pt modelId="{5C5C3D12-D045-47AA-8079-FDEB5185DC0D}" type="pres">
      <dgm:prSet presAssocID="{3FA52284-97FD-4AD6-AAC0-B83E4A5F2957}" presName="sibTrans" presStyleLbl="sibTrans1D1" presStyleIdx="5" presStyleCnt="8"/>
      <dgm:spPr/>
    </dgm:pt>
    <dgm:pt modelId="{E3583911-3401-4ACB-882F-1A6F30A65EE4}" type="pres">
      <dgm:prSet presAssocID="{3FA52284-97FD-4AD6-AAC0-B83E4A5F2957}" presName="connectorText" presStyleLbl="sibTrans1D1" presStyleIdx="5" presStyleCnt="8"/>
      <dgm:spPr/>
    </dgm:pt>
    <dgm:pt modelId="{09BB8A2B-E1D1-4DF7-81A0-B5F1BEE68702}" type="pres">
      <dgm:prSet presAssocID="{BC340C0D-8C68-4678-9B76-A6DEF62F48F5}" presName="node" presStyleLbl="node1" presStyleIdx="6" presStyleCnt="9">
        <dgm:presLayoutVars>
          <dgm:bulletEnabled val="1"/>
        </dgm:presLayoutVars>
      </dgm:prSet>
      <dgm:spPr/>
    </dgm:pt>
    <dgm:pt modelId="{E12B9B47-CD04-4D7C-895A-5A64B948BACF}" type="pres">
      <dgm:prSet presAssocID="{863AFDD0-6F7E-4BFA-BC64-E68F3E4B5318}" presName="sibTrans" presStyleLbl="sibTrans1D1" presStyleIdx="6" presStyleCnt="8"/>
      <dgm:spPr/>
    </dgm:pt>
    <dgm:pt modelId="{5F13A590-3827-444E-8148-11A70EADA577}" type="pres">
      <dgm:prSet presAssocID="{863AFDD0-6F7E-4BFA-BC64-E68F3E4B5318}" presName="connectorText" presStyleLbl="sibTrans1D1" presStyleIdx="6" presStyleCnt="8"/>
      <dgm:spPr/>
    </dgm:pt>
    <dgm:pt modelId="{CDDE953C-9969-4314-A287-5B9F64405E8E}" type="pres">
      <dgm:prSet presAssocID="{C8470B7A-D596-4B28-9A21-686EB0872FBC}" presName="node" presStyleLbl="node1" presStyleIdx="7" presStyleCnt="9">
        <dgm:presLayoutVars>
          <dgm:bulletEnabled val="1"/>
        </dgm:presLayoutVars>
      </dgm:prSet>
      <dgm:spPr/>
    </dgm:pt>
    <dgm:pt modelId="{201C470D-374A-4F42-B082-4375C5015A22}" type="pres">
      <dgm:prSet presAssocID="{633E44F3-9D6C-451F-BEE3-C13DC9E16B97}" presName="sibTrans" presStyleLbl="sibTrans1D1" presStyleIdx="7" presStyleCnt="8"/>
      <dgm:spPr/>
    </dgm:pt>
    <dgm:pt modelId="{D2F207E4-BCDE-4F9C-88BA-B9319176B151}" type="pres">
      <dgm:prSet presAssocID="{633E44F3-9D6C-451F-BEE3-C13DC9E16B97}" presName="connectorText" presStyleLbl="sibTrans1D1" presStyleIdx="7" presStyleCnt="8"/>
      <dgm:spPr/>
    </dgm:pt>
    <dgm:pt modelId="{59EF13B4-10E1-4DA5-B73E-D35434198D6E}" type="pres">
      <dgm:prSet presAssocID="{67E1A347-23C1-4DB1-9178-EC7E024A479E}" presName="node" presStyleLbl="node1" presStyleIdx="8" presStyleCnt="9">
        <dgm:presLayoutVars>
          <dgm:bulletEnabled val="1"/>
        </dgm:presLayoutVars>
      </dgm:prSet>
      <dgm:spPr/>
    </dgm:pt>
  </dgm:ptLst>
  <dgm:cxnLst>
    <dgm:cxn modelId="{37E74210-ED3B-4241-8F2A-2D5A0D866BD3}" type="presOf" srcId="{67E1A347-23C1-4DB1-9178-EC7E024A479E}" destId="{59EF13B4-10E1-4DA5-B73E-D35434198D6E}" srcOrd="0" destOrd="0" presId="urn:microsoft.com/office/officeart/2016/7/layout/RepeatingBendingProcessNew"/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CDEF7C19-4BBD-45E5-A589-F5F0ACB2B6C7}" srcId="{2F6D568C-C6E4-4987-9B62-D0268A93D22C}" destId="{67E1A347-23C1-4DB1-9178-EC7E024A479E}" srcOrd="8" destOrd="0" parTransId="{1044ADAF-4AA6-4700-B9F3-8FB301A3A3D4}" sibTransId="{7A72F68A-32B9-43D3-9B76-16976C8E0C12}"/>
    <dgm:cxn modelId="{2F44E41A-73A7-4553-AA84-9E5E997AEB1B}" type="presOf" srcId="{0BC13562-70C4-4BC2-BFBE-1D778A5CF8AD}" destId="{F0CF1E57-6EDB-42C2-9C40-1524883F3AF1}" srcOrd="1" destOrd="0" presId="urn:microsoft.com/office/officeart/2016/7/layout/RepeatingBendingProcessNew"/>
    <dgm:cxn modelId="{822DE821-A174-4890-9008-9E519A1EAF16}" type="presOf" srcId="{863AFDD0-6F7E-4BFA-BC64-E68F3E4B5318}" destId="{5F13A590-3827-444E-8148-11A70EADA577}" srcOrd="1" destOrd="0" presId="urn:microsoft.com/office/officeart/2016/7/layout/RepeatingBendingProcessNew"/>
    <dgm:cxn modelId="{3E002A34-0BF0-40E3-B8C2-DD6E604EE471}" srcId="{2F6D568C-C6E4-4987-9B62-D0268A93D22C}" destId="{859EBBE1-3413-41FC-BE21-3DB820A837FB}" srcOrd="3" destOrd="0" parTransId="{FB8B0307-8567-4965-8A60-2B417DF1B8D9}" sibTransId="{A93322B4-6BDC-4100-991E-78FEBFB44E01}"/>
    <dgm:cxn modelId="{F72F6140-AE1F-4AC5-BC17-B65C72734A9C}" srcId="{2F6D568C-C6E4-4987-9B62-D0268A93D22C}" destId="{E1820805-D2A0-4336-99F9-FB5C58F09A12}" srcOrd="5" destOrd="0" parTransId="{32C97A60-965B-4B92-9B68-98B4399C6FF9}" sibTransId="{3FA52284-97FD-4AD6-AAC0-B83E4A5F2957}"/>
    <dgm:cxn modelId="{9AFC885D-6C76-49FD-B301-C58291619D95}" srcId="{2F6D568C-C6E4-4987-9B62-D0268A93D22C}" destId="{C8470B7A-D596-4B28-9A21-686EB0872FBC}" srcOrd="7" destOrd="0" parTransId="{DB3B5B04-8364-4DC4-8249-41E350ADC808}" sibTransId="{633E44F3-9D6C-451F-BEE3-C13DC9E16B97}"/>
    <dgm:cxn modelId="{9F626865-A90E-4CF1-A000-082BA95BE9B7}" srcId="{2F6D568C-C6E4-4987-9B62-D0268A93D22C}" destId="{3D43B130-53D0-48BF-999C-AB1B8950D0A8}" srcOrd="2" destOrd="0" parTransId="{7FB0233D-FDF2-4B53-B9DB-66176C172AAB}" sibTransId="{10CC2A3C-AA87-4012-B07E-157815481031}"/>
    <dgm:cxn modelId="{F1C5456B-660F-484B-9729-28EE1557C89A}" type="presOf" srcId="{0BC13562-70C4-4BC2-BFBE-1D778A5CF8AD}" destId="{FA238E4F-088D-4C44-93EB-D510238A7833}" srcOrd="0" destOrd="0" presId="urn:microsoft.com/office/officeart/2016/7/layout/RepeatingBendingProcessNew"/>
    <dgm:cxn modelId="{F9E9186C-AFCF-40A0-9D74-18C3F2A2B143}" type="presOf" srcId="{A93322B4-6BDC-4100-991E-78FEBFB44E01}" destId="{23A2607A-1244-44E3-B7B7-FEAD146CD9BC}" srcOrd="1" destOrd="0" presId="urn:microsoft.com/office/officeart/2016/7/layout/RepeatingBendingProcessNew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81BCD673-385D-4383-811C-EE02259D6D6B}" type="presOf" srcId="{E1820805-D2A0-4336-99F9-FB5C58F09A12}" destId="{18E5E8A6-C3E2-4DC8-9085-7A70ACCBC147}" srcOrd="0" destOrd="0" presId="urn:microsoft.com/office/officeart/2016/7/layout/RepeatingBendingProcessNew"/>
    <dgm:cxn modelId="{C7B8A975-472D-458B-AAA3-38AD70CA8140}" srcId="{2F6D568C-C6E4-4987-9B62-D0268A93D22C}" destId="{5E30F1F4-D29C-47A6-8228-62D58BEB152E}" srcOrd="4" destOrd="0" parTransId="{3D978577-3907-4E1E-A48C-6BC285766C3C}" sibTransId="{48CB6927-555A-4D98-8202-049C3148808C}"/>
    <dgm:cxn modelId="{30F27F76-5B0F-47B3-A199-480FC6C0D917}" type="presOf" srcId="{48CB6927-555A-4D98-8202-049C3148808C}" destId="{C94BA640-F520-4036-81FC-556B6510C4CE}" srcOrd="0" destOrd="0" presId="urn:microsoft.com/office/officeart/2016/7/layout/RepeatingBendingProcessNew"/>
    <dgm:cxn modelId="{4AE1F978-5697-40B4-8FDD-C7D66F2ACF00}" srcId="{2F6D568C-C6E4-4987-9B62-D0268A93D22C}" destId="{BC340C0D-8C68-4678-9B76-A6DEF62F48F5}" srcOrd="6" destOrd="0" parTransId="{E8186324-C735-4FDD-9F20-AFCA03F4345D}" sibTransId="{863AFDD0-6F7E-4BFA-BC64-E68F3E4B5318}"/>
    <dgm:cxn modelId="{5F054E7A-C355-4629-8D4E-9D25CFB1FB60}" type="presOf" srcId="{3FA52284-97FD-4AD6-AAC0-B83E4A5F2957}" destId="{E3583911-3401-4ACB-882F-1A6F30A65EE4}" srcOrd="1" destOrd="0" presId="urn:microsoft.com/office/officeart/2016/7/layout/RepeatingBendingProcessNew"/>
    <dgm:cxn modelId="{2ECD3C7C-45E5-40C8-AA28-8DF5AC00384B}" srcId="{2F6D568C-C6E4-4987-9B62-D0268A93D22C}" destId="{208D9FDA-00C1-48F9-B953-978D15212ED3}" srcOrd="1" destOrd="0" parTransId="{EBC7C30C-9E51-48FA-B6D7-9D6F864A6CF7}" sibTransId="{0BC13562-70C4-4BC2-BFBE-1D778A5CF8AD}"/>
    <dgm:cxn modelId="{6D26947E-A3AC-4707-859E-07A52B261DD7}" type="presOf" srcId="{5E30F1F4-D29C-47A6-8228-62D58BEB152E}" destId="{5F5E78DB-F12A-4EBA-B74C-D47878C8697F}" srcOrd="0" destOrd="0" presId="urn:microsoft.com/office/officeart/2016/7/layout/RepeatingBendingProcessNew"/>
    <dgm:cxn modelId="{1FAA4885-523B-4593-9218-2CAAE35F1BFB}" type="presOf" srcId="{863AFDD0-6F7E-4BFA-BC64-E68F3E4B5318}" destId="{E12B9B47-CD04-4D7C-895A-5A64B948BACF}" srcOrd="0" destOrd="0" presId="urn:microsoft.com/office/officeart/2016/7/layout/RepeatingBendingProcessNew"/>
    <dgm:cxn modelId="{262E2D88-8DB3-4BC6-90D1-0AEF90CDBE7B}" type="presOf" srcId="{633E44F3-9D6C-451F-BEE3-C13DC9E16B97}" destId="{D2F207E4-BCDE-4F9C-88BA-B9319176B151}" srcOrd="1" destOrd="0" presId="urn:microsoft.com/office/officeart/2016/7/layout/RepeatingBendingProcessNew"/>
    <dgm:cxn modelId="{273DA589-EC1C-4396-9B07-7EE0FFF5B4AC}" type="presOf" srcId="{A93322B4-6BDC-4100-991E-78FEBFB44E01}" destId="{249233EE-3DD4-4B33-951F-1F64AF07D1D0}" srcOrd="0" destOrd="0" presId="urn:microsoft.com/office/officeart/2016/7/layout/RepeatingBendingProcessNew"/>
    <dgm:cxn modelId="{CD513C9D-C8EA-490E-BD2A-EA7ED6431C70}" type="presOf" srcId="{10CC2A3C-AA87-4012-B07E-157815481031}" destId="{1FCB8CC6-5034-4FE3-895C-1C084BD75D93}" srcOrd="1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532AE5AB-90D5-4A80-9863-FD0A97DAAE59}" type="presOf" srcId="{48CB6927-555A-4D98-8202-049C3148808C}" destId="{E9919FD3-EA16-4BDD-A7AF-34572F725ABA}" srcOrd="1" destOrd="0" presId="urn:microsoft.com/office/officeart/2016/7/layout/RepeatingBendingProcessNew"/>
    <dgm:cxn modelId="{A2A504AC-2E41-4BF2-9A05-30B48B976310}" type="presOf" srcId="{633E44F3-9D6C-451F-BEE3-C13DC9E16B97}" destId="{201C470D-374A-4F42-B082-4375C5015A22}" srcOrd="0" destOrd="0" presId="urn:microsoft.com/office/officeart/2016/7/layout/RepeatingBendingProcessNew"/>
    <dgm:cxn modelId="{76D581B1-3113-4804-8938-ED529DE2778B}" type="presOf" srcId="{C8470B7A-D596-4B28-9A21-686EB0872FBC}" destId="{CDDE953C-9969-4314-A287-5B9F64405E8E}" srcOrd="0" destOrd="0" presId="urn:microsoft.com/office/officeart/2016/7/layout/RepeatingBendingProcessNew"/>
    <dgm:cxn modelId="{89D257B9-D21A-40E9-8CD9-20E99692D60A}" type="presOf" srcId="{3FA52284-97FD-4AD6-AAC0-B83E4A5F2957}" destId="{5C5C3D12-D045-47AA-8079-FDEB5185DC0D}" srcOrd="0" destOrd="0" presId="urn:microsoft.com/office/officeart/2016/7/layout/RepeatingBendingProcessNew"/>
    <dgm:cxn modelId="{EE02D4C4-F572-442D-9063-DF9410244405}" type="presOf" srcId="{BC340C0D-8C68-4678-9B76-A6DEF62F48F5}" destId="{09BB8A2B-E1D1-4DF7-81A0-B5F1BEE68702}" srcOrd="0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AF8E44CE-514B-4334-A23C-757AB1AE973B}" type="presOf" srcId="{3D43B130-53D0-48BF-999C-AB1B8950D0A8}" destId="{39669DB5-6CA4-4222-9E12-57D4D671C3BF}" srcOrd="0" destOrd="0" presId="urn:microsoft.com/office/officeart/2016/7/layout/RepeatingBendingProcessNew"/>
    <dgm:cxn modelId="{B74374D0-3515-42C1-A296-A99C9A37065B}" type="presOf" srcId="{859EBBE1-3413-41FC-BE21-3DB820A837FB}" destId="{F43D0202-6582-4983-AB1C-289BC514E725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6B5A9AE0-9D7E-47CB-A2F1-F83D3148CFBA}" type="presOf" srcId="{10CC2A3C-AA87-4012-B07E-157815481031}" destId="{13D83A68-30DC-43AA-AC51-C3AC6FF71E9F}" srcOrd="0" destOrd="0" presId="urn:microsoft.com/office/officeart/2016/7/layout/RepeatingBendingProcessNew"/>
    <dgm:cxn modelId="{7AB906E9-38B8-4EEC-9C74-10E7CF09581A}" type="presOf" srcId="{208D9FDA-00C1-48F9-B953-978D15212ED3}" destId="{35155351-9B46-4F94-AFE8-4F859DBB8B3E}" srcOrd="0" destOrd="0" presId="urn:microsoft.com/office/officeart/2016/7/layout/RepeatingBendingProcessNew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DD210F31-CF3A-4183-8C8E-95D9C7920D1A}" type="presParOf" srcId="{FBB14CF2-AFE5-48DB-9FCA-869B75017873}" destId="{35155351-9B46-4F94-AFE8-4F859DBB8B3E}" srcOrd="2" destOrd="0" presId="urn:microsoft.com/office/officeart/2016/7/layout/RepeatingBendingProcessNew"/>
    <dgm:cxn modelId="{5D4F5EDD-3D89-4E8B-A0D0-B3B804A17C58}" type="presParOf" srcId="{FBB14CF2-AFE5-48DB-9FCA-869B75017873}" destId="{FA238E4F-088D-4C44-93EB-D510238A7833}" srcOrd="3" destOrd="0" presId="urn:microsoft.com/office/officeart/2016/7/layout/RepeatingBendingProcessNew"/>
    <dgm:cxn modelId="{130135DE-E6B2-430C-84F9-4EA8365EDDFD}" type="presParOf" srcId="{FA238E4F-088D-4C44-93EB-D510238A7833}" destId="{F0CF1E57-6EDB-42C2-9C40-1524883F3AF1}" srcOrd="0" destOrd="0" presId="urn:microsoft.com/office/officeart/2016/7/layout/RepeatingBendingProcessNew"/>
    <dgm:cxn modelId="{30C80C45-FD09-4338-9192-2AD43CEE2470}" type="presParOf" srcId="{FBB14CF2-AFE5-48DB-9FCA-869B75017873}" destId="{39669DB5-6CA4-4222-9E12-57D4D671C3BF}" srcOrd="4" destOrd="0" presId="urn:microsoft.com/office/officeart/2016/7/layout/RepeatingBendingProcessNew"/>
    <dgm:cxn modelId="{C36DE5C5-658E-4833-8A43-C6B91E181C7E}" type="presParOf" srcId="{FBB14CF2-AFE5-48DB-9FCA-869B75017873}" destId="{13D83A68-30DC-43AA-AC51-C3AC6FF71E9F}" srcOrd="5" destOrd="0" presId="urn:microsoft.com/office/officeart/2016/7/layout/RepeatingBendingProcessNew"/>
    <dgm:cxn modelId="{BF459EDC-38C5-4F89-A78E-6085B9F2E558}" type="presParOf" srcId="{13D83A68-30DC-43AA-AC51-C3AC6FF71E9F}" destId="{1FCB8CC6-5034-4FE3-895C-1C084BD75D93}" srcOrd="0" destOrd="0" presId="urn:microsoft.com/office/officeart/2016/7/layout/RepeatingBendingProcessNew"/>
    <dgm:cxn modelId="{A75FB586-AF8D-41E7-A0A7-EFC7201FF6B1}" type="presParOf" srcId="{FBB14CF2-AFE5-48DB-9FCA-869B75017873}" destId="{F43D0202-6582-4983-AB1C-289BC514E725}" srcOrd="6" destOrd="0" presId="urn:microsoft.com/office/officeart/2016/7/layout/RepeatingBendingProcessNew"/>
    <dgm:cxn modelId="{EC82C1E5-2DC2-4CE2-BA73-77BF0ABF74BE}" type="presParOf" srcId="{FBB14CF2-AFE5-48DB-9FCA-869B75017873}" destId="{249233EE-3DD4-4B33-951F-1F64AF07D1D0}" srcOrd="7" destOrd="0" presId="urn:microsoft.com/office/officeart/2016/7/layout/RepeatingBendingProcessNew"/>
    <dgm:cxn modelId="{046AA0E0-1341-4CD4-8EB3-FB2CE1017445}" type="presParOf" srcId="{249233EE-3DD4-4B33-951F-1F64AF07D1D0}" destId="{23A2607A-1244-44E3-B7B7-FEAD146CD9BC}" srcOrd="0" destOrd="0" presId="urn:microsoft.com/office/officeart/2016/7/layout/RepeatingBendingProcessNew"/>
    <dgm:cxn modelId="{256E7467-2014-4939-92CF-F099C5538C5F}" type="presParOf" srcId="{FBB14CF2-AFE5-48DB-9FCA-869B75017873}" destId="{5F5E78DB-F12A-4EBA-B74C-D47878C8697F}" srcOrd="8" destOrd="0" presId="urn:microsoft.com/office/officeart/2016/7/layout/RepeatingBendingProcessNew"/>
    <dgm:cxn modelId="{AD76F9C2-3067-4DBF-BB1E-4CDB4C17777B}" type="presParOf" srcId="{FBB14CF2-AFE5-48DB-9FCA-869B75017873}" destId="{C94BA640-F520-4036-81FC-556B6510C4CE}" srcOrd="9" destOrd="0" presId="urn:microsoft.com/office/officeart/2016/7/layout/RepeatingBendingProcessNew"/>
    <dgm:cxn modelId="{B0243F61-CEC1-4CE0-AF72-B2B769DDAFA9}" type="presParOf" srcId="{C94BA640-F520-4036-81FC-556B6510C4CE}" destId="{E9919FD3-EA16-4BDD-A7AF-34572F725ABA}" srcOrd="0" destOrd="0" presId="urn:microsoft.com/office/officeart/2016/7/layout/RepeatingBendingProcessNew"/>
    <dgm:cxn modelId="{B2BE1DD8-43B2-4458-8CAA-36E93BFD8F8A}" type="presParOf" srcId="{FBB14CF2-AFE5-48DB-9FCA-869B75017873}" destId="{18E5E8A6-C3E2-4DC8-9085-7A70ACCBC147}" srcOrd="10" destOrd="0" presId="urn:microsoft.com/office/officeart/2016/7/layout/RepeatingBendingProcessNew"/>
    <dgm:cxn modelId="{B344859D-AA92-4332-B35C-D479A44FACA0}" type="presParOf" srcId="{FBB14CF2-AFE5-48DB-9FCA-869B75017873}" destId="{5C5C3D12-D045-47AA-8079-FDEB5185DC0D}" srcOrd="11" destOrd="0" presId="urn:microsoft.com/office/officeart/2016/7/layout/RepeatingBendingProcessNew"/>
    <dgm:cxn modelId="{61CBE300-6971-4016-9C23-ED6C41C9DB12}" type="presParOf" srcId="{5C5C3D12-D045-47AA-8079-FDEB5185DC0D}" destId="{E3583911-3401-4ACB-882F-1A6F30A65EE4}" srcOrd="0" destOrd="0" presId="urn:microsoft.com/office/officeart/2016/7/layout/RepeatingBendingProcessNew"/>
    <dgm:cxn modelId="{CC33CC54-803F-405D-9DFF-52970DE2B04E}" type="presParOf" srcId="{FBB14CF2-AFE5-48DB-9FCA-869B75017873}" destId="{09BB8A2B-E1D1-4DF7-81A0-B5F1BEE68702}" srcOrd="12" destOrd="0" presId="urn:microsoft.com/office/officeart/2016/7/layout/RepeatingBendingProcessNew"/>
    <dgm:cxn modelId="{AFC0F70C-5A4A-4650-941D-22DE4EA72D6B}" type="presParOf" srcId="{FBB14CF2-AFE5-48DB-9FCA-869B75017873}" destId="{E12B9B47-CD04-4D7C-895A-5A64B948BACF}" srcOrd="13" destOrd="0" presId="urn:microsoft.com/office/officeart/2016/7/layout/RepeatingBendingProcessNew"/>
    <dgm:cxn modelId="{3A786338-3BF5-4C1D-AFE8-365FC7F1A716}" type="presParOf" srcId="{E12B9B47-CD04-4D7C-895A-5A64B948BACF}" destId="{5F13A590-3827-444E-8148-11A70EADA577}" srcOrd="0" destOrd="0" presId="urn:microsoft.com/office/officeart/2016/7/layout/RepeatingBendingProcessNew"/>
    <dgm:cxn modelId="{4E95255F-436E-4B92-B9EA-4631B1156FF8}" type="presParOf" srcId="{FBB14CF2-AFE5-48DB-9FCA-869B75017873}" destId="{CDDE953C-9969-4314-A287-5B9F64405E8E}" srcOrd="14" destOrd="0" presId="urn:microsoft.com/office/officeart/2016/7/layout/RepeatingBendingProcessNew"/>
    <dgm:cxn modelId="{772C2813-109F-4973-852C-B1173ED88C29}" type="presParOf" srcId="{FBB14CF2-AFE5-48DB-9FCA-869B75017873}" destId="{201C470D-374A-4F42-B082-4375C5015A22}" srcOrd="15" destOrd="0" presId="urn:microsoft.com/office/officeart/2016/7/layout/RepeatingBendingProcessNew"/>
    <dgm:cxn modelId="{1AAD2930-0D7E-403B-8A4D-0738FC653047}" type="presParOf" srcId="{201C470D-374A-4F42-B082-4375C5015A22}" destId="{D2F207E4-BCDE-4F9C-88BA-B9319176B151}" srcOrd="0" destOrd="0" presId="urn:microsoft.com/office/officeart/2016/7/layout/RepeatingBendingProcessNew"/>
    <dgm:cxn modelId="{5CE7934E-648A-4479-980F-7CEF8E98BB30}" type="presParOf" srcId="{FBB14CF2-AFE5-48DB-9FCA-869B75017873}" destId="{59EF13B4-10E1-4DA5-B73E-D35434198D6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Test Case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C8470B7A-D596-4B28-9A21-686EB0872FBC}">
      <dgm:prSet/>
      <dgm:spPr/>
      <dgm:t>
        <a:bodyPr/>
        <a:lstStyle/>
        <a:p>
          <a:r>
            <a:rPr lang="it-IT" b="0" dirty="0"/>
            <a:t>Test case </a:t>
          </a:r>
          <a:r>
            <a:rPr lang="it-IT" b="0" dirty="0" err="1"/>
            <a:t>instance</a:t>
          </a:r>
          <a:endParaRPr lang="en-US" b="0" dirty="0"/>
        </a:p>
      </dgm:t>
    </dgm:pt>
    <dgm:pt modelId="{633E44F3-9D6C-451F-BEE3-C13DC9E16B97}" type="sibTrans" cxnId="{9AFC885D-6C76-49FD-B301-C58291619D95}">
      <dgm:prSet/>
      <dgm:spPr/>
      <dgm:t>
        <a:bodyPr/>
        <a:lstStyle/>
        <a:p>
          <a:endParaRPr lang="en-US"/>
        </a:p>
      </dgm:t>
    </dgm:pt>
    <dgm:pt modelId="{DB3B5B04-8364-4DC4-8249-41E350ADC808}" type="parTrans" cxnId="{9AFC885D-6C76-49FD-B301-C58291619D95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2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1"/>
      <dgm:spPr/>
    </dgm:pt>
    <dgm:pt modelId="{AE29ECEF-E2A7-47F6-90AC-C10C04F8270B}" type="pres">
      <dgm:prSet presAssocID="{CC7007EF-25D5-4567-B742-B4F8B30B2D9C}" presName="connectorText" presStyleLbl="sibTrans1D1" presStyleIdx="0" presStyleCnt="1"/>
      <dgm:spPr/>
    </dgm:pt>
    <dgm:pt modelId="{CDDE953C-9969-4314-A287-5B9F64405E8E}" type="pres">
      <dgm:prSet presAssocID="{C8470B7A-D596-4B28-9A21-686EB0872FBC}" presName="node" presStyleLbl="node1" presStyleIdx="1" presStyleCnt="2">
        <dgm:presLayoutVars>
          <dgm:bulletEnabled val="1"/>
        </dgm:presLayoutVars>
      </dgm:prSet>
      <dgm:spPr/>
    </dgm:pt>
  </dgm:ptLst>
  <dgm:cxnLst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9AFC885D-6C76-49FD-B301-C58291619D95}" srcId="{2F6D568C-C6E4-4987-9B62-D0268A93D22C}" destId="{C8470B7A-D596-4B28-9A21-686EB0872FBC}" srcOrd="1" destOrd="0" parTransId="{DB3B5B04-8364-4DC4-8249-41E350ADC808}" sibTransId="{633E44F3-9D6C-451F-BEE3-C13DC9E16B97}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76D581B1-3113-4804-8938-ED529DE2778B}" type="presOf" srcId="{C8470B7A-D596-4B28-9A21-686EB0872FBC}" destId="{CDDE953C-9969-4314-A287-5B9F64405E8E}" srcOrd="0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4E95255F-436E-4B92-B9EA-4631B1156FF8}" type="presParOf" srcId="{FBB14CF2-AFE5-48DB-9FCA-869B75017873}" destId="{CDDE953C-9969-4314-A287-5B9F64405E8E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1989025" y="370522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414657"/>
        <a:ext cx="15853" cy="3170"/>
      </dsp:txXfrm>
    </dsp:sp>
    <dsp:sp modelId="{CC1A5EB0-DF69-4821-A1DD-A94030CAE5C5}">
      <dsp:nvSpPr>
        <dsp:cNvPr id="0" name=""/>
        <dsp:cNvSpPr/>
      </dsp:nvSpPr>
      <dsp:spPr>
        <a:xfrm>
          <a:off x="612230" y="2664"/>
          <a:ext cx="1378594" cy="8271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 Domain</a:t>
          </a:r>
        </a:p>
      </dsp:txBody>
      <dsp:txXfrm>
        <a:off x="612230" y="2664"/>
        <a:ext cx="1378594" cy="827156"/>
      </dsp:txXfrm>
    </dsp:sp>
    <dsp:sp modelId="{B310C555-06C4-4A0E-8FE5-8B5E6D50AF6D}">
      <dsp:nvSpPr>
        <dsp:cNvPr id="0" name=""/>
        <dsp:cNvSpPr/>
      </dsp:nvSpPr>
      <dsp:spPr>
        <a:xfrm>
          <a:off x="3684697" y="370522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470360"/>
              <a:satOff val="-3141"/>
              <a:lumOff val="-13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414657"/>
        <a:ext cx="15853" cy="3170"/>
      </dsp:txXfrm>
    </dsp:sp>
    <dsp:sp modelId="{8434C414-C961-4B15-B392-818171D8E05F}">
      <dsp:nvSpPr>
        <dsp:cNvPr id="0" name=""/>
        <dsp:cNvSpPr/>
      </dsp:nvSpPr>
      <dsp:spPr>
        <a:xfrm>
          <a:off x="2307902" y="2664"/>
          <a:ext cx="1378594" cy="827156"/>
        </a:xfrm>
        <a:prstGeom prst="rect">
          <a:avLst/>
        </a:prstGeom>
        <a:solidFill>
          <a:schemeClr val="accent5">
            <a:hueOff val="1365334"/>
            <a:satOff val="-2917"/>
            <a:lumOff val="-121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Regole del gioco</a:t>
          </a:r>
        </a:p>
      </dsp:txBody>
      <dsp:txXfrm>
        <a:off x="2307902" y="2664"/>
        <a:ext cx="1378594" cy="827156"/>
      </dsp:txXfrm>
    </dsp:sp>
    <dsp:sp modelId="{FA238E4F-088D-4C44-93EB-D510238A7833}">
      <dsp:nvSpPr>
        <dsp:cNvPr id="0" name=""/>
        <dsp:cNvSpPr/>
      </dsp:nvSpPr>
      <dsp:spPr>
        <a:xfrm>
          <a:off x="1301528" y="828021"/>
          <a:ext cx="3391343" cy="286476"/>
        </a:xfrm>
        <a:custGeom>
          <a:avLst/>
          <a:gdLst/>
          <a:ahLst/>
          <a:cxnLst/>
          <a:rect l="0" t="0" r="0" b="0"/>
          <a:pathLst>
            <a:path>
              <a:moveTo>
                <a:pt x="3391343" y="0"/>
              </a:moveTo>
              <a:lnTo>
                <a:pt x="3391343" y="160338"/>
              </a:lnTo>
              <a:lnTo>
                <a:pt x="0" y="160338"/>
              </a:lnTo>
              <a:lnTo>
                <a:pt x="0" y="286476"/>
              </a:lnTo>
            </a:path>
          </a:pathLst>
        </a:custGeom>
        <a:noFill/>
        <a:ln w="6350" cap="flat" cmpd="sng" algn="in">
          <a:solidFill>
            <a:schemeClr val="accent5">
              <a:hueOff val="2940720"/>
              <a:satOff val="-6283"/>
              <a:lumOff val="-26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2046" y="969674"/>
        <a:ext cx="170306" cy="3170"/>
      </dsp:txXfrm>
    </dsp:sp>
    <dsp:sp modelId="{35155351-9B46-4F94-AFE8-4F859DBB8B3E}">
      <dsp:nvSpPr>
        <dsp:cNvPr id="0" name=""/>
        <dsp:cNvSpPr/>
      </dsp:nvSpPr>
      <dsp:spPr>
        <a:xfrm>
          <a:off x="4003574" y="2664"/>
          <a:ext cx="1378594" cy="827156"/>
        </a:xfrm>
        <a:prstGeom prst="rect">
          <a:avLst/>
        </a:prstGeom>
        <a:solidFill>
          <a:schemeClr val="accent5">
            <a:hueOff val="2730669"/>
            <a:satOff val="-5834"/>
            <a:lumOff val="-24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Scenarios</a:t>
          </a:r>
        </a:p>
      </dsp:txBody>
      <dsp:txXfrm>
        <a:off x="4003574" y="2664"/>
        <a:ext cx="1378594" cy="827156"/>
      </dsp:txXfrm>
    </dsp:sp>
    <dsp:sp modelId="{13D83A68-30DC-43AA-AC51-C3AC6FF71E9F}">
      <dsp:nvSpPr>
        <dsp:cNvPr id="0" name=""/>
        <dsp:cNvSpPr/>
      </dsp:nvSpPr>
      <dsp:spPr>
        <a:xfrm>
          <a:off x="1989025" y="1514756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4411080"/>
              <a:satOff val="-9424"/>
              <a:lumOff val="-39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1558891"/>
        <a:ext cx="15853" cy="3170"/>
      </dsp:txXfrm>
    </dsp:sp>
    <dsp:sp modelId="{39669DB5-6CA4-4222-9E12-57D4D671C3BF}">
      <dsp:nvSpPr>
        <dsp:cNvPr id="0" name=""/>
        <dsp:cNvSpPr/>
      </dsp:nvSpPr>
      <dsp:spPr>
        <a:xfrm>
          <a:off x="612230" y="1146898"/>
          <a:ext cx="1378594" cy="827156"/>
        </a:xfrm>
        <a:prstGeom prst="rect">
          <a:avLst/>
        </a:prstGeom>
        <a:solidFill>
          <a:schemeClr val="accent5">
            <a:hueOff val="4096003"/>
            <a:satOff val="-8751"/>
            <a:lumOff val="-365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Target environment</a:t>
          </a:r>
        </a:p>
      </dsp:txBody>
      <dsp:txXfrm>
        <a:off x="612230" y="1146898"/>
        <a:ext cx="1378594" cy="827156"/>
      </dsp:txXfrm>
    </dsp:sp>
    <dsp:sp modelId="{249233EE-3DD4-4B33-951F-1F64AF07D1D0}">
      <dsp:nvSpPr>
        <dsp:cNvPr id="0" name=""/>
        <dsp:cNvSpPr/>
      </dsp:nvSpPr>
      <dsp:spPr>
        <a:xfrm>
          <a:off x="3684697" y="1514756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5881440"/>
              <a:satOff val="-12565"/>
              <a:lumOff val="-52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1558891"/>
        <a:ext cx="15853" cy="3170"/>
      </dsp:txXfrm>
    </dsp:sp>
    <dsp:sp modelId="{F43D0202-6582-4983-AB1C-289BC514E725}">
      <dsp:nvSpPr>
        <dsp:cNvPr id="0" name=""/>
        <dsp:cNvSpPr/>
      </dsp:nvSpPr>
      <dsp:spPr>
        <a:xfrm>
          <a:off x="2307902" y="1146898"/>
          <a:ext cx="1378594" cy="827156"/>
        </a:xfrm>
        <a:prstGeom prst="rect">
          <a:avLst/>
        </a:prstGeom>
        <a:solidFill>
          <a:schemeClr val="accent5">
            <a:hueOff val="5461338"/>
            <a:satOff val="-11668"/>
            <a:lumOff val="-4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Functional Requirements</a:t>
          </a:r>
        </a:p>
      </dsp:txBody>
      <dsp:txXfrm>
        <a:off x="2307902" y="1146898"/>
        <a:ext cx="1378594" cy="827156"/>
      </dsp:txXfrm>
    </dsp:sp>
    <dsp:sp modelId="{C94BA640-F520-4036-81FC-556B6510C4CE}">
      <dsp:nvSpPr>
        <dsp:cNvPr id="0" name=""/>
        <dsp:cNvSpPr/>
      </dsp:nvSpPr>
      <dsp:spPr>
        <a:xfrm>
          <a:off x="1301528" y="1972255"/>
          <a:ext cx="3391343" cy="286476"/>
        </a:xfrm>
        <a:custGeom>
          <a:avLst/>
          <a:gdLst/>
          <a:ahLst/>
          <a:cxnLst/>
          <a:rect l="0" t="0" r="0" b="0"/>
          <a:pathLst>
            <a:path>
              <a:moveTo>
                <a:pt x="3391343" y="0"/>
              </a:moveTo>
              <a:lnTo>
                <a:pt x="3391343" y="160338"/>
              </a:lnTo>
              <a:lnTo>
                <a:pt x="0" y="160338"/>
              </a:lnTo>
              <a:lnTo>
                <a:pt x="0" y="286476"/>
              </a:lnTo>
            </a:path>
          </a:pathLst>
        </a:custGeom>
        <a:noFill/>
        <a:ln w="6350" cap="flat" cmpd="sng" algn="in">
          <a:solidFill>
            <a:schemeClr val="accent5">
              <a:hueOff val="7351800"/>
              <a:satOff val="-15707"/>
              <a:lumOff val="-65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2046" y="2113908"/>
        <a:ext cx="170306" cy="3170"/>
      </dsp:txXfrm>
    </dsp:sp>
    <dsp:sp modelId="{5F5E78DB-F12A-4EBA-B74C-D47878C8697F}">
      <dsp:nvSpPr>
        <dsp:cNvPr id="0" name=""/>
        <dsp:cNvSpPr/>
      </dsp:nvSpPr>
      <dsp:spPr>
        <a:xfrm>
          <a:off x="4003574" y="1146898"/>
          <a:ext cx="1378594" cy="827156"/>
        </a:xfrm>
        <a:prstGeom prst="rect">
          <a:avLst/>
        </a:prstGeom>
        <a:solidFill>
          <a:schemeClr val="accent5">
            <a:hueOff val="6826672"/>
            <a:satOff val="-14585"/>
            <a:lumOff val="-60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Non-Functional Requirements</a:t>
          </a:r>
        </a:p>
      </dsp:txBody>
      <dsp:txXfrm>
        <a:off x="4003574" y="1146898"/>
        <a:ext cx="1378594" cy="827156"/>
      </dsp:txXfrm>
    </dsp:sp>
    <dsp:sp modelId="{5C5C3D12-D045-47AA-8079-FDEB5185DC0D}">
      <dsp:nvSpPr>
        <dsp:cNvPr id="0" name=""/>
        <dsp:cNvSpPr/>
      </dsp:nvSpPr>
      <dsp:spPr>
        <a:xfrm>
          <a:off x="1989025" y="2658990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8822160"/>
              <a:satOff val="-18848"/>
              <a:lumOff val="-78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2703125"/>
        <a:ext cx="15853" cy="3170"/>
      </dsp:txXfrm>
    </dsp:sp>
    <dsp:sp modelId="{18E5E8A6-C3E2-4DC8-9085-7A70ACCBC147}">
      <dsp:nvSpPr>
        <dsp:cNvPr id="0" name=""/>
        <dsp:cNvSpPr/>
      </dsp:nvSpPr>
      <dsp:spPr>
        <a:xfrm>
          <a:off x="612230" y="2291132"/>
          <a:ext cx="1378594" cy="827156"/>
        </a:xfrm>
        <a:prstGeom prst="rect">
          <a:avLst/>
        </a:prstGeom>
        <a:solidFill>
          <a:schemeClr val="accent5">
            <a:hueOff val="8192006"/>
            <a:satOff val="-17502"/>
            <a:lumOff val="-731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Role Diagram</a:t>
          </a:r>
        </a:p>
      </dsp:txBody>
      <dsp:txXfrm>
        <a:off x="612230" y="2291132"/>
        <a:ext cx="1378594" cy="827156"/>
      </dsp:txXfrm>
    </dsp:sp>
    <dsp:sp modelId="{E12B9B47-CD04-4D7C-895A-5A64B948BACF}">
      <dsp:nvSpPr>
        <dsp:cNvPr id="0" name=""/>
        <dsp:cNvSpPr/>
      </dsp:nvSpPr>
      <dsp:spPr>
        <a:xfrm>
          <a:off x="3684697" y="2658990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0292520"/>
              <a:satOff val="-21989"/>
              <a:lumOff val="-91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2703125"/>
        <a:ext cx="15853" cy="3170"/>
      </dsp:txXfrm>
    </dsp:sp>
    <dsp:sp modelId="{09BB8A2B-E1D1-4DF7-81A0-B5F1BEE68702}">
      <dsp:nvSpPr>
        <dsp:cNvPr id="0" name=""/>
        <dsp:cNvSpPr/>
      </dsp:nvSpPr>
      <dsp:spPr>
        <a:xfrm>
          <a:off x="2307902" y="2291132"/>
          <a:ext cx="1378594" cy="827156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Casi </a:t>
          </a:r>
          <a:r>
            <a:rPr lang="en-US" sz="1700" kern="1200" dirty="0" err="1"/>
            <a:t>d’uso</a:t>
          </a:r>
          <a:endParaRPr lang="en-US" sz="1700" kern="1200" dirty="0"/>
        </a:p>
      </dsp:txBody>
      <dsp:txXfrm>
        <a:off x="2307902" y="2291132"/>
        <a:ext cx="1378594" cy="827156"/>
      </dsp:txXfrm>
    </dsp:sp>
    <dsp:sp modelId="{201C470D-374A-4F42-B082-4375C5015A22}">
      <dsp:nvSpPr>
        <dsp:cNvPr id="0" name=""/>
        <dsp:cNvSpPr/>
      </dsp:nvSpPr>
      <dsp:spPr>
        <a:xfrm>
          <a:off x="1301528" y="3116488"/>
          <a:ext cx="3391343" cy="286476"/>
        </a:xfrm>
        <a:custGeom>
          <a:avLst/>
          <a:gdLst/>
          <a:ahLst/>
          <a:cxnLst/>
          <a:rect l="0" t="0" r="0" b="0"/>
          <a:pathLst>
            <a:path>
              <a:moveTo>
                <a:pt x="3391343" y="0"/>
              </a:moveTo>
              <a:lnTo>
                <a:pt x="3391343" y="160338"/>
              </a:lnTo>
              <a:lnTo>
                <a:pt x="0" y="160338"/>
              </a:lnTo>
              <a:lnTo>
                <a:pt x="0" y="286476"/>
              </a:lnTo>
            </a:path>
          </a:pathLst>
        </a:custGeom>
        <a:noFill/>
        <a:ln w="6350" cap="flat" cmpd="sng" algn="in">
          <a:solidFill>
            <a:schemeClr val="accent5">
              <a:hueOff val="11762880"/>
              <a:satOff val="-25130"/>
              <a:lumOff val="-104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2046" y="3258142"/>
        <a:ext cx="170306" cy="3170"/>
      </dsp:txXfrm>
    </dsp:sp>
    <dsp:sp modelId="{CDDE953C-9969-4314-A287-5B9F64405E8E}">
      <dsp:nvSpPr>
        <dsp:cNvPr id="0" name=""/>
        <dsp:cNvSpPr/>
      </dsp:nvSpPr>
      <dsp:spPr>
        <a:xfrm>
          <a:off x="4003574" y="2291132"/>
          <a:ext cx="1378594" cy="827156"/>
        </a:xfrm>
        <a:prstGeom prst="rect">
          <a:avLst/>
        </a:prstGeom>
        <a:solidFill>
          <a:schemeClr val="accent5">
            <a:hueOff val="10922675"/>
            <a:satOff val="-23335"/>
            <a:lumOff val="-974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Eccezioni</a:t>
          </a:r>
          <a:r>
            <a:rPr lang="en-US" sz="1700" kern="1200" dirty="0"/>
            <a:t> dei Casi </a:t>
          </a:r>
          <a:r>
            <a:rPr lang="en-US" sz="1700" kern="1200" dirty="0" err="1"/>
            <a:t>d’uso</a:t>
          </a:r>
          <a:endParaRPr lang="en-US" sz="1700" kern="1200" dirty="0"/>
        </a:p>
      </dsp:txBody>
      <dsp:txXfrm>
        <a:off x="4003574" y="2291132"/>
        <a:ext cx="1378594" cy="827156"/>
      </dsp:txXfrm>
    </dsp:sp>
    <dsp:sp modelId="{BB53AEF2-23DA-403A-9199-B9A6B526CBF6}">
      <dsp:nvSpPr>
        <dsp:cNvPr id="0" name=""/>
        <dsp:cNvSpPr/>
      </dsp:nvSpPr>
      <dsp:spPr>
        <a:xfrm>
          <a:off x="1989025" y="3803224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3233240"/>
              <a:satOff val="-28272"/>
              <a:lumOff val="-1181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3847358"/>
        <a:ext cx="15853" cy="3170"/>
      </dsp:txXfrm>
    </dsp:sp>
    <dsp:sp modelId="{E9238BBE-CEE3-44F3-AD19-C91F5BCB91A6}">
      <dsp:nvSpPr>
        <dsp:cNvPr id="0" name=""/>
        <dsp:cNvSpPr/>
      </dsp:nvSpPr>
      <dsp:spPr>
        <a:xfrm>
          <a:off x="612230" y="3435365"/>
          <a:ext cx="1378594" cy="827156"/>
        </a:xfrm>
        <a:prstGeom prst="rect">
          <a:avLst/>
        </a:prstGeom>
        <a:solidFill>
          <a:schemeClr val="accent5">
            <a:hueOff val="12288008"/>
            <a:satOff val="-26252"/>
            <a:lumOff val="-1096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Tabella</a:t>
          </a:r>
          <a:r>
            <a:rPr lang="en-US" sz="1700" kern="1200" dirty="0"/>
            <a:t> dei Formati</a:t>
          </a:r>
        </a:p>
      </dsp:txBody>
      <dsp:txXfrm>
        <a:off x="612230" y="3435365"/>
        <a:ext cx="1378594" cy="827156"/>
      </dsp:txXfrm>
    </dsp:sp>
    <dsp:sp modelId="{C9F40972-9D38-49D8-8CE0-CD636EA33B44}">
      <dsp:nvSpPr>
        <dsp:cNvPr id="0" name=""/>
        <dsp:cNvSpPr/>
      </dsp:nvSpPr>
      <dsp:spPr>
        <a:xfrm>
          <a:off x="3684697" y="3803224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4703601"/>
              <a:satOff val="-31413"/>
              <a:lumOff val="-131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3847358"/>
        <a:ext cx="15853" cy="3170"/>
      </dsp:txXfrm>
    </dsp:sp>
    <dsp:sp modelId="{59EF13B4-10E1-4DA5-B73E-D35434198D6E}">
      <dsp:nvSpPr>
        <dsp:cNvPr id="0" name=""/>
        <dsp:cNvSpPr/>
      </dsp:nvSpPr>
      <dsp:spPr>
        <a:xfrm>
          <a:off x="2307902" y="3435365"/>
          <a:ext cx="1378594" cy="827156"/>
        </a:xfrm>
        <a:prstGeom prst="rect">
          <a:avLst/>
        </a:prstGeom>
        <a:solidFill>
          <a:schemeClr val="accent5">
            <a:hueOff val="13653344"/>
            <a:satOff val="-29169"/>
            <a:lumOff val="-1218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 Model</a:t>
          </a:r>
        </a:p>
      </dsp:txBody>
      <dsp:txXfrm>
        <a:off x="2307902" y="3435365"/>
        <a:ext cx="1378594" cy="827156"/>
      </dsp:txXfrm>
    </dsp:sp>
    <dsp:sp modelId="{7EBC8799-121A-4ED5-A1F9-B6175CA04429}">
      <dsp:nvSpPr>
        <dsp:cNvPr id="0" name=""/>
        <dsp:cNvSpPr/>
      </dsp:nvSpPr>
      <dsp:spPr>
        <a:xfrm>
          <a:off x="1301528" y="4260722"/>
          <a:ext cx="3391343" cy="286476"/>
        </a:xfrm>
        <a:custGeom>
          <a:avLst/>
          <a:gdLst/>
          <a:ahLst/>
          <a:cxnLst/>
          <a:rect l="0" t="0" r="0" b="0"/>
          <a:pathLst>
            <a:path>
              <a:moveTo>
                <a:pt x="3391343" y="0"/>
              </a:moveTo>
              <a:lnTo>
                <a:pt x="3391343" y="160338"/>
              </a:lnTo>
              <a:lnTo>
                <a:pt x="0" y="160338"/>
              </a:lnTo>
              <a:lnTo>
                <a:pt x="0" y="286476"/>
              </a:lnTo>
            </a:path>
          </a:pathLst>
        </a:custGeom>
        <a:noFill/>
        <a:ln w="6350" cap="flat" cmpd="sng" algn="in">
          <a:solidFill>
            <a:schemeClr val="accent5">
              <a:hueOff val="16173961"/>
              <a:satOff val="-34554"/>
              <a:lumOff val="-144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2046" y="4402375"/>
        <a:ext cx="170306" cy="3170"/>
      </dsp:txXfrm>
    </dsp:sp>
    <dsp:sp modelId="{3DADD9BE-ACBF-4438-BF86-69F71F893EBA}">
      <dsp:nvSpPr>
        <dsp:cNvPr id="0" name=""/>
        <dsp:cNvSpPr/>
      </dsp:nvSpPr>
      <dsp:spPr>
        <a:xfrm>
          <a:off x="4003574" y="3435365"/>
          <a:ext cx="1378594" cy="827156"/>
        </a:xfrm>
        <a:prstGeom prst="rect">
          <a:avLst/>
        </a:prstGeom>
        <a:solidFill>
          <a:schemeClr val="accent5">
            <a:hueOff val="15018677"/>
            <a:satOff val="-32086"/>
            <a:lumOff val="-134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 Diagram</a:t>
          </a:r>
        </a:p>
      </dsp:txBody>
      <dsp:txXfrm>
        <a:off x="4003574" y="3435365"/>
        <a:ext cx="1378594" cy="827156"/>
      </dsp:txXfrm>
    </dsp:sp>
    <dsp:sp modelId="{A65BF7C0-2F3F-4CBF-93CD-8B34F0261EC8}">
      <dsp:nvSpPr>
        <dsp:cNvPr id="0" name=""/>
        <dsp:cNvSpPr/>
      </dsp:nvSpPr>
      <dsp:spPr>
        <a:xfrm>
          <a:off x="1989025" y="4947458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7644319"/>
              <a:satOff val="-37696"/>
              <a:lumOff val="-157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4991592"/>
        <a:ext cx="15853" cy="3170"/>
      </dsp:txXfrm>
    </dsp:sp>
    <dsp:sp modelId="{BDF818E4-5374-48A9-BE8A-1B583448D234}">
      <dsp:nvSpPr>
        <dsp:cNvPr id="0" name=""/>
        <dsp:cNvSpPr/>
      </dsp:nvSpPr>
      <dsp:spPr>
        <a:xfrm>
          <a:off x="612230" y="4579599"/>
          <a:ext cx="1378594" cy="827156"/>
        </a:xfrm>
        <a:prstGeom prst="rect">
          <a:avLst/>
        </a:prstGeom>
        <a:solidFill>
          <a:schemeClr val="accent5">
            <a:hueOff val="16384012"/>
            <a:satOff val="-35003"/>
            <a:lumOff val="-1462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Sequence Diagram</a:t>
          </a:r>
        </a:p>
      </dsp:txBody>
      <dsp:txXfrm>
        <a:off x="612230" y="4579599"/>
        <a:ext cx="1378594" cy="827156"/>
      </dsp:txXfrm>
    </dsp:sp>
    <dsp:sp modelId="{77BD1349-AF13-4E58-BAED-0F28ADA1CE52}">
      <dsp:nvSpPr>
        <dsp:cNvPr id="0" name=""/>
        <dsp:cNvSpPr/>
      </dsp:nvSpPr>
      <dsp:spPr>
        <a:xfrm>
          <a:off x="3684697" y="4947458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4991592"/>
        <a:ext cx="15853" cy="3170"/>
      </dsp:txXfrm>
    </dsp:sp>
    <dsp:sp modelId="{DCB0A2EC-27DB-4E40-AAB1-9628036F3A9E}">
      <dsp:nvSpPr>
        <dsp:cNvPr id="0" name=""/>
        <dsp:cNvSpPr/>
      </dsp:nvSpPr>
      <dsp:spPr>
        <a:xfrm>
          <a:off x="2307902" y="4579599"/>
          <a:ext cx="1378594" cy="827156"/>
        </a:xfrm>
        <a:prstGeom prst="rect">
          <a:avLst/>
        </a:prstGeom>
        <a:solidFill>
          <a:schemeClr val="accent5">
            <a:hueOff val="17749345"/>
            <a:satOff val="-37920"/>
            <a:lumOff val="-158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State Chart</a:t>
          </a:r>
        </a:p>
      </dsp:txBody>
      <dsp:txXfrm>
        <a:off x="2307902" y="4579599"/>
        <a:ext cx="1378594" cy="827156"/>
      </dsp:txXfrm>
    </dsp:sp>
    <dsp:sp modelId="{C3045250-4682-4308-895B-021C80ADE5E6}">
      <dsp:nvSpPr>
        <dsp:cNvPr id="0" name=""/>
        <dsp:cNvSpPr/>
      </dsp:nvSpPr>
      <dsp:spPr>
        <a:xfrm>
          <a:off x="4003574" y="4579599"/>
          <a:ext cx="1378594" cy="827156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Mock-Ups</a:t>
          </a:r>
        </a:p>
      </dsp:txBody>
      <dsp:txXfrm>
        <a:off x="4003574" y="4579599"/>
        <a:ext cx="1378594" cy="827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2794113" y="479844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523551"/>
        <a:ext cx="20128" cy="4025"/>
      </dsp:txXfrm>
    </dsp:sp>
    <dsp:sp modelId="{CC1A5EB0-DF69-4821-A1DD-A94030CAE5C5}">
      <dsp:nvSpPr>
        <dsp:cNvPr id="0" name=""/>
        <dsp:cNvSpPr/>
      </dsp:nvSpPr>
      <dsp:spPr>
        <a:xfrm>
          <a:off x="1045595" y="469"/>
          <a:ext cx="1750317" cy="10501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Introduzione</a:t>
          </a:r>
        </a:p>
      </dsp:txBody>
      <dsp:txXfrm>
        <a:off x="1045595" y="469"/>
        <a:ext cx="1750317" cy="1050190"/>
      </dsp:txXfrm>
    </dsp:sp>
    <dsp:sp modelId="{B310C555-06C4-4A0E-8FE5-8B5E6D50AF6D}">
      <dsp:nvSpPr>
        <dsp:cNvPr id="0" name=""/>
        <dsp:cNvSpPr/>
      </dsp:nvSpPr>
      <dsp:spPr>
        <a:xfrm>
          <a:off x="1920754" y="1048860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3822936"/>
              <a:satOff val="-8167"/>
              <a:lumOff val="-3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1232833"/>
        <a:ext cx="109510" cy="4025"/>
      </dsp:txXfrm>
    </dsp:sp>
    <dsp:sp modelId="{8434C414-C961-4B15-B392-818171D8E05F}">
      <dsp:nvSpPr>
        <dsp:cNvPr id="0" name=""/>
        <dsp:cNvSpPr/>
      </dsp:nvSpPr>
      <dsp:spPr>
        <a:xfrm>
          <a:off x="3198486" y="469"/>
          <a:ext cx="1750317" cy="1050190"/>
        </a:xfrm>
        <a:prstGeom prst="rect">
          <a:avLst/>
        </a:prstGeom>
        <a:solidFill>
          <a:schemeClr val="accent5">
            <a:hueOff val="3185780"/>
            <a:satOff val="-6806"/>
            <a:lumOff val="-2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</a:t>
          </a:r>
          <a:r>
            <a:rPr lang="en-US" sz="2100" kern="1200" baseline="0" dirty="0"/>
            <a:t> Overview</a:t>
          </a:r>
          <a:endParaRPr lang="en-US" sz="2100" kern="1200" dirty="0"/>
        </a:p>
      </dsp:txBody>
      <dsp:txXfrm>
        <a:off x="3198486" y="469"/>
        <a:ext cx="1750317" cy="1050190"/>
      </dsp:txXfrm>
    </dsp:sp>
    <dsp:sp modelId="{FA238E4F-088D-4C44-93EB-D510238A7833}">
      <dsp:nvSpPr>
        <dsp:cNvPr id="0" name=""/>
        <dsp:cNvSpPr/>
      </dsp:nvSpPr>
      <dsp:spPr>
        <a:xfrm>
          <a:off x="2794113" y="1932608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7645872"/>
              <a:satOff val="-16335"/>
              <a:lumOff val="-6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1976315"/>
        <a:ext cx="20128" cy="4025"/>
      </dsp:txXfrm>
    </dsp:sp>
    <dsp:sp modelId="{35155351-9B46-4F94-AFE8-4F859DBB8B3E}">
      <dsp:nvSpPr>
        <dsp:cNvPr id="0" name=""/>
        <dsp:cNvSpPr/>
      </dsp:nvSpPr>
      <dsp:spPr>
        <a:xfrm>
          <a:off x="1045595" y="1453233"/>
          <a:ext cx="1750317" cy="1050190"/>
        </a:xfrm>
        <a:prstGeom prst="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 Architecture</a:t>
          </a:r>
        </a:p>
      </dsp:txBody>
      <dsp:txXfrm>
        <a:off x="1045595" y="1453233"/>
        <a:ext cx="1750317" cy="1050190"/>
      </dsp:txXfrm>
    </dsp:sp>
    <dsp:sp modelId="{13D83A68-30DC-43AA-AC51-C3AC6FF71E9F}">
      <dsp:nvSpPr>
        <dsp:cNvPr id="0" name=""/>
        <dsp:cNvSpPr/>
      </dsp:nvSpPr>
      <dsp:spPr>
        <a:xfrm>
          <a:off x="1920754" y="2501623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11468808"/>
              <a:satOff val="-24502"/>
              <a:lumOff val="-10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2685597"/>
        <a:ext cx="109510" cy="4025"/>
      </dsp:txXfrm>
    </dsp:sp>
    <dsp:sp modelId="{39669DB5-6CA4-4222-9E12-57D4D671C3BF}">
      <dsp:nvSpPr>
        <dsp:cNvPr id="0" name=""/>
        <dsp:cNvSpPr/>
      </dsp:nvSpPr>
      <dsp:spPr>
        <a:xfrm>
          <a:off x="3198486" y="1453233"/>
          <a:ext cx="1750317" cy="1050190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  <a:r>
            <a:rPr lang="en-US" sz="2100" kern="1200" baseline="0" dirty="0"/>
            <a:t> Data</a:t>
          </a:r>
          <a:endParaRPr lang="en-US" sz="2100" kern="1200" dirty="0"/>
        </a:p>
      </dsp:txBody>
      <dsp:txXfrm>
        <a:off x="3198486" y="1453233"/>
        <a:ext cx="1750317" cy="1050190"/>
      </dsp:txXfrm>
    </dsp:sp>
    <dsp:sp modelId="{249233EE-3DD4-4B33-951F-1F64AF07D1D0}">
      <dsp:nvSpPr>
        <dsp:cNvPr id="0" name=""/>
        <dsp:cNvSpPr/>
      </dsp:nvSpPr>
      <dsp:spPr>
        <a:xfrm>
          <a:off x="2794113" y="3385372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15291745"/>
              <a:satOff val="-32670"/>
              <a:lumOff val="-13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3429079"/>
        <a:ext cx="20128" cy="4025"/>
      </dsp:txXfrm>
    </dsp:sp>
    <dsp:sp modelId="{F43D0202-6582-4983-AB1C-289BC514E725}">
      <dsp:nvSpPr>
        <dsp:cNvPr id="0" name=""/>
        <dsp:cNvSpPr/>
      </dsp:nvSpPr>
      <dsp:spPr>
        <a:xfrm>
          <a:off x="1045595" y="2905997"/>
          <a:ext cx="1750317" cy="1050190"/>
        </a:xfrm>
        <a:prstGeom prst="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Access</a:t>
          </a:r>
          <a:r>
            <a:rPr lang="en-US" sz="2100" kern="1200" baseline="0" dirty="0"/>
            <a:t> Control and Security</a:t>
          </a:r>
          <a:endParaRPr lang="en-US" sz="2100" kern="1200" dirty="0"/>
        </a:p>
      </dsp:txBody>
      <dsp:txXfrm>
        <a:off x="1045595" y="2905997"/>
        <a:ext cx="1750317" cy="1050190"/>
      </dsp:txXfrm>
    </dsp:sp>
    <dsp:sp modelId="{C94BA640-F520-4036-81FC-556B6510C4CE}">
      <dsp:nvSpPr>
        <dsp:cNvPr id="0" name=""/>
        <dsp:cNvSpPr/>
      </dsp:nvSpPr>
      <dsp:spPr>
        <a:xfrm>
          <a:off x="1920754" y="3954387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4138361"/>
        <a:ext cx="109510" cy="4025"/>
      </dsp:txXfrm>
    </dsp:sp>
    <dsp:sp modelId="{5F5E78DB-F12A-4EBA-B74C-D47878C8697F}">
      <dsp:nvSpPr>
        <dsp:cNvPr id="0" name=""/>
        <dsp:cNvSpPr/>
      </dsp:nvSpPr>
      <dsp:spPr>
        <a:xfrm>
          <a:off x="3198486" y="2905997"/>
          <a:ext cx="1750317" cy="1050190"/>
        </a:xfrm>
        <a:prstGeom prst="rect">
          <a:avLst/>
        </a:prstGeom>
        <a:solidFill>
          <a:schemeClr val="accent5">
            <a:hueOff val="15928900"/>
            <a:satOff val="-34031"/>
            <a:lumOff val="-14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Boundary</a:t>
          </a:r>
          <a:r>
            <a:rPr lang="en-US" sz="2100" kern="1200" baseline="0" dirty="0"/>
            <a:t> Condition</a:t>
          </a:r>
          <a:endParaRPr lang="en-US" sz="2100" kern="1200" dirty="0"/>
        </a:p>
      </dsp:txBody>
      <dsp:txXfrm>
        <a:off x="3198486" y="2905997"/>
        <a:ext cx="1750317" cy="1050190"/>
      </dsp:txXfrm>
    </dsp:sp>
    <dsp:sp modelId="{18E5E8A6-C3E2-4DC8-9085-7A70ACCBC147}">
      <dsp:nvSpPr>
        <dsp:cNvPr id="0" name=""/>
        <dsp:cNvSpPr/>
      </dsp:nvSpPr>
      <dsp:spPr>
        <a:xfrm>
          <a:off x="1045595" y="4358760"/>
          <a:ext cx="1750317" cy="1050190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Subsystem Services</a:t>
          </a:r>
        </a:p>
      </dsp:txBody>
      <dsp:txXfrm>
        <a:off x="1045595" y="4358760"/>
        <a:ext cx="1750317" cy="1050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2794113" y="479844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523551"/>
        <a:ext cx="20128" cy="4025"/>
      </dsp:txXfrm>
    </dsp:sp>
    <dsp:sp modelId="{CC1A5EB0-DF69-4821-A1DD-A94030CAE5C5}">
      <dsp:nvSpPr>
        <dsp:cNvPr id="0" name=""/>
        <dsp:cNvSpPr/>
      </dsp:nvSpPr>
      <dsp:spPr>
        <a:xfrm>
          <a:off x="1045595" y="469"/>
          <a:ext cx="1750317" cy="10501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Introduzione</a:t>
          </a:r>
        </a:p>
      </dsp:txBody>
      <dsp:txXfrm>
        <a:off x="1045595" y="469"/>
        <a:ext cx="1750317" cy="1050190"/>
      </dsp:txXfrm>
    </dsp:sp>
    <dsp:sp modelId="{B310C555-06C4-4A0E-8FE5-8B5E6D50AF6D}">
      <dsp:nvSpPr>
        <dsp:cNvPr id="0" name=""/>
        <dsp:cNvSpPr/>
      </dsp:nvSpPr>
      <dsp:spPr>
        <a:xfrm>
          <a:off x="1920754" y="1048860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3822936"/>
              <a:satOff val="-8167"/>
              <a:lumOff val="-3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1232833"/>
        <a:ext cx="109510" cy="4025"/>
      </dsp:txXfrm>
    </dsp:sp>
    <dsp:sp modelId="{8434C414-C961-4B15-B392-818171D8E05F}">
      <dsp:nvSpPr>
        <dsp:cNvPr id="0" name=""/>
        <dsp:cNvSpPr/>
      </dsp:nvSpPr>
      <dsp:spPr>
        <a:xfrm>
          <a:off x="3198486" y="469"/>
          <a:ext cx="1750317" cy="1050190"/>
        </a:xfrm>
        <a:prstGeom prst="rect">
          <a:avLst/>
        </a:prstGeom>
        <a:solidFill>
          <a:schemeClr val="accent5">
            <a:hueOff val="3185780"/>
            <a:satOff val="-6806"/>
            <a:lumOff val="-2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</a:t>
          </a:r>
          <a:r>
            <a:rPr lang="en-US" sz="2100" kern="1200" baseline="0" dirty="0"/>
            <a:t> Overview</a:t>
          </a:r>
          <a:endParaRPr lang="en-US" sz="2100" kern="1200" dirty="0"/>
        </a:p>
      </dsp:txBody>
      <dsp:txXfrm>
        <a:off x="3198486" y="469"/>
        <a:ext cx="1750317" cy="1050190"/>
      </dsp:txXfrm>
    </dsp:sp>
    <dsp:sp modelId="{FA238E4F-088D-4C44-93EB-D510238A7833}">
      <dsp:nvSpPr>
        <dsp:cNvPr id="0" name=""/>
        <dsp:cNvSpPr/>
      </dsp:nvSpPr>
      <dsp:spPr>
        <a:xfrm>
          <a:off x="2794113" y="1932608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7645872"/>
              <a:satOff val="-16335"/>
              <a:lumOff val="-6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1976315"/>
        <a:ext cx="20128" cy="4025"/>
      </dsp:txXfrm>
    </dsp:sp>
    <dsp:sp modelId="{35155351-9B46-4F94-AFE8-4F859DBB8B3E}">
      <dsp:nvSpPr>
        <dsp:cNvPr id="0" name=""/>
        <dsp:cNvSpPr/>
      </dsp:nvSpPr>
      <dsp:spPr>
        <a:xfrm>
          <a:off x="1045595" y="1453233"/>
          <a:ext cx="1750317" cy="1050190"/>
        </a:xfrm>
        <a:prstGeom prst="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 Architecture</a:t>
          </a:r>
        </a:p>
      </dsp:txBody>
      <dsp:txXfrm>
        <a:off x="1045595" y="1453233"/>
        <a:ext cx="1750317" cy="1050190"/>
      </dsp:txXfrm>
    </dsp:sp>
    <dsp:sp modelId="{13D83A68-30DC-43AA-AC51-C3AC6FF71E9F}">
      <dsp:nvSpPr>
        <dsp:cNvPr id="0" name=""/>
        <dsp:cNvSpPr/>
      </dsp:nvSpPr>
      <dsp:spPr>
        <a:xfrm>
          <a:off x="1920754" y="2501623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11468808"/>
              <a:satOff val="-24502"/>
              <a:lumOff val="-10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2685597"/>
        <a:ext cx="109510" cy="4025"/>
      </dsp:txXfrm>
    </dsp:sp>
    <dsp:sp modelId="{39669DB5-6CA4-4222-9E12-57D4D671C3BF}">
      <dsp:nvSpPr>
        <dsp:cNvPr id="0" name=""/>
        <dsp:cNvSpPr/>
      </dsp:nvSpPr>
      <dsp:spPr>
        <a:xfrm>
          <a:off x="3198486" y="1453233"/>
          <a:ext cx="1750317" cy="1050190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  <a:r>
            <a:rPr lang="en-US" sz="2100" kern="1200" baseline="0" dirty="0"/>
            <a:t> Data</a:t>
          </a:r>
          <a:endParaRPr lang="en-US" sz="2100" kern="1200" dirty="0"/>
        </a:p>
      </dsp:txBody>
      <dsp:txXfrm>
        <a:off x="3198486" y="1453233"/>
        <a:ext cx="1750317" cy="1050190"/>
      </dsp:txXfrm>
    </dsp:sp>
    <dsp:sp modelId="{249233EE-3DD4-4B33-951F-1F64AF07D1D0}">
      <dsp:nvSpPr>
        <dsp:cNvPr id="0" name=""/>
        <dsp:cNvSpPr/>
      </dsp:nvSpPr>
      <dsp:spPr>
        <a:xfrm>
          <a:off x="2794113" y="3385372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15291745"/>
              <a:satOff val="-32670"/>
              <a:lumOff val="-13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3429079"/>
        <a:ext cx="20128" cy="4025"/>
      </dsp:txXfrm>
    </dsp:sp>
    <dsp:sp modelId="{F43D0202-6582-4983-AB1C-289BC514E725}">
      <dsp:nvSpPr>
        <dsp:cNvPr id="0" name=""/>
        <dsp:cNvSpPr/>
      </dsp:nvSpPr>
      <dsp:spPr>
        <a:xfrm>
          <a:off x="1045595" y="2905997"/>
          <a:ext cx="1750317" cy="1050190"/>
        </a:xfrm>
        <a:prstGeom prst="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Access</a:t>
          </a:r>
          <a:r>
            <a:rPr lang="en-US" sz="2100" kern="1200" baseline="0" dirty="0"/>
            <a:t> Control and Security</a:t>
          </a:r>
          <a:endParaRPr lang="en-US" sz="2100" kern="1200" dirty="0"/>
        </a:p>
      </dsp:txBody>
      <dsp:txXfrm>
        <a:off x="1045595" y="2905997"/>
        <a:ext cx="1750317" cy="1050190"/>
      </dsp:txXfrm>
    </dsp:sp>
    <dsp:sp modelId="{C94BA640-F520-4036-81FC-556B6510C4CE}">
      <dsp:nvSpPr>
        <dsp:cNvPr id="0" name=""/>
        <dsp:cNvSpPr/>
      </dsp:nvSpPr>
      <dsp:spPr>
        <a:xfrm>
          <a:off x="1920754" y="3954387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4138361"/>
        <a:ext cx="109510" cy="4025"/>
      </dsp:txXfrm>
    </dsp:sp>
    <dsp:sp modelId="{5F5E78DB-F12A-4EBA-B74C-D47878C8697F}">
      <dsp:nvSpPr>
        <dsp:cNvPr id="0" name=""/>
        <dsp:cNvSpPr/>
      </dsp:nvSpPr>
      <dsp:spPr>
        <a:xfrm>
          <a:off x="3198486" y="2905997"/>
          <a:ext cx="1750317" cy="1050190"/>
        </a:xfrm>
        <a:prstGeom prst="rect">
          <a:avLst/>
        </a:prstGeom>
        <a:solidFill>
          <a:schemeClr val="accent5">
            <a:hueOff val="15928900"/>
            <a:satOff val="-34031"/>
            <a:lumOff val="-14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Boundary</a:t>
          </a:r>
          <a:r>
            <a:rPr lang="en-US" sz="2100" kern="1200" baseline="0" dirty="0"/>
            <a:t> Condition</a:t>
          </a:r>
          <a:endParaRPr lang="en-US" sz="2100" kern="1200" dirty="0"/>
        </a:p>
      </dsp:txBody>
      <dsp:txXfrm>
        <a:off x="3198486" y="2905997"/>
        <a:ext cx="1750317" cy="1050190"/>
      </dsp:txXfrm>
    </dsp:sp>
    <dsp:sp modelId="{18E5E8A6-C3E2-4DC8-9085-7A70ACCBC147}">
      <dsp:nvSpPr>
        <dsp:cNvPr id="0" name=""/>
        <dsp:cNvSpPr/>
      </dsp:nvSpPr>
      <dsp:spPr>
        <a:xfrm>
          <a:off x="1045595" y="4358760"/>
          <a:ext cx="1750317" cy="1050190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Subsystem Services</a:t>
          </a:r>
        </a:p>
      </dsp:txBody>
      <dsp:txXfrm>
        <a:off x="1045595" y="4358760"/>
        <a:ext cx="1750317" cy="1050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1732624" y="1223232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6308" y="1266962"/>
        <a:ext cx="19893" cy="3978"/>
      </dsp:txXfrm>
    </dsp:sp>
    <dsp:sp modelId="{CC1A5EB0-DF69-4821-A1DD-A94030CAE5C5}">
      <dsp:nvSpPr>
        <dsp:cNvPr id="0" name=""/>
        <dsp:cNvSpPr/>
      </dsp:nvSpPr>
      <dsp:spPr>
        <a:xfrm>
          <a:off x="4595" y="750003"/>
          <a:ext cx="1729829" cy="10378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Introduzione</a:t>
          </a:r>
        </a:p>
      </dsp:txBody>
      <dsp:txXfrm>
        <a:off x="4595" y="750003"/>
        <a:ext cx="1729829" cy="1037897"/>
      </dsp:txXfrm>
    </dsp:sp>
    <dsp:sp modelId="{FA238E4F-088D-4C44-93EB-D510238A7833}">
      <dsp:nvSpPr>
        <dsp:cNvPr id="0" name=""/>
        <dsp:cNvSpPr/>
      </dsp:nvSpPr>
      <dsp:spPr>
        <a:xfrm>
          <a:off x="3860314" y="1223232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2730669"/>
              <a:satOff val="-5834"/>
              <a:lumOff val="-24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998" y="1266962"/>
        <a:ext cx="19893" cy="3978"/>
      </dsp:txXfrm>
    </dsp:sp>
    <dsp:sp modelId="{35155351-9B46-4F94-AFE8-4F859DBB8B3E}">
      <dsp:nvSpPr>
        <dsp:cNvPr id="0" name=""/>
        <dsp:cNvSpPr/>
      </dsp:nvSpPr>
      <dsp:spPr>
        <a:xfrm>
          <a:off x="2132285" y="750003"/>
          <a:ext cx="1729829" cy="1037897"/>
        </a:xfrm>
        <a:prstGeom prst="rect">
          <a:avLst/>
        </a:prstGeom>
        <a:solidFill>
          <a:schemeClr val="accent5">
            <a:hueOff val="2389335"/>
            <a:satOff val="-5105"/>
            <a:lumOff val="-213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Relationship to other documents</a:t>
          </a:r>
        </a:p>
      </dsp:txBody>
      <dsp:txXfrm>
        <a:off x="2132285" y="750003"/>
        <a:ext cx="1729829" cy="1037897"/>
      </dsp:txXfrm>
    </dsp:sp>
    <dsp:sp modelId="{13D83A68-30DC-43AA-AC51-C3AC6FF71E9F}">
      <dsp:nvSpPr>
        <dsp:cNvPr id="0" name=""/>
        <dsp:cNvSpPr/>
      </dsp:nvSpPr>
      <dsp:spPr>
        <a:xfrm>
          <a:off x="869509" y="1786100"/>
          <a:ext cx="4255380" cy="367260"/>
        </a:xfrm>
        <a:custGeom>
          <a:avLst/>
          <a:gdLst/>
          <a:ahLst/>
          <a:cxnLst/>
          <a:rect l="0" t="0" r="0" b="0"/>
          <a:pathLst>
            <a:path>
              <a:moveTo>
                <a:pt x="4255380" y="0"/>
              </a:moveTo>
              <a:lnTo>
                <a:pt x="4255380" y="200730"/>
              </a:lnTo>
              <a:lnTo>
                <a:pt x="0" y="200730"/>
              </a:lnTo>
              <a:lnTo>
                <a:pt x="0" y="367260"/>
              </a:lnTo>
            </a:path>
          </a:pathLst>
        </a:custGeom>
        <a:noFill/>
        <a:ln w="6350" cap="flat" cmpd="sng" algn="in">
          <a:solidFill>
            <a:schemeClr val="accent5">
              <a:hueOff val="5461338"/>
              <a:satOff val="-11668"/>
              <a:lumOff val="-48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0351" y="1967742"/>
        <a:ext cx="213696" cy="3978"/>
      </dsp:txXfrm>
    </dsp:sp>
    <dsp:sp modelId="{39669DB5-6CA4-4222-9E12-57D4D671C3BF}">
      <dsp:nvSpPr>
        <dsp:cNvPr id="0" name=""/>
        <dsp:cNvSpPr/>
      </dsp:nvSpPr>
      <dsp:spPr>
        <a:xfrm>
          <a:off x="4259975" y="750003"/>
          <a:ext cx="1729829" cy="1037897"/>
        </a:xfrm>
        <a:prstGeom prst="rect">
          <a:avLst/>
        </a:prstGeom>
        <a:solidFill>
          <a:schemeClr val="accent5">
            <a:hueOff val="4778670"/>
            <a:satOff val="-10209"/>
            <a:lumOff val="-426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System Overview</a:t>
          </a:r>
          <a:endParaRPr lang="en-US" sz="2100" b="0" kern="1200" dirty="0"/>
        </a:p>
      </dsp:txBody>
      <dsp:txXfrm>
        <a:off x="4259975" y="750003"/>
        <a:ext cx="1729829" cy="1037897"/>
      </dsp:txXfrm>
    </dsp:sp>
    <dsp:sp modelId="{249233EE-3DD4-4B33-951F-1F64AF07D1D0}">
      <dsp:nvSpPr>
        <dsp:cNvPr id="0" name=""/>
        <dsp:cNvSpPr/>
      </dsp:nvSpPr>
      <dsp:spPr>
        <a:xfrm>
          <a:off x="1732624" y="2658990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8192006"/>
              <a:satOff val="-17502"/>
              <a:lumOff val="-731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6308" y="2702721"/>
        <a:ext cx="19893" cy="3978"/>
      </dsp:txXfrm>
    </dsp:sp>
    <dsp:sp modelId="{F43D0202-6582-4983-AB1C-289BC514E725}">
      <dsp:nvSpPr>
        <dsp:cNvPr id="0" name=""/>
        <dsp:cNvSpPr/>
      </dsp:nvSpPr>
      <dsp:spPr>
        <a:xfrm>
          <a:off x="4595" y="2185761"/>
          <a:ext cx="1729829" cy="1037897"/>
        </a:xfrm>
        <a:prstGeom prst="rect">
          <a:avLst/>
        </a:prstGeom>
        <a:solidFill>
          <a:schemeClr val="accent5">
            <a:hueOff val="7168005"/>
            <a:satOff val="-15314"/>
            <a:lumOff val="-639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Features to be tested/not to be tested</a:t>
          </a:r>
        </a:p>
      </dsp:txBody>
      <dsp:txXfrm>
        <a:off x="4595" y="2185761"/>
        <a:ext cx="1729829" cy="1037897"/>
      </dsp:txXfrm>
    </dsp:sp>
    <dsp:sp modelId="{C94BA640-F520-4036-81FC-556B6510C4CE}">
      <dsp:nvSpPr>
        <dsp:cNvPr id="0" name=""/>
        <dsp:cNvSpPr/>
      </dsp:nvSpPr>
      <dsp:spPr>
        <a:xfrm>
          <a:off x="3860314" y="2658990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10922675"/>
              <a:satOff val="-23335"/>
              <a:lumOff val="-97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998" y="2702721"/>
        <a:ext cx="19893" cy="3978"/>
      </dsp:txXfrm>
    </dsp:sp>
    <dsp:sp modelId="{5F5E78DB-F12A-4EBA-B74C-D47878C8697F}">
      <dsp:nvSpPr>
        <dsp:cNvPr id="0" name=""/>
        <dsp:cNvSpPr/>
      </dsp:nvSpPr>
      <dsp:spPr>
        <a:xfrm>
          <a:off x="2132285" y="2185761"/>
          <a:ext cx="1729829" cy="1037897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Pa</a:t>
          </a:r>
          <a:r>
            <a:rPr lang="en-US" sz="2100" b="0" kern="1200" dirty="0"/>
            <a:t>ss/Fail criteria</a:t>
          </a:r>
        </a:p>
      </dsp:txBody>
      <dsp:txXfrm>
        <a:off x="2132285" y="2185761"/>
        <a:ext cx="1729829" cy="1037897"/>
      </dsp:txXfrm>
    </dsp:sp>
    <dsp:sp modelId="{5C5C3D12-D045-47AA-8079-FDEB5185DC0D}">
      <dsp:nvSpPr>
        <dsp:cNvPr id="0" name=""/>
        <dsp:cNvSpPr/>
      </dsp:nvSpPr>
      <dsp:spPr>
        <a:xfrm>
          <a:off x="869509" y="3221859"/>
          <a:ext cx="4255380" cy="367260"/>
        </a:xfrm>
        <a:custGeom>
          <a:avLst/>
          <a:gdLst/>
          <a:ahLst/>
          <a:cxnLst/>
          <a:rect l="0" t="0" r="0" b="0"/>
          <a:pathLst>
            <a:path>
              <a:moveTo>
                <a:pt x="4255380" y="0"/>
              </a:moveTo>
              <a:lnTo>
                <a:pt x="4255380" y="200730"/>
              </a:lnTo>
              <a:lnTo>
                <a:pt x="0" y="200730"/>
              </a:lnTo>
              <a:lnTo>
                <a:pt x="0" y="367260"/>
              </a:lnTo>
            </a:path>
          </a:pathLst>
        </a:custGeom>
        <a:noFill/>
        <a:ln w="6350" cap="flat" cmpd="sng" algn="in">
          <a:solidFill>
            <a:schemeClr val="accent5">
              <a:hueOff val="13653344"/>
              <a:satOff val="-29169"/>
              <a:lumOff val="-1218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0351" y="3403500"/>
        <a:ext cx="213696" cy="3978"/>
      </dsp:txXfrm>
    </dsp:sp>
    <dsp:sp modelId="{18E5E8A6-C3E2-4DC8-9085-7A70ACCBC147}">
      <dsp:nvSpPr>
        <dsp:cNvPr id="0" name=""/>
        <dsp:cNvSpPr/>
      </dsp:nvSpPr>
      <dsp:spPr>
        <a:xfrm>
          <a:off x="4259975" y="2185761"/>
          <a:ext cx="1729829" cy="1037897"/>
        </a:xfrm>
        <a:prstGeom prst="rect">
          <a:avLst/>
        </a:prstGeom>
        <a:solidFill>
          <a:schemeClr val="accent5">
            <a:hueOff val="11946675"/>
            <a:satOff val="-25523"/>
            <a:lumOff val="-1066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Approach</a:t>
          </a:r>
          <a:endParaRPr lang="en-US" sz="2100" b="0" kern="1200" dirty="0"/>
        </a:p>
      </dsp:txBody>
      <dsp:txXfrm>
        <a:off x="4259975" y="2185761"/>
        <a:ext cx="1729829" cy="1037897"/>
      </dsp:txXfrm>
    </dsp:sp>
    <dsp:sp modelId="{E12B9B47-CD04-4D7C-895A-5A64B948BACF}">
      <dsp:nvSpPr>
        <dsp:cNvPr id="0" name=""/>
        <dsp:cNvSpPr/>
      </dsp:nvSpPr>
      <dsp:spPr>
        <a:xfrm>
          <a:off x="1732624" y="4094748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16384012"/>
              <a:satOff val="-35003"/>
              <a:lumOff val="-146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6308" y="4138479"/>
        <a:ext cx="19893" cy="3978"/>
      </dsp:txXfrm>
    </dsp:sp>
    <dsp:sp modelId="{09BB8A2B-E1D1-4DF7-81A0-B5F1BEE68702}">
      <dsp:nvSpPr>
        <dsp:cNvPr id="0" name=""/>
        <dsp:cNvSpPr/>
      </dsp:nvSpPr>
      <dsp:spPr>
        <a:xfrm>
          <a:off x="4595" y="3621520"/>
          <a:ext cx="1729829" cy="1037897"/>
        </a:xfrm>
        <a:prstGeom prst="rect">
          <a:avLst/>
        </a:prstGeom>
        <a:solidFill>
          <a:schemeClr val="accent5">
            <a:hueOff val="14336010"/>
            <a:satOff val="-30628"/>
            <a:lumOff val="-127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Suspension and Resumption</a:t>
          </a:r>
          <a:endParaRPr lang="en-US" sz="2100" b="0" kern="1200" dirty="0"/>
        </a:p>
      </dsp:txBody>
      <dsp:txXfrm>
        <a:off x="4595" y="3621520"/>
        <a:ext cx="1729829" cy="1037897"/>
      </dsp:txXfrm>
    </dsp:sp>
    <dsp:sp modelId="{201C470D-374A-4F42-B082-4375C5015A22}">
      <dsp:nvSpPr>
        <dsp:cNvPr id="0" name=""/>
        <dsp:cNvSpPr/>
      </dsp:nvSpPr>
      <dsp:spPr>
        <a:xfrm>
          <a:off x="3860314" y="4094748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998" y="4138479"/>
        <a:ext cx="19893" cy="3978"/>
      </dsp:txXfrm>
    </dsp:sp>
    <dsp:sp modelId="{CDDE953C-9969-4314-A287-5B9F64405E8E}">
      <dsp:nvSpPr>
        <dsp:cNvPr id="0" name=""/>
        <dsp:cNvSpPr/>
      </dsp:nvSpPr>
      <dsp:spPr>
        <a:xfrm>
          <a:off x="2132285" y="3621520"/>
          <a:ext cx="1729829" cy="1037897"/>
        </a:xfrm>
        <a:prstGeom prst="rect">
          <a:avLst/>
        </a:prstGeom>
        <a:solidFill>
          <a:schemeClr val="accent5">
            <a:hueOff val="16725344"/>
            <a:satOff val="-35732"/>
            <a:lumOff val="-1492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Testing materials</a:t>
          </a:r>
          <a:endParaRPr lang="en-US" sz="2100" b="0" kern="1200" dirty="0"/>
        </a:p>
      </dsp:txBody>
      <dsp:txXfrm>
        <a:off x="2132285" y="3621520"/>
        <a:ext cx="1729829" cy="1037897"/>
      </dsp:txXfrm>
    </dsp:sp>
    <dsp:sp modelId="{59EF13B4-10E1-4DA5-B73E-D35434198D6E}">
      <dsp:nvSpPr>
        <dsp:cNvPr id="0" name=""/>
        <dsp:cNvSpPr/>
      </dsp:nvSpPr>
      <dsp:spPr>
        <a:xfrm>
          <a:off x="4259975" y="3621520"/>
          <a:ext cx="1729829" cy="1037897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Testing Schedule</a:t>
          </a:r>
          <a:endParaRPr lang="en-US" sz="2100" b="0" kern="1200" dirty="0"/>
        </a:p>
      </dsp:txBody>
      <dsp:txXfrm>
        <a:off x="4259975" y="3621520"/>
        <a:ext cx="1729829" cy="10378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2951480" y="2268023"/>
          <a:ext cx="91440" cy="839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173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5455" y="2683261"/>
        <a:ext cx="43488" cy="8697"/>
      </dsp:txXfrm>
    </dsp:sp>
    <dsp:sp modelId="{CC1A5EB0-DF69-4821-A1DD-A94030CAE5C5}">
      <dsp:nvSpPr>
        <dsp:cNvPr id="0" name=""/>
        <dsp:cNvSpPr/>
      </dsp:nvSpPr>
      <dsp:spPr>
        <a:xfrm>
          <a:off x="1106388" y="849"/>
          <a:ext cx="3781623" cy="2268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3" tIns="194508" rIns="185303" bIns="19450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Test Case</a:t>
          </a:r>
        </a:p>
      </dsp:txBody>
      <dsp:txXfrm>
        <a:off x="1106388" y="849"/>
        <a:ext cx="3781623" cy="2268974"/>
      </dsp:txXfrm>
    </dsp:sp>
    <dsp:sp modelId="{CDDE953C-9969-4314-A287-5B9F64405E8E}">
      <dsp:nvSpPr>
        <dsp:cNvPr id="0" name=""/>
        <dsp:cNvSpPr/>
      </dsp:nvSpPr>
      <dsp:spPr>
        <a:xfrm>
          <a:off x="1106388" y="3139597"/>
          <a:ext cx="3781623" cy="2268974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3" tIns="194508" rIns="185303" bIns="19450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b="0" kern="1200" dirty="0"/>
            <a:t>Test case </a:t>
          </a:r>
          <a:r>
            <a:rPr lang="it-IT" sz="6500" b="0" kern="1200" dirty="0" err="1"/>
            <a:t>instance</a:t>
          </a:r>
          <a:endParaRPr lang="en-US" sz="6500" b="0" kern="1200" dirty="0"/>
        </a:p>
      </dsp:txBody>
      <dsp:txXfrm>
        <a:off x="1106388" y="3139597"/>
        <a:ext cx="3781623" cy="2268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7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15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40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15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1746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6647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011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583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86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03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596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24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CE3E35-9B2C-4CD5-ACBF-F8300FA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251" y="1231506"/>
            <a:ext cx="6338958" cy="4394988"/>
          </a:xfrm>
        </p:spPr>
        <p:txBody>
          <a:bodyPr>
            <a:normAutofit/>
          </a:bodyPr>
          <a:lstStyle/>
          <a:p>
            <a:r>
              <a:rPr lang="it-IT" sz="6600" b="1"/>
              <a:t>Warrior’s Adventure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A5ED12A-E7B5-48D6-8FC2-47C74BFF3237}"/>
              </a:ext>
            </a:extLst>
          </p:cNvPr>
          <p:cNvSpPr txBox="1">
            <a:spLocks/>
          </p:cNvSpPr>
          <p:nvPr/>
        </p:nvSpPr>
        <p:spPr>
          <a:xfrm>
            <a:off x="566929" y="1565556"/>
            <a:ext cx="3112442" cy="372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it-IT" sz="2800"/>
              <a:t>Presentazione progetto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0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893851" y="184605"/>
            <a:ext cx="3440642" cy="35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Architectural Design Rationale: 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603D1A9-97CF-4ABB-BB16-5369DDCA46D5}"/>
              </a:ext>
            </a:extLst>
          </p:cNvPr>
          <p:cNvSpPr txBox="1">
            <a:spLocks/>
          </p:cNvSpPr>
          <p:nvPr/>
        </p:nvSpPr>
        <p:spPr>
          <a:xfrm>
            <a:off x="5583294" y="184606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Mapping Hardware e Software: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8E203F2-6BBE-4F62-B661-2E7BA999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56" y="540206"/>
            <a:ext cx="5680945" cy="1474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E181374-23B0-48FF-80CE-D05D5031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62" y="540206"/>
            <a:ext cx="4060594" cy="61453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7FA2131-8A3D-43FD-A12A-2B95F4016686}"/>
              </a:ext>
            </a:extLst>
          </p:cNvPr>
          <p:cNvSpPr txBox="1">
            <a:spLocks/>
          </p:cNvSpPr>
          <p:nvPr/>
        </p:nvSpPr>
        <p:spPr>
          <a:xfrm>
            <a:off x="5652566" y="2502531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Architectural Design 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A14347-E9B1-4FE8-83D7-37E1611126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" t="803" r="592" b="917"/>
          <a:stretch/>
        </p:blipFill>
        <p:spPr>
          <a:xfrm>
            <a:off x="5852556" y="2855476"/>
            <a:ext cx="4316681" cy="38179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49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5047014" y="194843"/>
            <a:ext cx="3440642" cy="35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Design Data: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FA1340-C96E-4815-BDEF-42532C41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07" y="550444"/>
            <a:ext cx="6388637" cy="2204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453EFE6-8A60-4536-A30A-0BA629E04F29}"/>
              </a:ext>
            </a:extLst>
          </p:cNvPr>
          <p:cNvSpPr txBox="1">
            <a:spLocks/>
          </p:cNvSpPr>
          <p:nvPr/>
        </p:nvSpPr>
        <p:spPr>
          <a:xfrm>
            <a:off x="899789" y="3110675"/>
            <a:ext cx="3440642" cy="35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Boundary Condition: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C3E591-1576-4D17-AE8F-A200A082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45" y="3466276"/>
            <a:ext cx="5797207" cy="19717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D03ABA4C-270B-4FDE-8E3D-E9A4A2B3A17F}"/>
              </a:ext>
            </a:extLst>
          </p:cNvPr>
          <p:cNvSpPr txBox="1">
            <a:spLocks/>
          </p:cNvSpPr>
          <p:nvPr/>
        </p:nvSpPr>
        <p:spPr>
          <a:xfrm>
            <a:off x="899789" y="194844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Access Control and Security: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426F139-168F-4B0E-9408-1582DDB73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84" y="550444"/>
            <a:ext cx="3841668" cy="17093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856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7FA2131-8A3D-43FD-A12A-2B95F4016686}"/>
              </a:ext>
            </a:extLst>
          </p:cNvPr>
          <p:cNvSpPr txBox="1">
            <a:spLocks/>
          </p:cNvSpPr>
          <p:nvPr/>
        </p:nvSpPr>
        <p:spPr>
          <a:xfrm>
            <a:off x="893851" y="64259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Access Control and Security: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C7B20C-69AA-4C21-9700-881DC383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419859"/>
            <a:ext cx="6311736" cy="28083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DA2AA78-9CA4-47CE-8263-31818766E489}"/>
              </a:ext>
            </a:extLst>
          </p:cNvPr>
          <p:cNvSpPr txBox="1">
            <a:spLocks/>
          </p:cNvSpPr>
          <p:nvPr/>
        </p:nvSpPr>
        <p:spPr>
          <a:xfrm>
            <a:off x="893851" y="3429000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Subsystem Services: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3071F2-BC75-4671-8DC3-85F7E0FD0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46" y="3784600"/>
            <a:ext cx="6882430" cy="29566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814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765646" cy="5421435"/>
          </a:xfrm>
        </p:spPr>
        <p:txBody>
          <a:bodyPr anchor="ctr">
            <a:normAutofit/>
          </a:bodyPr>
          <a:lstStyle/>
          <a:p>
            <a:r>
              <a:rPr lang="it-IT" sz="4000" dirty="0"/>
              <a:t>Object Design Document: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BCB2A3CF-C42B-4070-A45B-B7D5F3B63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834364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40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1DF040C-5C8E-4492-BB49-201EACF0F776}"/>
              </a:ext>
            </a:extLst>
          </p:cNvPr>
          <p:cNvSpPr txBox="1">
            <a:spLocks/>
          </p:cNvSpPr>
          <p:nvPr/>
        </p:nvSpPr>
        <p:spPr>
          <a:xfrm>
            <a:off x="1020439" y="1095499"/>
            <a:ext cx="7257322" cy="2152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Introduzione: </a:t>
            </a:r>
            <a:r>
              <a:rPr lang="en-US" sz="1600" dirty="0"/>
              <a:t>Componenti off-the-shell e Object Design trade-off: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[</a:t>
            </a:r>
            <a:r>
              <a:rPr lang="en-US" sz="1200" b="1" dirty="0" err="1"/>
              <a:t>Prestazioni</a:t>
            </a:r>
            <a:r>
              <a:rPr lang="en-US" sz="1200" b="1" dirty="0"/>
              <a:t> vs </a:t>
            </a:r>
            <a:r>
              <a:rPr lang="en-US" sz="1200" b="1" dirty="0" err="1"/>
              <a:t>Costi</a:t>
            </a:r>
            <a:r>
              <a:rPr lang="en-US" sz="1200" b="1" dirty="0"/>
              <a:t>]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[</a:t>
            </a:r>
            <a:r>
              <a:rPr lang="en-US" sz="1200" b="1" dirty="0" err="1"/>
              <a:t>Interfaccia</a:t>
            </a:r>
            <a:r>
              <a:rPr lang="en-US" sz="1200" b="1" dirty="0"/>
              <a:t> vs Easy-use]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[</a:t>
            </a:r>
            <a:r>
              <a:rPr lang="en-US" sz="1200" b="1" dirty="0" err="1"/>
              <a:t>Interfaccia</a:t>
            </a:r>
            <a:r>
              <a:rPr lang="en-US" sz="1200" b="1" dirty="0"/>
              <a:t> vs Tempo di </a:t>
            </a:r>
            <a:r>
              <a:rPr lang="en-US" sz="1200" b="1" dirty="0" err="1"/>
              <a:t>risposta</a:t>
            </a:r>
            <a:r>
              <a:rPr lang="en-US" sz="1200" b="1" dirty="0"/>
              <a:t>]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[</a:t>
            </a:r>
            <a:r>
              <a:rPr lang="en-US" sz="1200" b="1" dirty="0" err="1"/>
              <a:t>Costi</a:t>
            </a:r>
            <a:r>
              <a:rPr lang="en-US" sz="1200" b="1" dirty="0"/>
              <a:t> vs </a:t>
            </a:r>
            <a:r>
              <a:rPr lang="en-US" sz="1200" b="1" dirty="0" err="1"/>
              <a:t>Mantenimento</a:t>
            </a:r>
            <a:r>
              <a:rPr lang="en-US" sz="1200" b="1" dirty="0"/>
              <a:t>]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Package: 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35ECCB-5344-4106-8E6F-81B75FDD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06" y="840628"/>
            <a:ext cx="5176744" cy="517674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4FBB51B-B19D-4978-B563-5F3714258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" t="1850" r="863" b="1695"/>
          <a:stretch/>
        </p:blipFill>
        <p:spPr>
          <a:xfrm>
            <a:off x="1271843" y="3247901"/>
            <a:ext cx="7005918" cy="31331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4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870837" y="137224"/>
            <a:ext cx="3440642" cy="35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Class Interface: 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603D1A9-97CF-4ABB-BB16-5369DDCA46D5}"/>
              </a:ext>
            </a:extLst>
          </p:cNvPr>
          <p:cNvSpPr txBox="1">
            <a:spLocks/>
          </p:cNvSpPr>
          <p:nvPr/>
        </p:nvSpPr>
        <p:spPr>
          <a:xfrm>
            <a:off x="6220440" y="137225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Mapping Hardware e Software: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FC2A1D-F0A3-4576-A9F8-47349A4E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77" y="492825"/>
            <a:ext cx="5100723" cy="3289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F91A412-C901-4A0E-985B-7E8FBF85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7" y="3935961"/>
            <a:ext cx="5105494" cy="11644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BCDDC0-3E65-4DC0-B46F-702DC8F63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57"/>
          <a:stretch/>
        </p:blipFill>
        <p:spPr>
          <a:xfrm>
            <a:off x="6367290" y="492825"/>
            <a:ext cx="5464011" cy="5664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48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765646" cy="5421435"/>
          </a:xfrm>
        </p:spPr>
        <p:txBody>
          <a:bodyPr anchor="ctr">
            <a:normAutofit/>
          </a:bodyPr>
          <a:lstStyle/>
          <a:p>
            <a:r>
              <a:rPr lang="it-IT" sz="4000" dirty="0"/>
              <a:t>Testing Plan </a:t>
            </a:r>
            <a:r>
              <a:rPr lang="it-IT" sz="4000"/>
              <a:t>document:</a:t>
            </a:r>
            <a:endParaRPr lang="it-IT" sz="4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02FA2A36-D60F-4AF0-9508-974940F2B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775672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14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1DF040C-5C8E-4492-BB49-201EACF0F776}"/>
              </a:ext>
            </a:extLst>
          </p:cNvPr>
          <p:cNvSpPr txBox="1">
            <a:spLocks/>
          </p:cNvSpPr>
          <p:nvPr/>
        </p:nvSpPr>
        <p:spPr>
          <a:xfrm>
            <a:off x="1027113" y="385449"/>
            <a:ext cx="7257322" cy="608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Introduzione: </a:t>
            </a:r>
            <a:r>
              <a:rPr lang="en-US" sz="1600" dirty="0"/>
              <a:t>Introduzione a quello che è il document di Testing Plane.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Relationship to other documents: </a:t>
            </a:r>
            <a:r>
              <a:rPr lang="en-US" sz="1600" dirty="0"/>
              <a:t>RAD e SDD.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System Overview: </a:t>
            </a:r>
            <a:r>
              <a:rPr lang="en-US" sz="1600" dirty="0"/>
              <a:t>Presentation Layer, Business Layer e Persistence Layer.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None/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Pass/Fail Criteria: </a:t>
            </a:r>
            <a:r>
              <a:rPr lang="en-US" sz="1600" dirty="0"/>
              <a:t>Basa </a:t>
            </a:r>
            <a:r>
              <a:rPr lang="en-US" sz="1600" dirty="0" err="1"/>
              <a:t>su</a:t>
            </a:r>
            <a:r>
              <a:rPr lang="en-US" sz="1600" dirty="0"/>
              <a:t> output </a:t>
            </a:r>
            <a:r>
              <a:rPr lang="en-US" sz="1600" dirty="0" err="1"/>
              <a:t>atteso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Approach: </a:t>
            </a:r>
            <a:r>
              <a:rPr lang="en-US" sz="1600" dirty="0"/>
              <a:t>Black Box per Testing di </a:t>
            </a:r>
            <a:r>
              <a:rPr lang="en-US" sz="1600" dirty="0" err="1"/>
              <a:t>unità</a:t>
            </a:r>
            <a:r>
              <a:rPr lang="en-US" sz="1600" dirty="0"/>
              <a:t>, e Testing di </a:t>
            </a:r>
            <a:r>
              <a:rPr lang="en-US" sz="1600" dirty="0" err="1"/>
              <a:t>sistema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Functional Testing: </a:t>
            </a:r>
            <a:r>
              <a:rPr lang="fr-FR" sz="1200" dirty="0" err="1"/>
              <a:t>Presentation</a:t>
            </a:r>
            <a:r>
              <a:rPr lang="fr-FR" sz="1200" dirty="0"/>
              <a:t> Logic, </a:t>
            </a:r>
            <a:r>
              <a:rPr lang="fr-FR" sz="1200" dirty="0" err="1"/>
              <a:t>Market</a:t>
            </a:r>
            <a:r>
              <a:rPr lang="fr-FR" sz="1200" dirty="0"/>
              <a:t> Logic, Administration Logic, Character Logic e UI Logic.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fr-FR" sz="1200" b="1" dirty="0"/>
              <a:t>Acceptance test: </a:t>
            </a:r>
            <a:r>
              <a:rPr lang="fr-FR" sz="1200" dirty="0"/>
              <a:t>sessioni di alpha e beta.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fr-FR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fr-FR" sz="1600" b="1" dirty="0"/>
              <a:t>Suspension e Resumption: </a:t>
            </a:r>
            <a:r>
              <a:rPr lang="fr-FR" sz="1600" dirty="0" err="1"/>
              <a:t>interruzione</a:t>
            </a:r>
            <a:r>
              <a:rPr lang="fr-FR" sz="1600" dirty="0"/>
              <a:t> </a:t>
            </a:r>
            <a:r>
              <a:rPr lang="fr-FR" sz="1600" dirty="0" err="1"/>
              <a:t>del</a:t>
            </a:r>
            <a:r>
              <a:rPr lang="fr-FR" sz="1600" dirty="0"/>
              <a:t> </a:t>
            </a:r>
            <a:r>
              <a:rPr lang="fr-FR" sz="1600" dirty="0" err="1"/>
              <a:t>processo</a:t>
            </a:r>
            <a:r>
              <a:rPr lang="fr-FR" sz="1600" dirty="0"/>
              <a:t>, </a:t>
            </a:r>
            <a:r>
              <a:rPr lang="fr-FR" sz="1600" dirty="0" err="1"/>
              <a:t>risoluzione</a:t>
            </a:r>
            <a:r>
              <a:rPr lang="fr-FR" sz="1600" dirty="0"/>
              <a:t> bug e </a:t>
            </a:r>
            <a:r>
              <a:rPr lang="fr-FR" sz="1600" dirty="0" err="1"/>
              <a:t>ripresa</a:t>
            </a:r>
            <a:r>
              <a:rPr lang="fr-FR" sz="1600" dirty="0"/>
              <a:t> </a:t>
            </a:r>
            <a:r>
              <a:rPr lang="fr-FR" sz="1600" dirty="0" err="1"/>
              <a:t>del</a:t>
            </a:r>
            <a:r>
              <a:rPr lang="fr-FR" sz="1600" dirty="0"/>
              <a:t> </a:t>
            </a:r>
            <a:r>
              <a:rPr lang="fr-FR" sz="1600" dirty="0" err="1"/>
              <a:t>processo</a:t>
            </a:r>
            <a:r>
              <a:rPr lang="fr-FR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fr-FR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Testing materials: </a:t>
            </a:r>
            <a:r>
              <a:rPr lang="en-US" sz="1600" dirty="0"/>
              <a:t>Testing Case Specification.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Testing Schedule: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membro</a:t>
            </a:r>
            <a:r>
              <a:rPr lang="en-US" sz="1600" dirty="0"/>
              <a:t> </a:t>
            </a:r>
            <a:r>
              <a:rPr lang="en-US" sz="1600" dirty="0" err="1"/>
              <a:t>testera</a:t>
            </a:r>
            <a:r>
              <a:rPr lang="en-US" sz="1600" dirty="0"/>
              <a:t> le </a:t>
            </a:r>
            <a:r>
              <a:rPr lang="en-US" sz="1600" dirty="0" err="1"/>
              <a:t>parti</a:t>
            </a:r>
            <a:r>
              <a:rPr lang="en-US" sz="1600" dirty="0"/>
              <a:t> non </a:t>
            </a:r>
            <a:r>
              <a:rPr lang="en-US" sz="1600" dirty="0" err="1"/>
              <a:t>implementate</a:t>
            </a:r>
            <a:r>
              <a:rPr lang="en-US" sz="1600" dirty="0"/>
              <a:t> da se </a:t>
            </a:r>
            <a:r>
              <a:rPr lang="en-US" sz="1600" dirty="0" err="1"/>
              <a:t>stesso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35ECCB-5344-4106-8E6F-81B75FDD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06" y="840628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1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17557" y="57131"/>
            <a:ext cx="4588866" cy="42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Features to be tested/not to be tested: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535A3AD-647C-4CD6-9D06-76627F7E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423533"/>
            <a:ext cx="9955014" cy="62111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412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765646" cy="5421435"/>
          </a:xfrm>
        </p:spPr>
        <p:txBody>
          <a:bodyPr anchor="ctr">
            <a:normAutofit/>
          </a:bodyPr>
          <a:lstStyle/>
          <a:p>
            <a:r>
              <a:rPr lang="it-IT" sz="4000" dirty="0"/>
              <a:t>Test Case Specification: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02FA2A36-D60F-4AF0-9508-974940F2B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204015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0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it-IT" sz="4000"/>
              <a:t>Requirement Analysis Document:</a:t>
            </a: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FBD2C528-6529-4BB5-9FD4-04DC0C457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027758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461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17557" y="145820"/>
            <a:ext cx="1518618" cy="36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Test Case: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1C128CC-475D-4385-B63D-6F4E7EDF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509180"/>
            <a:ext cx="9945488" cy="58396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260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57603" y="145820"/>
            <a:ext cx="3447535" cy="36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Test Case instance: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8D7E9D-89E4-4F31-B12A-CA58B73C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613959"/>
            <a:ext cx="9964541" cy="5782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387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462F50-6ED3-4C4F-BF47-4D2CFA76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09" y="951400"/>
            <a:ext cx="5875694" cy="46542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spc="800">
                <a:solidFill>
                  <a:srgbClr val="2A1A00"/>
                </a:solidFill>
              </a:rPr>
              <a:t>The end</a:t>
            </a:r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14B7D698-70FD-4950-895B-EDE59A0D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1DF040C-5C8E-4492-BB49-201EACF0F776}"/>
              </a:ext>
            </a:extLst>
          </p:cNvPr>
          <p:cNvSpPr txBox="1">
            <a:spLocks/>
          </p:cNvSpPr>
          <p:nvPr/>
        </p:nvSpPr>
        <p:spPr>
          <a:xfrm>
            <a:off x="1073878" y="1141913"/>
            <a:ext cx="7257322" cy="457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Problem Domain: </a:t>
            </a:r>
            <a:r>
              <a:rPr lang="en-US" sz="1600" dirty="0" err="1"/>
              <a:t>Descrizione</a:t>
            </a:r>
            <a:r>
              <a:rPr lang="en-US" sz="1600" dirty="0"/>
              <a:t> del </a:t>
            </a:r>
            <a:r>
              <a:rPr lang="en-US" sz="1600" dirty="0" err="1"/>
              <a:t>problema</a:t>
            </a:r>
            <a:r>
              <a:rPr lang="en-US" sz="1600" dirty="0"/>
              <a:t> e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motivazioni</a:t>
            </a:r>
            <a:r>
              <a:rPr lang="en-US" sz="1600" dirty="0"/>
              <a:t> che ci hanno </a:t>
            </a:r>
            <a:r>
              <a:rPr lang="en-US" sz="1600" dirty="0" err="1"/>
              <a:t>portato</a:t>
            </a:r>
            <a:r>
              <a:rPr lang="en-US" sz="1600" dirty="0"/>
              <a:t> a </a:t>
            </a:r>
            <a:r>
              <a:rPr lang="en-US" sz="1600" dirty="0" err="1"/>
              <a:t>intraprendere</a:t>
            </a:r>
            <a:r>
              <a:rPr lang="en-US" sz="1600" dirty="0"/>
              <a:t> </a:t>
            </a:r>
            <a:r>
              <a:rPr lang="en-US" sz="1600" dirty="0" err="1"/>
              <a:t>questo</a:t>
            </a:r>
            <a:r>
              <a:rPr lang="en-US" sz="1600" dirty="0"/>
              <a:t> </a:t>
            </a:r>
            <a:r>
              <a:rPr lang="en-US" sz="1600" dirty="0" err="1"/>
              <a:t>progetto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Regole del Gioco: </a:t>
            </a:r>
            <a:r>
              <a:rPr lang="en-US" sz="1600" dirty="0" err="1"/>
              <a:t>Descrizione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regole e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varie</a:t>
            </a:r>
            <a:r>
              <a:rPr lang="en-US" sz="1600" dirty="0"/>
              <a:t> </a:t>
            </a:r>
            <a:r>
              <a:rPr lang="en-US" sz="1600" dirty="0" err="1"/>
              <a:t>statitische</a:t>
            </a:r>
            <a:r>
              <a:rPr lang="en-US" sz="1600" dirty="0"/>
              <a:t> </a:t>
            </a:r>
            <a:r>
              <a:rPr lang="en-US" sz="1600" dirty="0" err="1"/>
              <a:t>riguardanti</a:t>
            </a:r>
            <a:r>
              <a:rPr lang="en-US" sz="1600" dirty="0"/>
              <a:t> il gioco.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Scenarios:</a:t>
            </a:r>
            <a:r>
              <a:rPr lang="en-US" sz="1600" dirty="0"/>
              <a:t> </a:t>
            </a:r>
            <a:r>
              <a:rPr lang="en-US" sz="1600" dirty="0" err="1"/>
              <a:t>Rappresentazioni</a:t>
            </a:r>
            <a:r>
              <a:rPr lang="en-US" sz="1600" dirty="0"/>
              <a:t> in </a:t>
            </a:r>
            <a:r>
              <a:rPr lang="en-US" sz="1600" dirty="0" err="1"/>
              <a:t>scenari</a:t>
            </a:r>
            <a:r>
              <a:rPr lang="en-US" sz="1600" dirty="0"/>
              <a:t> </a:t>
            </a:r>
            <a:r>
              <a:rPr lang="en-US" sz="1600" dirty="0" err="1"/>
              <a:t>reali</a:t>
            </a:r>
            <a:r>
              <a:rPr lang="en-US" sz="1600" dirty="0"/>
              <a:t> del </a:t>
            </a:r>
            <a:r>
              <a:rPr lang="en-US" sz="1600" dirty="0" err="1"/>
              <a:t>comportamento</a:t>
            </a:r>
            <a:r>
              <a:rPr lang="en-US" sz="1600" dirty="0"/>
              <a:t> del gioco una </a:t>
            </a:r>
            <a:r>
              <a:rPr lang="en-US" sz="1600" dirty="0" err="1"/>
              <a:t>volta</a:t>
            </a:r>
            <a:r>
              <a:rPr lang="en-US" sz="1600" dirty="0"/>
              <a:t> </a:t>
            </a:r>
            <a:r>
              <a:rPr lang="en-US" sz="1600" dirty="0" err="1"/>
              <a:t>rilasciato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Target environment</a:t>
            </a:r>
            <a:r>
              <a:rPr lang="en-US" sz="1600" dirty="0"/>
              <a:t>: </a:t>
            </a:r>
            <a:r>
              <a:rPr lang="en-US" sz="1600" dirty="0" err="1"/>
              <a:t>Piattaforme</a:t>
            </a:r>
            <a:r>
              <a:rPr lang="en-US" sz="1600" dirty="0"/>
              <a:t> di </a:t>
            </a:r>
            <a:r>
              <a:rPr lang="en-US" sz="1600" dirty="0" err="1"/>
              <a:t>rilascio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Functional Requirements: </a:t>
            </a:r>
            <a:r>
              <a:rPr lang="en-US" sz="1600" dirty="0" err="1"/>
              <a:t>Principali</a:t>
            </a:r>
            <a:r>
              <a:rPr lang="en-US" sz="1600" dirty="0"/>
              <a:t> </a:t>
            </a:r>
            <a:r>
              <a:rPr lang="en-US" sz="1600" dirty="0" err="1"/>
              <a:t>obbiettivi</a:t>
            </a:r>
            <a:r>
              <a:rPr lang="en-US" sz="1600" dirty="0"/>
              <a:t> e Funzionalità del gioco.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Non-Functional Requirements: </a:t>
            </a:r>
            <a:r>
              <a:rPr lang="en-US" sz="1600" dirty="0" err="1"/>
              <a:t>Obbiettivi</a:t>
            </a:r>
            <a:r>
              <a:rPr lang="en-US" sz="1600" dirty="0"/>
              <a:t> </a:t>
            </a:r>
            <a:r>
              <a:rPr lang="en-US" sz="1600" dirty="0" err="1"/>
              <a:t>qualitativi</a:t>
            </a:r>
            <a:r>
              <a:rPr lang="en-US" sz="1600" dirty="0"/>
              <a:t> del gioco.</a:t>
            </a:r>
            <a:endParaRPr lang="en-US" sz="1600" b="1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35ECCB-5344-4106-8E6F-81B75FDD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06" y="840628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AA57EAC-9008-44D9-8C06-9D014F412CBE}"/>
              </a:ext>
            </a:extLst>
          </p:cNvPr>
          <p:cNvSpPr txBox="1">
            <a:spLocks/>
          </p:cNvSpPr>
          <p:nvPr/>
        </p:nvSpPr>
        <p:spPr>
          <a:xfrm>
            <a:off x="953228" y="146051"/>
            <a:ext cx="21138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Role Diagram: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B8BFBA-D894-469E-BBC1-C8FF5690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653" y="501651"/>
            <a:ext cx="3134211" cy="27957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ADA60D8-012B-497D-B601-124034FA7186}"/>
              </a:ext>
            </a:extLst>
          </p:cNvPr>
          <p:cNvSpPr txBox="1">
            <a:spLocks/>
          </p:cNvSpPr>
          <p:nvPr/>
        </p:nvSpPr>
        <p:spPr>
          <a:xfrm>
            <a:off x="953228" y="3310095"/>
            <a:ext cx="21138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Use Cases: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CDC3D6-3ED8-4F7F-8E3C-69EFC043EE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5" t="773" r="843" b="773"/>
          <a:stretch/>
        </p:blipFill>
        <p:spPr>
          <a:xfrm>
            <a:off x="6654801" y="196851"/>
            <a:ext cx="5048250" cy="6470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A3CF613-8D3B-4257-B63F-E4642C847C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3" t="3028" b="2265"/>
          <a:stretch/>
        </p:blipFill>
        <p:spPr>
          <a:xfrm>
            <a:off x="1027652" y="3678396"/>
            <a:ext cx="4690145" cy="2252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665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53228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Use Cases Exception: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5657313-A097-407D-AF28-42AB1F4C277F}"/>
              </a:ext>
            </a:extLst>
          </p:cNvPr>
          <p:cNvSpPr txBox="1">
            <a:spLocks/>
          </p:cNvSpPr>
          <p:nvPr/>
        </p:nvSpPr>
        <p:spPr>
          <a:xfrm>
            <a:off x="6350728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Tabelle dei formati: 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603D1A9-97CF-4ABB-BB16-5369DDCA46D5}"/>
              </a:ext>
            </a:extLst>
          </p:cNvPr>
          <p:cNvSpPr txBox="1">
            <a:spLocks/>
          </p:cNvSpPr>
          <p:nvPr/>
        </p:nvSpPr>
        <p:spPr>
          <a:xfrm>
            <a:off x="953228" y="3829048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Object Model: 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EF1C19C-1118-4087-ADD6-5051B55C3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" t="1437" r="951" b="56369"/>
          <a:stretch/>
        </p:blipFill>
        <p:spPr>
          <a:xfrm>
            <a:off x="1184275" y="501651"/>
            <a:ext cx="5111750" cy="10096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E1F3523-0550-4300-B1AA-A16C219E0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0267" r="707" b="1701"/>
          <a:stretch/>
        </p:blipFill>
        <p:spPr>
          <a:xfrm>
            <a:off x="1184275" y="1647825"/>
            <a:ext cx="5111750" cy="1149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2206CD-45B5-411E-ADEB-C11FC32F1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" t="12684" r="1212" b="3995"/>
          <a:stretch/>
        </p:blipFill>
        <p:spPr>
          <a:xfrm>
            <a:off x="6626225" y="501651"/>
            <a:ext cx="5111750" cy="10213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BC558B5-4BE8-4E5C-8708-12EAAE83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75" y="4268338"/>
            <a:ext cx="6200775" cy="22299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1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53228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Class Diagram: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5657313-A097-407D-AF28-42AB1F4C277F}"/>
              </a:ext>
            </a:extLst>
          </p:cNvPr>
          <p:cNvSpPr txBox="1">
            <a:spLocks/>
          </p:cNvSpPr>
          <p:nvPr/>
        </p:nvSpPr>
        <p:spPr>
          <a:xfrm>
            <a:off x="5650364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Sequence Diagram: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CA0E339-EBA9-4895-AE1A-0ADA00AD0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" t="239"/>
          <a:stretch/>
        </p:blipFill>
        <p:spPr>
          <a:xfrm>
            <a:off x="1120571" y="501651"/>
            <a:ext cx="4362450" cy="52934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A0019F-7E09-47C7-82E3-56F0E7AC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76" y="501651"/>
            <a:ext cx="5866863" cy="3262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7BC74C1-8AC4-4451-800D-44E315BB5BF9}"/>
              </a:ext>
            </a:extLst>
          </p:cNvPr>
          <p:cNvSpPr txBox="1">
            <a:spLocks/>
          </p:cNvSpPr>
          <p:nvPr/>
        </p:nvSpPr>
        <p:spPr>
          <a:xfrm>
            <a:off x="5650364" y="3764478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State Chart Diagram: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7A8781-6D52-4E35-91DE-63A1BFF7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576" y="4120078"/>
            <a:ext cx="4292206" cy="24532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740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53228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Mock-Ups: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813F64-CA31-40AA-A1CB-90FA5C25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4" y="501651"/>
            <a:ext cx="10609371" cy="60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0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765646" cy="5421435"/>
          </a:xfrm>
        </p:spPr>
        <p:txBody>
          <a:bodyPr anchor="ctr">
            <a:normAutofit/>
          </a:bodyPr>
          <a:lstStyle/>
          <a:p>
            <a:r>
              <a:rPr lang="it-IT" sz="4000" dirty="0"/>
              <a:t>System Design Document:</a:t>
            </a: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FBD2C528-6529-4BB5-9FD4-04DC0C457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47983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1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1DF040C-5C8E-4492-BB49-201EACF0F776}"/>
              </a:ext>
            </a:extLst>
          </p:cNvPr>
          <p:cNvSpPr txBox="1">
            <a:spLocks/>
          </p:cNvSpPr>
          <p:nvPr/>
        </p:nvSpPr>
        <p:spPr>
          <a:xfrm>
            <a:off x="1020439" y="1095499"/>
            <a:ext cx="7257322" cy="46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Introduzione: </a:t>
            </a:r>
            <a:r>
              <a:rPr lang="en-US" sz="1600" dirty="0"/>
              <a:t>Introduzione a quello che è il document di System Design.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System Overview: </a:t>
            </a:r>
            <a:r>
              <a:rPr lang="en-US" sz="1600" dirty="0"/>
              <a:t>breve </a:t>
            </a:r>
            <a:r>
              <a:rPr lang="en-US" sz="1600" dirty="0" err="1"/>
              <a:t>riassunto</a:t>
            </a:r>
            <a:r>
              <a:rPr lang="en-US" sz="1600" dirty="0"/>
              <a:t> di quello che il </a:t>
            </a:r>
            <a:r>
              <a:rPr lang="en-US" sz="1600" dirty="0" err="1"/>
              <a:t>progetto</a:t>
            </a:r>
            <a:r>
              <a:rPr lang="en-US" sz="1600" dirty="0"/>
              <a:t> </a:t>
            </a:r>
            <a:r>
              <a:rPr lang="en-US" sz="1600" dirty="0" err="1"/>
              <a:t>vuole</a:t>
            </a:r>
            <a:r>
              <a:rPr lang="en-US" sz="1600" dirty="0"/>
              <a:t> andare a </a:t>
            </a:r>
            <a:r>
              <a:rPr lang="en-US" sz="1600" dirty="0" err="1"/>
              <a:t>realizzare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System Architecture: </a:t>
            </a:r>
            <a:r>
              <a:rPr lang="en-US" sz="1600" dirty="0" err="1"/>
              <a:t>Applicazione</a:t>
            </a:r>
            <a:r>
              <a:rPr lang="en-US" sz="1600" dirty="0"/>
              <a:t> Web-based, </a:t>
            </a:r>
            <a:r>
              <a:rPr lang="en-US" sz="1600" dirty="0" err="1"/>
              <a:t>basata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un </a:t>
            </a:r>
            <a:r>
              <a:rPr lang="en-US" sz="1600" dirty="0" err="1"/>
              <a:t>architettura</a:t>
            </a:r>
            <a:r>
              <a:rPr lang="en-US" sz="1600" dirty="0"/>
              <a:t> </a:t>
            </a:r>
            <a:r>
              <a:rPr lang="en-US" sz="1600" b="1" dirty="0"/>
              <a:t>three tier</a:t>
            </a:r>
            <a:r>
              <a:rPr lang="en-US" sz="1600" dirty="0"/>
              <a:t>, </a:t>
            </a:r>
            <a:r>
              <a:rPr lang="en-US" sz="1600" dirty="0" err="1"/>
              <a:t>implementata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Java EE </a:t>
            </a:r>
            <a:r>
              <a:rPr lang="en-US" sz="1600" dirty="0" err="1"/>
              <a:t>su</a:t>
            </a:r>
            <a:r>
              <a:rPr lang="en-US" sz="1600" dirty="0"/>
              <a:t> server Glassfish. 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Combat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Guild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Market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Character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Administrator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Moderation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Presentation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Tournament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UI;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35ECCB-5344-4106-8E6F-81B75FDD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06" y="840628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01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508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Impact</vt:lpstr>
      <vt:lpstr>Badge</vt:lpstr>
      <vt:lpstr>Warrior’s Adventure</vt:lpstr>
      <vt:lpstr>Requirement Analysis Document: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System Design Document: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Object Design Document:</vt:lpstr>
      <vt:lpstr>Presentazione standard di PowerPoint</vt:lpstr>
      <vt:lpstr>Presentazione standard di PowerPoint</vt:lpstr>
      <vt:lpstr>Testing Plan document:</vt:lpstr>
      <vt:lpstr>Presentazione standard di PowerPoint</vt:lpstr>
      <vt:lpstr>Presentazione standard di PowerPoint</vt:lpstr>
      <vt:lpstr>Test Case Specification:</vt:lpstr>
      <vt:lpstr>Presentazione standard di PowerPoint</vt:lpstr>
      <vt:lpstr>Presentazione standard di PowerPoint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Warrior’s Adventure</dc:title>
  <dc:creator>Giuseppe A.</dc:creator>
  <cp:lastModifiedBy>Lorenzo Paolo Cocchinone</cp:lastModifiedBy>
  <cp:revision>1</cp:revision>
  <dcterms:created xsi:type="dcterms:W3CDTF">2020-01-18T16:11:57Z</dcterms:created>
  <dcterms:modified xsi:type="dcterms:W3CDTF">2020-01-18T17:24:19Z</dcterms:modified>
</cp:coreProperties>
</file>