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hildAbuseintheU_S_/Childabuseratebysta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8EB9FF1-6E6E-4768-BA11-7D5DC1E90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Child abuse in the U.S.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3A909DE-AFFB-4DE7-B8DD-2122B0544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summary in Tableau.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ild abuse rate by state">
            <a:extLst>
              <a:ext uri="{FF2B5EF4-FFF2-40B4-BE49-F238E27FC236}">
                <a16:creationId xmlns:a16="http://schemas.microsoft.com/office/drawing/2014/main" id="{CAA1F775-83DB-42C2-959D-082C9F259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309562"/>
            <a:ext cx="9705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hild abuse rate by age">
            <a:extLst>
              <a:ext uri="{FF2B5EF4-FFF2-40B4-BE49-F238E27FC236}">
                <a16:creationId xmlns:a16="http://schemas.microsoft.com/office/drawing/2014/main" id="{AE5E7A53-E4C7-4230-9DCB-D4AEE5BE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309562"/>
            <a:ext cx="77438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Child abuse in the U.S.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abuse in the U.S.</dc:title>
  <dc:creator/>
  <cp:lastModifiedBy>Lauryn Harvey</cp:lastModifiedBy>
  <cp:revision>1</cp:revision>
  <dcterms:created xsi:type="dcterms:W3CDTF">2021-10-27T17:12:00Z</dcterms:created>
  <dcterms:modified xsi:type="dcterms:W3CDTF">2021-10-27T17:13:00Z</dcterms:modified>
</cp:coreProperties>
</file>