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hildAbuseintheU_S_/Childabuseratebystat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FACF382-DEA6-4930-9746-BCD19B71D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Child abuse in the U.S.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D614435-A003-44C9-9CA3-DAC688D57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brief summary in Tableau.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hild abuse rate by state">
            <a:extLst>
              <a:ext uri="{FF2B5EF4-FFF2-40B4-BE49-F238E27FC236}">
                <a16:creationId xmlns:a16="http://schemas.microsoft.com/office/drawing/2014/main" id="{4C69315D-2FBF-4196-BDAC-2EE7A8F3C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2" y="409575"/>
            <a:ext cx="970597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hild abuse rate by age">
            <a:extLst>
              <a:ext uri="{FF2B5EF4-FFF2-40B4-BE49-F238E27FC236}">
                <a16:creationId xmlns:a16="http://schemas.microsoft.com/office/drawing/2014/main" id="{2BBF8A34-D18A-4DE9-95D6-02B9BDACF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409575"/>
            <a:ext cx="774382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Child abuse in the U.S.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 abuse in the U.S.</dc:title>
  <dc:creator/>
  <cp:lastModifiedBy>Lauryn Harvey</cp:lastModifiedBy>
  <cp:revision>1</cp:revision>
  <dcterms:created xsi:type="dcterms:W3CDTF">2021-10-27T16:39:56Z</dcterms:created>
  <dcterms:modified xsi:type="dcterms:W3CDTF">2021-10-27T17:03:20Z</dcterms:modified>
</cp:coreProperties>
</file>